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drawings/drawing2.xml" ContentType="application/vnd.openxmlformats-officedocument.drawingml.chartshapes+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theme/themeOverride1.xml" ContentType="application/vnd.openxmlformats-officedocument.themeOverr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charts/chart7.xml" ContentType="application/vnd.openxmlformats-officedocument.drawingml.chart+xml"/>
  <Default Extension="xlsx" ContentType="application/vnd.openxmlformats-officedocument.spreadsheetml.sheet"/>
  <Override PartName="/ppt/charts/chart3.xml" ContentType="application/vnd.openxmlformats-officedocument.drawingml.chart+xml"/>
  <Override PartName="/ppt/charts/chart5.xml" ContentType="application/vnd.openxmlformats-officedocument.drawingml.chart+xml"/>
  <Override PartName="/ppt/drawings/drawing7.xml" ContentType="application/vnd.openxmlformats-officedocument.drawingml.chartshapes+xml"/>
  <Override PartName="/ppt/drawings/drawing11.xml" ContentType="application/vnd.openxmlformats-officedocument.drawingml.chartshapes+xml"/>
  <Override PartName="/ppt/diagrams/layout1.xml" ContentType="application/vnd.openxmlformats-officedocument.drawingml.diagramLayout+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charts/chart1.xml" ContentType="application/vnd.openxmlformats-officedocument.drawingml.chart+xml"/>
  <Override PartName="/ppt/drawings/drawing5.xml" ContentType="application/vnd.openxmlformats-officedocument.drawingml.chartshapes+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Default Extension="png" ContentType="image/png"/>
  <Override PartName="/ppt/drawings/drawing3.xml" ContentType="application/vnd.openxmlformats-officedocument.drawingml.chartshapes+xml"/>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drawings/drawing1.xml" ContentType="application/vnd.openxmlformats-officedocument.drawingml.chartshapes+xml"/>
  <Override PartName="/ppt/diagrams/drawing1.xml" ContentType="application/vnd.ms-office.drawingml.diagramDrawing+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Default Extension="jpeg" ContentType="image/jpeg"/>
  <Override PartName="/ppt/diagrams/quickStyle1.xml" ContentType="application/vnd.openxmlformats-officedocument.drawingml.diagramStyl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ppt/theme/themeOverride2.xml" ContentType="application/vnd.openxmlformats-officedocument.themeOverr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charts/chart8.xml" ContentType="application/vnd.openxmlformats-officedocument.drawingml.chart+xml"/>
  <Override PartName="/ppt/charts/chart12.xml" ContentType="application/vnd.openxmlformats-officedocument.drawingml.chart+xml"/>
  <Override PartName="/ppt/slideLayouts/slideLayout10.xml" ContentType="application/vnd.openxmlformats-officedocument.presentationml.slideLayout+xml"/>
  <Default Extension="tiff" ContentType="image/tiff"/>
  <Default Extension="vml" ContentType="application/vnd.openxmlformats-officedocument.vmlDrawing"/>
  <Override PartName="/ppt/charts/chart6.xml" ContentType="application/vnd.openxmlformats-officedocument.drawingml.chart+xml"/>
  <Override PartName="/ppt/charts/chart10.xml" ContentType="application/vnd.openxmlformats-officedocument.drawingml.chart+xml"/>
  <Default Extension="gif" ContentType="image/gif"/>
  <Override PartName="/ppt/charts/chart4.xml" ContentType="application/vnd.openxmlformats-officedocument.drawingml.chart+xml"/>
  <Override PartName="/ppt/drawings/drawing8.xml" ContentType="application/vnd.openxmlformats-officedocument.drawingml.chartshapes+xml"/>
  <Override PartName="/ppt/slides/slide8.xml" ContentType="application/vnd.openxmlformats-officedocument.presentationml.slide+xml"/>
  <Override PartName="/ppt/slides/slide49.xml" ContentType="application/vnd.openxmlformats-officedocument.presentationml.slide+xml"/>
  <Override PartName="/ppt/charts/chart2.xml" ContentType="application/vnd.openxmlformats-officedocument.drawingml.chart+xml"/>
  <Override PartName="/ppt/drawings/drawing6.xml" ContentType="application/vnd.openxmlformats-officedocument.drawingml.chartshapes+xml"/>
  <Override PartName="/ppt/drawings/drawing10.xml" ContentType="application/vnd.openxmlformats-officedocument.drawingml.chartshapes+xml"/>
  <Override PartName="/ppt/notesSlides/notesSlide4.xml" ContentType="application/vnd.openxmlformats-officedocument.presentationml.notesSlide+xml"/>
  <Override PartName="/ppt/diagrams/data1.xml" ContentType="application/vnd.openxmlformats-officedocument.drawingml.diagramData+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drawings/drawing4.xml" ContentType="application/vnd.openxmlformats-officedocument.drawingml.chartshapes+xml"/>
  <Override PartName="/ppt/diagrams/colors1.xml" ContentType="application/vnd.openxmlformats-officedocument.drawingml.diagramColors+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Layouts/slideLayout15.xml" ContentType="application/vnd.openxmlformats-officedocument.presentationml.slideLayout+xml"/>
  <Default Extension="wmf" ContentType="image/x-wmf"/>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Layouts/slideLayout22.xml" ContentType="application/vnd.openxmlformats-officedocument.presentationml.slideLayout+xml"/>
  <Default Extension="ppt" ContentType="application/vnd.ms-powerpoint"/>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Default Extension="pptx" ContentType="application/vnd.openxmlformats-officedocument.presentationml.presentation"/>
  <Override PartName="/ppt/charts/chart9.xml" ContentType="application/vnd.openxmlformats-officedocument.drawingml.chart+xml"/>
  <Override PartName="/ppt/charts/chart11.xml" ContentType="application/vnd.openxmlformats-officedocument.drawingml.chart+xml"/>
  <Override PartName="/ppt/drawings/drawing9.xml" ContentType="application/vnd.openxmlformats-officedocument.drawingml.chartshap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 id="2147483661" r:id="rId2"/>
  </p:sldMasterIdLst>
  <p:notesMasterIdLst>
    <p:notesMasterId r:id="rId52"/>
  </p:notesMasterIdLst>
  <p:sldIdLst>
    <p:sldId id="256" r:id="rId3"/>
    <p:sldId id="257" r:id="rId4"/>
    <p:sldId id="259" r:id="rId5"/>
    <p:sldId id="260" r:id="rId6"/>
    <p:sldId id="971" r:id="rId7"/>
    <p:sldId id="972" r:id="rId8"/>
    <p:sldId id="363" r:id="rId9"/>
    <p:sldId id="364" r:id="rId10"/>
    <p:sldId id="365" r:id="rId11"/>
    <p:sldId id="366" r:id="rId12"/>
    <p:sldId id="973" r:id="rId13"/>
    <p:sldId id="974" r:id="rId14"/>
    <p:sldId id="369" r:id="rId15"/>
    <p:sldId id="1001" r:id="rId16"/>
    <p:sldId id="1002" r:id="rId17"/>
    <p:sldId id="1003" r:id="rId18"/>
    <p:sldId id="1004" r:id="rId19"/>
    <p:sldId id="1005" r:id="rId20"/>
    <p:sldId id="1006" r:id="rId21"/>
    <p:sldId id="1007" r:id="rId22"/>
    <p:sldId id="981" r:id="rId23"/>
    <p:sldId id="982" r:id="rId24"/>
    <p:sldId id="983" r:id="rId25"/>
    <p:sldId id="984" r:id="rId26"/>
    <p:sldId id="985" r:id="rId27"/>
    <p:sldId id="986" r:id="rId28"/>
    <p:sldId id="987" r:id="rId29"/>
    <p:sldId id="988" r:id="rId30"/>
    <p:sldId id="989" r:id="rId31"/>
    <p:sldId id="990" r:id="rId32"/>
    <p:sldId id="991" r:id="rId33"/>
    <p:sldId id="992" r:id="rId34"/>
    <p:sldId id="993" r:id="rId35"/>
    <p:sldId id="994" r:id="rId36"/>
    <p:sldId id="995" r:id="rId37"/>
    <p:sldId id="996" r:id="rId38"/>
    <p:sldId id="997" r:id="rId39"/>
    <p:sldId id="998" r:id="rId40"/>
    <p:sldId id="999" r:id="rId41"/>
    <p:sldId id="1000" r:id="rId42"/>
    <p:sldId id="975" r:id="rId43"/>
    <p:sldId id="976" r:id="rId44"/>
    <p:sldId id="977" r:id="rId45"/>
    <p:sldId id="978" r:id="rId46"/>
    <p:sldId id="346" r:id="rId47"/>
    <p:sldId id="979" r:id="rId48"/>
    <p:sldId id="980" r:id="rId49"/>
    <p:sldId id="349" r:id="rId50"/>
    <p:sldId id="350" r:id="rId51"/>
  </p:sldIdLst>
  <p:sldSz cx="9144000" cy="6858000" type="screen4x3"/>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50021"/>
    <a:srgbClr val="CCCCFF"/>
    <a:srgbClr val="002060"/>
    <a:srgbClr val="FFFFFF"/>
    <a:srgbClr val="000000"/>
    <a:srgbClr val="1F497D"/>
    <a:srgbClr val="FFCC66"/>
    <a:srgbClr val="B7DEE8"/>
    <a:srgbClr val="000099"/>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4C1A8A3-306A-4EB7-A6B1-4F7E0EB9C5D6}" styleName="中度样式 3 - 强调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horzBarState="maximized">
    <p:restoredLeft sz="16378" autoAdjust="0"/>
    <p:restoredTop sz="99245" autoAdjust="0"/>
  </p:normalViewPr>
  <p:slideViewPr>
    <p:cSldViewPr>
      <p:cViewPr>
        <p:scale>
          <a:sx n="100" d="100"/>
          <a:sy n="100" d="100"/>
        </p:scale>
        <p:origin x="-258" y="-22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Office_Excel____1.xlsx"/></Relationships>
</file>

<file path=ppt/charts/_rels/chart10.xml.rels><?xml version="1.0" encoding="UTF-8" standalone="yes"?>
<Relationships xmlns="http://schemas.openxmlformats.org/package/2006/relationships"><Relationship Id="rId2" Type="http://schemas.openxmlformats.org/officeDocument/2006/relationships/chartUserShapes" Target="../drawings/drawing9.xml"/><Relationship Id="rId1" Type="http://schemas.openxmlformats.org/officeDocument/2006/relationships/package" Target="../embeddings/Microsoft_Office_Excel____11.xlsx"/></Relationships>
</file>

<file path=ppt/charts/_rels/chart11.xml.rels><?xml version="1.0" encoding="UTF-8" standalone="yes"?>
<Relationships xmlns="http://schemas.openxmlformats.org/package/2006/relationships"><Relationship Id="rId3" Type="http://schemas.openxmlformats.org/officeDocument/2006/relationships/chartUserShapes" Target="../drawings/drawing10.xml"/><Relationship Id="rId2" Type="http://schemas.openxmlformats.org/officeDocument/2006/relationships/package" Target="../embeddings/Microsoft_Office_Excel____12.xlsx"/><Relationship Id="rId1" Type="http://schemas.openxmlformats.org/officeDocument/2006/relationships/themeOverride" Target="../theme/themeOverride1.xml"/></Relationships>
</file>

<file path=ppt/charts/_rels/chart12.xml.rels><?xml version="1.0" encoding="UTF-8" standalone="yes"?>
<Relationships xmlns="http://schemas.openxmlformats.org/package/2006/relationships"><Relationship Id="rId3" Type="http://schemas.openxmlformats.org/officeDocument/2006/relationships/chartUserShapes" Target="../drawings/drawing11.xml"/><Relationship Id="rId2" Type="http://schemas.openxmlformats.org/officeDocument/2006/relationships/package" Target="../embeddings/Microsoft_Office_Excel____13.xlsx"/><Relationship Id="rId1" Type="http://schemas.openxmlformats.org/officeDocument/2006/relationships/themeOverride" Target="../theme/themeOverride2.xml"/></Relationships>
</file>

<file path=ppt/charts/_rels/chart2.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Office_Excel____2.xlsx"/></Relationships>
</file>

<file path=ppt/charts/_rels/chart3.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package" Target="../embeddings/Microsoft_Office_Excel____3.xlsx"/></Relationships>
</file>

<file path=ppt/charts/_rels/chart4.xml.rels><?xml version="1.0" encoding="UTF-8" standalone="yes"?>
<Relationships xmlns="http://schemas.openxmlformats.org/package/2006/relationships"><Relationship Id="rId2" Type="http://schemas.openxmlformats.org/officeDocument/2006/relationships/chartUserShapes" Target="../drawings/drawing3.xml"/><Relationship Id="rId1" Type="http://schemas.openxmlformats.org/officeDocument/2006/relationships/package" Target="../embeddings/Microsoft_Office_Excel____5.xlsx"/></Relationships>
</file>

<file path=ppt/charts/_rels/chart5.xml.rels><?xml version="1.0" encoding="UTF-8" standalone="yes"?>
<Relationships xmlns="http://schemas.openxmlformats.org/package/2006/relationships"><Relationship Id="rId2" Type="http://schemas.openxmlformats.org/officeDocument/2006/relationships/chartUserShapes" Target="../drawings/drawing4.xml"/><Relationship Id="rId1" Type="http://schemas.openxmlformats.org/officeDocument/2006/relationships/package" Target="../embeddings/Microsoft_Office_Excel____6.xlsx"/></Relationships>
</file>

<file path=ppt/charts/_rels/chart6.xml.rels><?xml version="1.0" encoding="UTF-8" standalone="yes"?>
<Relationships xmlns="http://schemas.openxmlformats.org/package/2006/relationships"><Relationship Id="rId2" Type="http://schemas.openxmlformats.org/officeDocument/2006/relationships/chartUserShapes" Target="../drawings/drawing5.xml"/><Relationship Id="rId1" Type="http://schemas.openxmlformats.org/officeDocument/2006/relationships/package" Target="../embeddings/Microsoft_Office_Excel____7.xlsx"/></Relationships>
</file>

<file path=ppt/charts/_rels/chart7.xml.rels><?xml version="1.0" encoding="UTF-8" standalone="yes"?>
<Relationships xmlns="http://schemas.openxmlformats.org/package/2006/relationships"><Relationship Id="rId2" Type="http://schemas.openxmlformats.org/officeDocument/2006/relationships/chartUserShapes" Target="../drawings/drawing6.xml"/><Relationship Id="rId1" Type="http://schemas.openxmlformats.org/officeDocument/2006/relationships/package" Target="../embeddings/Microsoft_Office_Excel____8.xlsx"/></Relationships>
</file>

<file path=ppt/charts/_rels/chart8.xml.rels><?xml version="1.0" encoding="UTF-8" standalone="yes"?>
<Relationships xmlns="http://schemas.openxmlformats.org/package/2006/relationships"><Relationship Id="rId2" Type="http://schemas.openxmlformats.org/officeDocument/2006/relationships/chartUserShapes" Target="../drawings/drawing7.xml"/><Relationship Id="rId1" Type="http://schemas.openxmlformats.org/officeDocument/2006/relationships/package" Target="../embeddings/Microsoft_Office_Excel____9.xlsx"/></Relationships>
</file>

<file path=ppt/charts/_rels/chart9.xml.rels><?xml version="1.0" encoding="UTF-8" standalone="yes"?>
<Relationships xmlns="http://schemas.openxmlformats.org/package/2006/relationships"><Relationship Id="rId2" Type="http://schemas.openxmlformats.org/officeDocument/2006/relationships/chartUserShapes" Target="../drawings/drawing8.xml"/><Relationship Id="rId1" Type="http://schemas.openxmlformats.org/officeDocument/2006/relationships/package" Target="../embeddings/Microsoft_Office_Excel____10.xlsx"/></Relationships>
</file>

<file path=ppt/charts/chart1.xml><?xml version="1.0" encoding="utf-8"?>
<c:chartSpace xmlns:c="http://schemas.openxmlformats.org/drawingml/2006/chart" xmlns:a="http://schemas.openxmlformats.org/drawingml/2006/main" xmlns:r="http://schemas.openxmlformats.org/officeDocument/2006/relationships">
  <c:lang val="zh-CN"/>
  <c:chart>
    <c:title>
      <c:tx>
        <c:rich>
          <a:bodyPr/>
          <a:lstStyle/>
          <a:p>
            <a:pPr>
              <a:defRPr/>
            </a:pPr>
            <a:r>
              <a:rPr lang="en-US" altLang="zh-CN" sz="1600" dirty="0">
                <a:latin typeface="微软雅黑" pitchFamily="34" charset="-122"/>
                <a:ea typeface="微软雅黑" pitchFamily="34" charset="-122"/>
              </a:rPr>
              <a:t>9</a:t>
            </a:r>
            <a:r>
              <a:rPr lang="zh-CN" altLang="en-US" sz="1600" dirty="0">
                <a:latin typeface="微软雅黑" pitchFamily="34" charset="-122"/>
                <a:ea typeface="微软雅黑" pitchFamily="34" charset="-122"/>
              </a:rPr>
              <a:t>月企业金额排名</a:t>
            </a:r>
          </a:p>
        </c:rich>
      </c:tx>
      <c:layout/>
    </c:title>
    <c:plotArea>
      <c:layout>
        <c:manualLayout>
          <c:layoutTarget val="inner"/>
          <c:xMode val="edge"/>
          <c:yMode val="edge"/>
          <c:x val="0.26351346622245947"/>
          <c:y val="0.15080405501798894"/>
          <c:w val="0.69574607818434664"/>
          <c:h val="0.79961899921997071"/>
        </c:manualLayout>
      </c:layout>
      <c:barChart>
        <c:barDir val="bar"/>
        <c:grouping val="clustered"/>
        <c:ser>
          <c:idx val="0"/>
          <c:order val="0"/>
          <c:tx>
            <c:strRef>
              <c:f>Sheet1!$B$1</c:f>
              <c:strCache>
                <c:ptCount val="1"/>
                <c:pt idx="0">
                  <c:v>9月企业金额排名</c:v>
                </c:pt>
              </c:strCache>
            </c:strRef>
          </c:tx>
          <c:cat>
            <c:strRef>
              <c:f>Sheet1!$A$2:$A$11</c:f>
              <c:strCache>
                <c:ptCount val="10"/>
                <c:pt idx="0">
                  <c:v>金辉</c:v>
                </c:pt>
                <c:pt idx="1">
                  <c:v>协信</c:v>
                </c:pt>
                <c:pt idx="2">
                  <c:v>晋愉</c:v>
                </c:pt>
                <c:pt idx="3">
                  <c:v>东原</c:v>
                </c:pt>
                <c:pt idx="4">
                  <c:v>保利</c:v>
                </c:pt>
                <c:pt idx="5">
                  <c:v>万科</c:v>
                </c:pt>
                <c:pt idx="6">
                  <c:v>香港置地</c:v>
                </c:pt>
                <c:pt idx="7">
                  <c:v>中海</c:v>
                </c:pt>
                <c:pt idx="8">
                  <c:v>融创</c:v>
                </c:pt>
                <c:pt idx="9">
                  <c:v>龙湖</c:v>
                </c:pt>
              </c:strCache>
            </c:strRef>
          </c:cat>
          <c:val>
            <c:numRef>
              <c:f>Sheet1!$B$2:$B$11</c:f>
              <c:numCache>
                <c:formatCode>0.00_ </c:formatCode>
                <c:ptCount val="10"/>
                <c:pt idx="0">
                  <c:v>2.07611254</c:v>
                </c:pt>
                <c:pt idx="1">
                  <c:v>2.4111353699999998</c:v>
                </c:pt>
                <c:pt idx="2">
                  <c:v>3.1186979199999998</c:v>
                </c:pt>
                <c:pt idx="3">
                  <c:v>3.99119935</c:v>
                </c:pt>
                <c:pt idx="4">
                  <c:v>5.1962055599999868</c:v>
                </c:pt>
                <c:pt idx="5">
                  <c:v>5.7467946200000002</c:v>
                </c:pt>
                <c:pt idx="6">
                  <c:v>6.0210953599999906</c:v>
                </c:pt>
                <c:pt idx="7">
                  <c:v>6.7635507299999906</c:v>
                </c:pt>
                <c:pt idx="8">
                  <c:v>6.7987513399999955</c:v>
                </c:pt>
                <c:pt idx="9">
                  <c:v>10.120624320000001</c:v>
                </c:pt>
              </c:numCache>
            </c:numRef>
          </c:val>
        </c:ser>
        <c:gapWidth val="53"/>
        <c:axId val="90602880"/>
        <c:axId val="90608768"/>
      </c:barChart>
      <c:catAx>
        <c:axId val="90602880"/>
        <c:scaling>
          <c:orientation val="minMax"/>
        </c:scaling>
        <c:axPos val="l"/>
        <c:numFmt formatCode="General" sourceLinked="0"/>
        <c:majorTickMark val="none"/>
        <c:tickLblPos val="nextTo"/>
        <c:txPr>
          <a:bodyPr/>
          <a:lstStyle/>
          <a:p>
            <a:pPr>
              <a:defRPr sz="1200">
                <a:latin typeface="微软雅黑" pitchFamily="34" charset="-122"/>
                <a:ea typeface="微软雅黑" pitchFamily="34" charset="-122"/>
              </a:defRPr>
            </a:pPr>
            <a:endParaRPr lang="zh-CN"/>
          </a:p>
        </c:txPr>
        <c:crossAx val="90608768"/>
        <c:crosses val="autoZero"/>
        <c:auto val="1"/>
        <c:lblAlgn val="ctr"/>
        <c:lblOffset val="100"/>
      </c:catAx>
      <c:valAx>
        <c:axId val="90608768"/>
        <c:scaling>
          <c:orientation val="minMax"/>
          <c:max val="12"/>
          <c:min val="0"/>
        </c:scaling>
        <c:delete val="1"/>
        <c:axPos val="b"/>
        <c:numFmt formatCode="0.00_ " sourceLinked="1"/>
        <c:majorTickMark val="none"/>
        <c:tickLblPos val="nextTo"/>
        <c:crossAx val="90602880"/>
        <c:crosses val="autoZero"/>
        <c:crossBetween val="between"/>
        <c:majorUnit val="1"/>
      </c:valAx>
    </c:plotArea>
    <c:plotVisOnly val="1"/>
    <c:dispBlanksAs val="gap"/>
  </c:chart>
  <c:txPr>
    <a:bodyPr/>
    <a:lstStyle/>
    <a:p>
      <a:pPr>
        <a:defRPr sz="1800"/>
      </a:pPr>
      <a:endParaRPr lang="zh-CN"/>
    </a:p>
  </c:txPr>
  <c:externalData r:id="rId1"/>
</c:chartSpace>
</file>

<file path=ppt/charts/chart10.xml><?xml version="1.0" encoding="utf-8"?>
<c:chartSpace xmlns:c="http://schemas.openxmlformats.org/drawingml/2006/chart" xmlns:a="http://schemas.openxmlformats.org/drawingml/2006/main" xmlns:r="http://schemas.openxmlformats.org/officeDocument/2006/relationships">
  <c:date1904 val="1"/>
  <c:lang val="zh-CN"/>
  <c:chart>
    <c:plotArea>
      <c:layout>
        <c:manualLayout>
          <c:layoutTarget val="inner"/>
          <c:xMode val="edge"/>
          <c:yMode val="edge"/>
          <c:x val="5.3130049896476739E-2"/>
          <c:y val="0.13197484347160521"/>
          <c:w val="0.88653274344360256"/>
          <c:h val="0.66758138869065509"/>
        </c:manualLayout>
      </c:layout>
      <c:barChart>
        <c:barDir val="col"/>
        <c:grouping val="clustered"/>
        <c:ser>
          <c:idx val="0"/>
          <c:order val="0"/>
          <c:tx>
            <c:strRef>
              <c:f>Sheet1!$B$1</c:f>
              <c:strCache>
                <c:ptCount val="1"/>
                <c:pt idx="0">
                  <c:v>预售新增供应量（单位:万㎡）</c:v>
                </c:pt>
              </c:strCache>
            </c:strRef>
          </c:tx>
          <c:spPr>
            <a:ln>
              <a:solidFill>
                <a:schemeClr val="bg1"/>
              </a:solidFill>
            </a:ln>
          </c:spPr>
          <c:dLbls>
            <c:dLbl>
              <c:idx val="1"/>
              <c:layout>
                <c:manualLayout>
                  <c:x val="-1.4571847007998223E-3"/>
                  <c:y val="7.375479260965369E-3"/>
                </c:manualLayout>
              </c:layout>
              <c:dLblPos val="outEnd"/>
              <c:showVal val="1"/>
            </c:dLbl>
            <c:dLbl>
              <c:idx val="3"/>
              <c:layout>
                <c:manualLayout>
                  <c:x val="0"/>
                  <c:y val="2.5814177413378825E-2"/>
                </c:manualLayout>
              </c:layout>
              <c:dLblPos val="outEnd"/>
              <c:showVal val="1"/>
            </c:dLbl>
            <c:dLbl>
              <c:idx val="4"/>
              <c:layout>
                <c:manualLayout>
                  <c:x val="-2.9143694015996446E-3"/>
                  <c:y val="1.4750958521930726E-2"/>
                </c:manualLayout>
              </c:layout>
              <c:dLblPos val="outEnd"/>
              <c:showVal val="1"/>
            </c:dLbl>
            <c:dLbl>
              <c:idx val="6"/>
              <c:layout>
                <c:manualLayout>
                  <c:x val="-1.4571847007998223E-3"/>
                  <c:y val="2.5814177413379158E-2"/>
                </c:manualLayout>
              </c:layout>
              <c:dLblPos val="outEnd"/>
              <c:showVal val="1"/>
              <c:extLst>
                <c:ext xmlns:c15="http://schemas.microsoft.com/office/drawing/2012/chart" uri="{CE6537A1-D6FC-4f65-9D91-7224C49458BB}"/>
              </c:extLst>
            </c:dLbl>
            <c:dLbl>
              <c:idx val="7"/>
              <c:layout>
                <c:manualLayout>
                  <c:x val="1.4571847007998223E-3"/>
                  <c:y val="1.1063218891448045E-2"/>
                </c:manualLayout>
              </c:layout>
              <c:dLblPos val="outEnd"/>
              <c:showVal val="1"/>
              <c:extLst>
                <c:ext xmlns:c15="http://schemas.microsoft.com/office/drawing/2012/chart" uri="{CE6537A1-D6FC-4f65-9D91-7224C49458BB}"/>
              </c:extLst>
            </c:dLbl>
            <c:spPr>
              <a:noFill/>
              <a:ln>
                <a:noFill/>
              </a:ln>
              <a:effectLst/>
            </c:spPr>
            <c:dLblPos val="outEnd"/>
            <c:showVal val="1"/>
            <c:extLst>
              <c:ext xmlns:c15="http://schemas.microsoft.com/office/drawing/2012/chart" uri="{CE6537A1-D6FC-4f65-9D91-7224C49458BB}">
                <c15:showLeaderLines val="0"/>
              </c:ext>
            </c:extLst>
          </c:dLbls>
          <c:cat>
            <c:strRef>
              <c:f>Sheet1!$A$2:$A$9</c:f>
              <c:strCache>
                <c:ptCount val="8"/>
                <c:pt idx="0">
                  <c:v>8.18-8.24</c:v>
                </c:pt>
                <c:pt idx="1">
                  <c:v>8.25-8.31</c:v>
                </c:pt>
                <c:pt idx="2">
                  <c:v>9.1-9.7</c:v>
                </c:pt>
                <c:pt idx="3">
                  <c:v>9.8-9.14</c:v>
                </c:pt>
                <c:pt idx="4">
                  <c:v>9.15-9.21</c:v>
                </c:pt>
                <c:pt idx="5">
                  <c:v>9.22-9.28</c:v>
                </c:pt>
                <c:pt idx="6">
                  <c:v>9.29-10.5</c:v>
                </c:pt>
                <c:pt idx="7">
                  <c:v>10.6-10.12</c:v>
                </c:pt>
              </c:strCache>
            </c:strRef>
          </c:cat>
          <c:val>
            <c:numRef>
              <c:f>Sheet1!$B$2:$B$9</c:f>
              <c:numCache>
                <c:formatCode>General</c:formatCode>
                <c:ptCount val="8"/>
                <c:pt idx="0">
                  <c:v>3.3699999999999997</c:v>
                </c:pt>
                <c:pt idx="1">
                  <c:v>7.39</c:v>
                </c:pt>
                <c:pt idx="2">
                  <c:v>0</c:v>
                </c:pt>
                <c:pt idx="3">
                  <c:v>7.8599999999999985</c:v>
                </c:pt>
                <c:pt idx="4">
                  <c:v>0.12000000000000002</c:v>
                </c:pt>
                <c:pt idx="5">
                  <c:v>2.4499999999999997</c:v>
                </c:pt>
                <c:pt idx="6">
                  <c:v>2.0299999999999998</c:v>
                </c:pt>
                <c:pt idx="7">
                  <c:v>0.56000000000000005</c:v>
                </c:pt>
              </c:numCache>
            </c:numRef>
          </c:val>
        </c:ser>
        <c:ser>
          <c:idx val="1"/>
          <c:order val="1"/>
          <c:tx>
            <c:strRef>
              <c:f>Sheet1!$C$1</c:f>
              <c:strCache>
                <c:ptCount val="1"/>
                <c:pt idx="0">
                  <c:v>成交量（单位:万㎡）</c:v>
                </c:pt>
              </c:strCache>
            </c:strRef>
          </c:tx>
          <c:spPr>
            <a:ln>
              <a:solidFill>
                <a:prstClr val="white"/>
              </a:solidFill>
            </a:ln>
          </c:spPr>
          <c:dLbls>
            <c:dLbl>
              <c:idx val="6"/>
              <c:layout>
                <c:manualLayout>
                  <c:x val="1.457184700799716E-3"/>
                  <c:y val="1.4750958521930794E-2"/>
                </c:manualLayout>
              </c:layout>
              <c:dLblPos val="outEnd"/>
              <c:showVal val="1"/>
              <c:extLst>
                <c:ext xmlns:c15="http://schemas.microsoft.com/office/drawing/2012/chart" uri="{CE6537A1-D6FC-4f65-9D91-7224C49458BB}"/>
              </c:extLst>
            </c:dLbl>
            <c:spPr>
              <a:noFill/>
              <a:ln>
                <a:noFill/>
              </a:ln>
              <a:effectLst/>
            </c:spPr>
            <c:dLblPos val="outEnd"/>
            <c:showVal val="1"/>
            <c:extLst>
              <c:ext xmlns:c15="http://schemas.microsoft.com/office/drawing/2012/chart" uri="{CE6537A1-D6FC-4f65-9D91-7224C49458BB}">
                <c15:showLeaderLines val="0"/>
              </c:ext>
            </c:extLst>
          </c:dLbls>
          <c:cat>
            <c:strRef>
              <c:f>Sheet1!$A$2:$A$9</c:f>
              <c:strCache>
                <c:ptCount val="8"/>
                <c:pt idx="0">
                  <c:v>8.18-8.24</c:v>
                </c:pt>
                <c:pt idx="1">
                  <c:v>8.25-8.31</c:v>
                </c:pt>
                <c:pt idx="2">
                  <c:v>9.1-9.7</c:v>
                </c:pt>
                <c:pt idx="3">
                  <c:v>9.8-9.14</c:v>
                </c:pt>
                <c:pt idx="4">
                  <c:v>9.15-9.21</c:v>
                </c:pt>
                <c:pt idx="5">
                  <c:v>9.22-9.28</c:v>
                </c:pt>
                <c:pt idx="6">
                  <c:v>9.29-10.5</c:v>
                </c:pt>
                <c:pt idx="7">
                  <c:v>10.6-10.12</c:v>
                </c:pt>
              </c:strCache>
            </c:strRef>
          </c:cat>
          <c:val>
            <c:numRef>
              <c:f>Sheet1!$C$2:$C$9</c:f>
              <c:numCache>
                <c:formatCode>0.00_ </c:formatCode>
                <c:ptCount val="8"/>
                <c:pt idx="0">
                  <c:v>3.19</c:v>
                </c:pt>
                <c:pt idx="1">
                  <c:v>3.72</c:v>
                </c:pt>
                <c:pt idx="2">
                  <c:v>3.46</c:v>
                </c:pt>
                <c:pt idx="3">
                  <c:v>1.1399999999999986</c:v>
                </c:pt>
                <c:pt idx="4">
                  <c:v>2.02</c:v>
                </c:pt>
                <c:pt idx="5">
                  <c:v>2.1800000000000002</c:v>
                </c:pt>
                <c:pt idx="6">
                  <c:v>1.9000000000000001</c:v>
                </c:pt>
                <c:pt idx="7">
                  <c:v>0.93</c:v>
                </c:pt>
              </c:numCache>
            </c:numRef>
          </c:val>
        </c:ser>
        <c:axId val="143253504"/>
        <c:axId val="143255040"/>
      </c:barChart>
      <c:lineChart>
        <c:grouping val="standard"/>
        <c:ser>
          <c:idx val="2"/>
          <c:order val="2"/>
          <c:tx>
            <c:strRef>
              <c:f>Sheet1!$D$1</c:f>
              <c:strCache>
                <c:ptCount val="1"/>
                <c:pt idx="0">
                  <c:v>建面均价（元/㎡）</c:v>
                </c:pt>
              </c:strCache>
            </c:strRef>
          </c:tx>
          <c:marker>
            <c:symbol val="circle"/>
            <c:size val="5"/>
          </c:marker>
          <c:dLbls>
            <c:dLbl>
              <c:idx val="1"/>
              <c:layout>
                <c:manualLayout>
                  <c:x val="-2.5100063840753382E-2"/>
                  <c:y val="-1.425296848521594E-2"/>
                </c:manualLayout>
              </c:layout>
              <c:dLblPos val="r"/>
              <c:showVal val="1"/>
            </c:dLbl>
            <c:dLbl>
              <c:idx val="2"/>
              <c:layout>
                <c:manualLayout>
                  <c:x val="-2.9471617943152856E-2"/>
                  <c:y val="-1.425296848521594E-2"/>
                </c:manualLayout>
              </c:layout>
              <c:dLblPos val="r"/>
              <c:showVal val="1"/>
            </c:dLbl>
            <c:dLbl>
              <c:idx val="3"/>
              <c:layout>
                <c:manualLayout>
                  <c:x val="-2.2846935024248966E-2"/>
                  <c:y val="1.9911761392211753E-2"/>
                </c:manualLayout>
              </c:layout>
              <c:dLblPos val="r"/>
              <c:showVal val="1"/>
              <c:extLst>
                <c:ext xmlns:c15="http://schemas.microsoft.com/office/drawing/2012/chart" uri="{CE6537A1-D6FC-4f65-9D91-7224C49458BB}"/>
              </c:extLst>
            </c:dLbl>
            <c:dLbl>
              <c:idx val="4"/>
              <c:layout>
                <c:manualLayout>
                  <c:x val="-1.0528216832755124E-2"/>
                  <c:y val="5.9501824124437844E-2"/>
                </c:manualLayout>
              </c:layout>
              <c:dLblPos val="r"/>
              <c:showVal val="1"/>
              <c:extLst>
                <c:ext xmlns:c15="http://schemas.microsoft.com/office/drawing/2012/chart" uri="{CE6537A1-D6FC-4f65-9D91-7224C49458BB}"/>
              </c:extLst>
            </c:dLbl>
            <c:dLbl>
              <c:idx val="5"/>
              <c:layout>
                <c:manualLayout>
                  <c:x val="-3.0928802643952636E-2"/>
                  <c:y val="-3.189749593767925E-3"/>
                </c:manualLayout>
              </c:layout>
              <c:dLblPos val="r"/>
              <c:showVal val="1"/>
              <c:extLst>
                <c:ext xmlns:c15="http://schemas.microsoft.com/office/drawing/2012/chart" uri="{CE6537A1-D6FC-4f65-9D91-7224C49458BB}"/>
              </c:extLst>
            </c:dLbl>
            <c:dLbl>
              <c:idx val="6"/>
              <c:layout>
                <c:manualLayout>
                  <c:x val="-2.6557248541553481E-2"/>
                  <c:y val="3.7375386341541604E-2"/>
                </c:manualLayout>
              </c:layout>
              <c:dLblPos val="r"/>
              <c:showVal val="1"/>
              <c:extLst>
                <c:ext xmlns:c15="http://schemas.microsoft.com/office/drawing/2012/chart" uri="{CE6537A1-D6FC-4f65-9D91-7224C49458BB}"/>
              </c:extLst>
            </c:dLbl>
            <c:dLbl>
              <c:idx val="7"/>
              <c:layout>
                <c:manualLayout>
                  <c:x val="-2.9471617943152856E-2"/>
                  <c:y val="-1.425296848521594E-2"/>
                </c:manualLayout>
              </c:layout>
              <c:dLblPos val="r"/>
              <c:showVal val="1"/>
              <c:extLst>
                <c:ext xmlns:c15="http://schemas.microsoft.com/office/drawing/2012/chart" uri="{CE6537A1-D6FC-4f65-9D91-7224C49458BB}"/>
              </c:extLst>
            </c:dLbl>
            <c:spPr>
              <a:solidFill>
                <a:schemeClr val="bg1">
                  <a:lumMod val="95000"/>
                </a:schemeClr>
              </a:solidFill>
            </c:spPr>
            <c:dLblPos val="t"/>
            <c:showVal val="1"/>
            <c:extLst>
              <c:ext xmlns:c15="http://schemas.microsoft.com/office/drawing/2012/chart" uri="{CE6537A1-D6FC-4f65-9D91-7224C49458BB}">
                <c15:showLeaderLines val="0"/>
              </c:ext>
            </c:extLst>
          </c:dLbls>
          <c:cat>
            <c:strRef>
              <c:f>Sheet1!$A$2:$A$9</c:f>
              <c:strCache>
                <c:ptCount val="8"/>
                <c:pt idx="0">
                  <c:v>8.18-8.24</c:v>
                </c:pt>
                <c:pt idx="1">
                  <c:v>8.25-8.31</c:v>
                </c:pt>
                <c:pt idx="2">
                  <c:v>9.1-9.7</c:v>
                </c:pt>
                <c:pt idx="3">
                  <c:v>9.8-9.14</c:v>
                </c:pt>
                <c:pt idx="4">
                  <c:v>9.15-9.21</c:v>
                </c:pt>
                <c:pt idx="5">
                  <c:v>9.22-9.28</c:v>
                </c:pt>
                <c:pt idx="6">
                  <c:v>9.29-10.5</c:v>
                </c:pt>
                <c:pt idx="7">
                  <c:v>10.6-10.12</c:v>
                </c:pt>
              </c:strCache>
            </c:strRef>
          </c:cat>
          <c:val>
            <c:numRef>
              <c:f>Sheet1!$D$2:$D$9</c:f>
              <c:numCache>
                <c:formatCode>0_ </c:formatCode>
                <c:ptCount val="8"/>
                <c:pt idx="0">
                  <c:v>14446</c:v>
                </c:pt>
                <c:pt idx="1">
                  <c:v>17150</c:v>
                </c:pt>
                <c:pt idx="2">
                  <c:v>11852</c:v>
                </c:pt>
                <c:pt idx="3">
                  <c:v>19340</c:v>
                </c:pt>
                <c:pt idx="4">
                  <c:v>11437</c:v>
                </c:pt>
                <c:pt idx="5">
                  <c:v>14049</c:v>
                </c:pt>
                <c:pt idx="6">
                  <c:v>16121</c:v>
                </c:pt>
                <c:pt idx="7">
                  <c:v>17727</c:v>
                </c:pt>
              </c:numCache>
            </c:numRef>
          </c:val>
        </c:ser>
        <c:marker val="1"/>
        <c:axId val="142589952"/>
        <c:axId val="140626560"/>
      </c:lineChart>
      <c:catAx>
        <c:axId val="143253504"/>
        <c:scaling>
          <c:orientation val="minMax"/>
        </c:scaling>
        <c:axPos val="b"/>
        <c:numFmt formatCode="General" sourceLinked="0"/>
        <c:tickLblPos val="nextTo"/>
        <c:crossAx val="143255040"/>
        <c:crosses val="autoZero"/>
        <c:auto val="1"/>
        <c:lblAlgn val="ctr"/>
        <c:lblOffset val="100"/>
      </c:catAx>
      <c:valAx>
        <c:axId val="143255040"/>
        <c:scaling>
          <c:orientation val="minMax"/>
          <c:max val="8"/>
        </c:scaling>
        <c:axPos val="l"/>
        <c:numFmt formatCode="General" sourceLinked="1"/>
        <c:tickLblPos val="nextTo"/>
        <c:crossAx val="143253504"/>
        <c:crosses val="autoZero"/>
        <c:crossBetween val="between"/>
        <c:majorUnit val="2"/>
      </c:valAx>
      <c:valAx>
        <c:axId val="140626560"/>
        <c:scaling>
          <c:orientation val="minMax"/>
          <c:max val="20000"/>
        </c:scaling>
        <c:axPos val="r"/>
        <c:numFmt formatCode="0_ " sourceLinked="1"/>
        <c:tickLblPos val="nextTo"/>
        <c:crossAx val="142589952"/>
        <c:crosses val="max"/>
        <c:crossBetween val="between"/>
      </c:valAx>
      <c:catAx>
        <c:axId val="142589952"/>
        <c:scaling>
          <c:orientation val="minMax"/>
        </c:scaling>
        <c:delete val="1"/>
        <c:axPos val="b"/>
        <c:numFmt formatCode="General" sourceLinked="1"/>
        <c:tickLblPos val="none"/>
        <c:crossAx val="140626560"/>
        <c:crosses val="autoZero"/>
        <c:auto val="1"/>
        <c:lblAlgn val="ctr"/>
        <c:lblOffset val="100"/>
      </c:catAx>
      <c:spPr>
        <a:solidFill>
          <a:schemeClr val="bg1">
            <a:lumMod val="85000"/>
          </a:schemeClr>
        </a:solidFill>
      </c:spPr>
    </c:plotArea>
    <c:legend>
      <c:legendPos val="b"/>
      <c:layout/>
      <c:txPr>
        <a:bodyPr/>
        <a:lstStyle/>
        <a:p>
          <a:pPr>
            <a:defRPr sz="1000"/>
          </a:pPr>
          <a:endParaRPr lang="zh-CN"/>
        </a:p>
      </c:txPr>
    </c:legend>
    <c:plotVisOnly val="1"/>
    <c:dispBlanksAs val="gap"/>
  </c:chart>
  <c:spPr>
    <a:ln>
      <a:solidFill>
        <a:schemeClr val="bg1">
          <a:lumMod val="75000"/>
        </a:schemeClr>
      </a:solidFill>
    </a:ln>
  </c:spPr>
  <c:txPr>
    <a:bodyPr/>
    <a:lstStyle/>
    <a:p>
      <a:pPr>
        <a:defRPr sz="800">
          <a:latin typeface="微软雅黑" pitchFamily="34" charset="-122"/>
          <a:ea typeface="微软雅黑" pitchFamily="34" charset="-122"/>
        </a:defRPr>
      </a:pPr>
      <a:endParaRPr lang="zh-CN"/>
    </a:p>
  </c:txPr>
  <c:externalData r:id="rId1"/>
  <c:userShapes r:id="rId2"/>
</c:chartSpace>
</file>

<file path=ppt/charts/chart11.xml><?xml version="1.0" encoding="utf-8"?>
<c:chartSpace xmlns:c="http://schemas.openxmlformats.org/drawingml/2006/chart" xmlns:a="http://schemas.openxmlformats.org/drawingml/2006/main" xmlns:r="http://schemas.openxmlformats.org/officeDocument/2006/relationships">
  <c:lang val="zh-CN"/>
  <c:clrMapOvr bg1="lt1" tx1="dk1" bg2="lt2" tx2="dk2" accent1="accent1" accent2="accent2" accent3="accent3" accent4="accent4" accent5="accent5" accent6="accent6" hlink="hlink" folHlink="folHlink"/>
  <c:chart>
    <c:plotArea>
      <c:layout>
        <c:manualLayout>
          <c:layoutTarget val="inner"/>
          <c:xMode val="edge"/>
          <c:yMode val="edge"/>
          <c:x val="5.3130049896476822E-2"/>
          <c:y val="0.16551765621919431"/>
          <c:w val="0.88653274344361599"/>
          <c:h val="0.70119855290212862"/>
        </c:manualLayout>
      </c:layout>
      <c:barChart>
        <c:barDir val="col"/>
        <c:grouping val="clustered"/>
        <c:ser>
          <c:idx val="0"/>
          <c:order val="0"/>
          <c:tx>
            <c:strRef>
              <c:f>Sheet1!$A$2</c:f>
              <c:strCache>
                <c:ptCount val="1"/>
                <c:pt idx="0">
                  <c:v>项目个数</c:v>
                </c:pt>
              </c:strCache>
            </c:strRef>
          </c:tx>
          <c:spPr>
            <a:ln>
              <a:solidFill>
                <a:schemeClr val="bg1"/>
              </a:solidFill>
            </a:ln>
          </c:spPr>
          <c:dLbls>
            <c:spPr>
              <a:noFill/>
              <a:ln>
                <a:noFill/>
              </a:ln>
              <a:effectLst/>
            </c:spPr>
            <c:txPr>
              <a:bodyPr/>
              <a:lstStyle/>
              <a:p>
                <a:pPr>
                  <a:defRPr sz="900"/>
                </a:pPr>
                <a:endParaRPr lang="zh-CN"/>
              </a:p>
            </c:txPr>
            <c:dLblPos val="outEnd"/>
            <c:showVal val="1"/>
            <c:extLst>
              <c:ext xmlns:c15="http://schemas.microsoft.com/office/drawing/2012/chart" uri="{CE6537A1-D6FC-4f65-9D91-7224C49458BB}">
                <c15:showLeaderLines val="0"/>
              </c:ext>
            </c:extLst>
          </c:dLbls>
          <c:cat>
            <c:strRef>
              <c:f>Sheet1!$B$1:$G$1</c:f>
              <c:strCache>
                <c:ptCount val="6"/>
                <c:pt idx="0">
                  <c:v>9.1-9.7</c:v>
                </c:pt>
                <c:pt idx="1">
                  <c:v>9.8-9.14</c:v>
                </c:pt>
                <c:pt idx="2">
                  <c:v>9.15-9.21</c:v>
                </c:pt>
                <c:pt idx="3">
                  <c:v>9.22-9.28</c:v>
                </c:pt>
                <c:pt idx="4">
                  <c:v>9.29-10.5</c:v>
                </c:pt>
                <c:pt idx="5">
                  <c:v>10.6-10.12</c:v>
                </c:pt>
              </c:strCache>
            </c:strRef>
          </c:cat>
          <c:val>
            <c:numRef>
              <c:f>Sheet1!$B$2:$G$2</c:f>
              <c:numCache>
                <c:formatCode>General</c:formatCode>
                <c:ptCount val="6"/>
                <c:pt idx="0">
                  <c:v>80</c:v>
                </c:pt>
                <c:pt idx="1">
                  <c:v>103</c:v>
                </c:pt>
                <c:pt idx="2">
                  <c:v>106</c:v>
                </c:pt>
                <c:pt idx="3">
                  <c:v>108</c:v>
                </c:pt>
                <c:pt idx="4">
                  <c:v>21</c:v>
                </c:pt>
                <c:pt idx="5">
                  <c:v>59</c:v>
                </c:pt>
              </c:numCache>
            </c:numRef>
          </c:val>
        </c:ser>
        <c:ser>
          <c:idx val="1"/>
          <c:order val="1"/>
          <c:tx>
            <c:strRef>
              <c:f>Sheet1!$A$3</c:f>
              <c:strCache>
                <c:ptCount val="1"/>
                <c:pt idx="0">
                  <c:v>投放版量</c:v>
                </c:pt>
              </c:strCache>
            </c:strRef>
          </c:tx>
          <c:spPr>
            <a:ln>
              <a:solidFill>
                <a:prstClr val="white"/>
              </a:solidFill>
            </a:ln>
          </c:spPr>
          <c:dLbls>
            <c:spPr>
              <a:noFill/>
              <a:ln>
                <a:noFill/>
              </a:ln>
              <a:effectLst/>
            </c:spPr>
            <c:txPr>
              <a:bodyPr/>
              <a:lstStyle/>
              <a:p>
                <a:pPr>
                  <a:defRPr sz="900"/>
                </a:pPr>
                <a:endParaRPr lang="zh-CN"/>
              </a:p>
            </c:txPr>
            <c:dLblPos val="outEnd"/>
            <c:showVal val="1"/>
            <c:extLst>
              <c:ext xmlns:c15="http://schemas.microsoft.com/office/drawing/2012/chart" uri="{CE6537A1-D6FC-4f65-9D91-7224C49458BB}">
                <c15:showLeaderLines val="0"/>
              </c:ext>
            </c:extLst>
          </c:dLbls>
          <c:cat>
            <c:strRef>
              <c:f>Sheet1!$B$1:$G$1</c:f>
              <c:strCache>
                <c:ptCount val="6"/>
                <c:pt idx="0">
                  <c:v>9.1-9.7</c:v>
                </c:pt>
                <c:pt idx="1">
                  <c:v>9.8-9.14</c:v>
                </c:pt>
                <c:pt idx="2">
                  <c:v>9.15-9.21</c:v>
                </c:pt>
                <c:pt idx="3">
                  <c:v>9.22-9.28</c:v>
                </c:pt>
                <c:pt idx="4">
                  <c:v>9.29-10.5</c:v>
                </c:pt>
                <c:pt idx="5">
                  <c:v>10.6-10.12</c:v>
                </c:pt>
              </c:strCache>
            </c:strRef>
          </c:cat>
          <c:val>
            <c:numRef>
              <c:f>Sheet1!$B$3:$G$3</c:f>
              <c:numCache>
                <c:formatCode>General</c:formatCode>
                <c:ptCount val="6"/>
                <c:pt idx="0">
                  <c:v>118.1</c:v>
                </c:pt>
                <c:pt idx="1">
                  <c:v>160.4</c:v>
                </c:pt>
                <c:pt idx="2">
                  <c:v>217.9</c:v>
                </c:pt>
                <c:pt idx="3">
                  <c:v>221</c:v>
                </c:pt>
                <c:pt idx="4">
                  <c:v>24.150000000000031</c:v>
                </c:pt>
                <c:pt idx="5">
                  <c:v>107.19999999999999</c:v>
                </c:pt>
              </c:numCache>
            </c:numRef>
          </c:val>
        </c:ser>
        <c:axId val="150543744"/>
        <c:axId val="150561920"/>
      </c:barChart>
      <c:catAx>
        <c:axId val="150543744"/>
        <c:scaling>
          <c:orientation val="minMax"/>
        </c:scaling>
        <c:axPos val="b"/>
        <c:numFmt formatCode="General" sourceLinked="0"/>
        <c:tickLblPos val="nextTo"/>
        <c:txPr>
          <a:bodyPr/>
          <a:lstStyle/>
          <a:p>
            <a:pPr>
              <a:defRPr sz="900"/>
            </a:pPr>
            <a:endParaRPr lang="zh-CN"/>
          </a:p>
        </c:txPr>
        <c:crossAx val="150561920"/>
        <c:crosses val="autoZero"/>
        <c:auto val="1"/>
        <c:lblAlgn val="ctr"/>
        <c:lblOffset val="100"/>
      </c:catAx>
      <c:valAx>
        <c:axId val="150561920"/>
        <c:scaling>
          <c:orientation val="minMax"/>
        </c:scaling>
        <c:axPos val="l"/>
        <c:numFmt formatCode="General" sourceLinked="1"/>
        <c:tickLblPos val="nextTo"/>
        <c:txPr>
          <a:bodyPr/>
          <a:lstStyle/>
          <a:p>
            <a:pPr>
              <a:defRPr sz="900"/>
            </a:pPr>
            <a:endParaRPr lang="zh-CN"/>
          </a:p>
        </c:txPr>
        <c:crossAx val="150543744"/>
        <c:crosses val="autoZero"/>
        <c:crossBetween val="between"/>
      </c:valAx>
      <c:spPr>
        <a:solidFill>
          <a:schemeClr val="bg1">
            <a:lumMod val="85000"/>
          </a:schemeClr>
        </a:solidFill>
      </c:spPr>
    </c:plotArea>
    <c:legend>
      <c:legendPos val="b"/>
      <c:layout>
        <c:manualLayout>
          <c:xMode val="edge"/>
          <c:yMode val="edge"/>
          <c:x val="0.86148733162645552"/>
          <c:y val="3.3624961505081354E-2"/>
          <c:w val="7.5873420122192295E-2"/>
          <c:h val="0.11983993112909085"/>
        </c:manualLayout>
      </c:layout>
      <c:txPr>
        <a:bodyPr/>
        <a:lstStyle/>
        <a:p>
          <a:pPr>
            <a:defRPr sz="1000"/>
          </a:pPr>
          <a:endParaRPr lang="zh-CN"/>
        </a:p>
      </c:txPr>
    </c:legend>
    <c:plotVisOnly val="1"/>
    <c:dispBlanksAs val="gap"/>
  </c:chart>
  <c:spPr>
    <a:ln>
      <a:solidFill>
        <a:schemeClr val="bg1">
          <a:lumMod val="75000"/>
        </a:schemeClr>
      </a:solidFill>
    </a:ln>
  </c:spPr>
  <c:txPr>
    <a:bodyPr/>
    <a:lstStyle/>
    <a:p>
      <a:pPr>
        <a:defRPr sz="800"/>
      </a:pPr>
      <a:endParaRPr lang="zh-CN"/>
    </a:p>
  </c:txPr>
  <c:externalData r:id="rId2"/>
  <c:userShapes r:id="rId3"/>
</c:chartSpace>
</file>

<file path=ppt/charts/chart12.xml><?xml version="1.0" encoding="utf-8"?>
<c:chartSpace xmlns:c="http://schemas.openxmlformats.org/drawingml/2006/chart" xmlns:a="http://schemas.openxmlformats.org/drawingml/2006/main" xmlns:r="http://schemas.openxmlformats.org/officeDocument/2006/relationships">
  <c:date1904 val="1"/>
  <c:lang val="zh-CN"/>
  <c:clrMapOvr bg1="lt1" tx1="dk1" bg2="lt2" tx2="dk2" accent1="accent1" accent2="accent2" accent3="accent3" accent4="accent4" accent5="accent5" accent6="accent6" hlink="hlink" folHlink="folHlink"/>
  <c:chart>
    <c:plotArea>
      <c:layout>
        <c:manualLayout>
          <c:layoutTarget val="inner"/>
          <c:xMode val="edge"/>
          <c:yMode val="edge"/>
          <c:x val="5.3130049896476822E-2"/>
          <c:y val="0.16551765621919381"/>
          <c:w val="0.88653274344361443"/>
          <c:h val="0.70119855290212862"/>
        </c:manualLayout>
      </c:layout>
      <c:barChart>
        <c:barDir val="col"/>
        <c:grouping val="clustered"/>
        <c:ser>
          <c:idx val="0"/>
          <c:order val="0"/>
          <c:tx>
            <c:strRef>
              <c:f>Sheet1!$A$2</c:f>
              <c:strCache>
                <c:ptCount val="1"/>
                <c:pt idx="0">
                  <c:v>项目个数</c:v>
                </c:pt>
              </c:strCache>
            </c:strRef>
          </c:tx>
          <c:spPr>
            <a:ln>
              <a:solidFill>
                <a:srgbClr val="FFFFFF"/>
              </a:solidFill>
            </a:ln>
          </c:spPr>
          <c:dLbls>
            <c:spPr>
              <a:noFill/>
              <a:ln>
                <a:noFill/>
              </a:ln>
              <a:effectLst/>
            </c:spPr>
            <c:txPr>
              <a:bodyPr/>
              <a:lstStyle/>
              <a:p>
                <a:pPr>
                  <a:defRPr sz="900"/>
                </a:pPr>
                <a:endParaRPr lang="zh-CN"/>
              </a:p>
            </c:txPr>
            <c:dLblPos val="outEnd"/>
            <c:showVal val="1"/>
            <c:extLst>
              <c:ext xmlns:c15="http://schemas.microsoft.com/office/drawing/2012/chart" uri="{CE6537A1-D6FC-4f65-9D91-7224C49458BB}">
                <c15:showLeaderLines val="0"/>
              </c:ext>
            </c:extLst>
          </c:dLbls>
          <c:cat>
            <c:strRef>
              <c:f>Sheet1!$B$1:$H$1</c:f>
              <c:strCache>
                <c:ptCount val="7"/>
                <c:pt idx="0">
                  <c:v>星期一</c:v>
                </c:pt>
                <c:pt idx="1">
                  <c:v>星期二</c:v>
                </c:pt>
                <c:pt idx="2">
                  <c:v>星期三</c:v>
                </c:pt>
                <c:pt idx="3">
                  <c:v>星期四</c:v>
                </c:pt>
                <c:pt idx="4">
                  <c:v>星期五</c:v>
                </c:pt>
                <c:pt idx="5">
                  <c:v>星期六</c:v>
                </c:pt>
                <c:pt idx="6">
                  <c:v>星期日</c:v>
                </c:pt>
              </c:strCache>
            </c:strRef>
          </c:cat>
          <c:val>
            <c:numRef>
              <c:f>Sheet1!$B$2:$H$2</c:f>
              <c:numCache>
                <c:formatCode>General</c:formatCode>
                <c:ptCount val="7"/>
                <c:pt idx="0">
                  <c:v>0</c:v>
                </c:pt>
                <c:pt idx="1">
                  <c:v>0</c:v>
                </c:pt>
                <c:pt idx="2">
                  <c:v>2</c:v>
                </c:pt>
                <c:pt idx="3">
                  <c:v>14</c:v>
                </c:pt>
                <c:pt idx="4">
                  <c:v>51</c:v>
                </c:pt>
                <c:pt idx="5">
                  <c:v>9</c:v>
                </c:pt>
                <c:pt idx="6">
                  <c:v>0</c:v>
                </c:pt>
              </c:numCache>
            </c:numRef>
          </c:val>
        </c:ser>
        <c:ser>
          <c:idx val="1"/>
          <c:order val="1"/>
          <c:tx>
            <c:strRef>
              <c:f>Sheet1!$A$3</c:f>
              <c:strCache>
                <c:ptCount val="1"/>
                <c:pt idx="0">
                  <c:v>投放版量</c:v>
                </c:pt>
              </c:strCache>
            </c:strRef>
          </c:tx>
          <c:spPr>
            <a:ln>
              <a:solidFill>
                <a:prstClr val="white"/>
              </a:solidFill>
            </a:ln>
          </c:spPr>
          <c:dLbls>
            <c:spPr>
              <a:noFill/>
              <a:ln>
                <a:noFill/>
              </a:ln>
              <a:effectLst/>
            </c:spPr>
            <c:txPr>
              <a:bodyPr/>
              <a:lstStyle/>
              <a:p>
                <a:pPr>
                  <a:defRPr sz="900"/>
                </a:pPr>
                <a:endParaRPr lang="zh-CN"/>
              </a:p>
            </c:txPr>
            <c:dLblPos val="outEnd"/>
            <c:showVal val="1"/>
            <c:extLst>
              <c:ext xmlns:c15="http://schemas.microsoft.com/office/drawing/2012/chart" uri="{CE6537A1-D6FC-4f65-9D91-7224C49458BB}">
                <c15:showLeaderLines val="0"/>
              </c:ext>
            </c:extLst>
          </c:dLbls>
          <c:cat>
            <c:strRef>
              <c:f>Sheet1!$B$1:$H$1</c:f>
              <c:strCache>
                <c:ptCount val="7"/>
                <c:pt idx="0">
                  <c:v>星期一</c:v>
                </c:pt>
                <c:pt idx="1">
                  <c:v>星期二</c:v>
                </c:pt>
                <c:pt idx="2">
                  <c:v>星期三</c:v>
                </c:pt>
                <c:pt idx="3">
                  <c:v>星期四</c:v>
                </c:pt>
                <c:pt idx="4">
                  <c:v>星期五</c:v>
                </c:pt>
                <c:pt idx="5">
                  <c:v>星期六</c:v>
                </c:pt>
                <c:pt idx="6">
                  <c:v>星期日</c:v>
                </c:pt>
              </c:strCache>
            </c:strRef>
          </c:cat>
          <c:val>
            <c:numRef>
              <c:f>Sheet1!$B$3:$H$3</c:f>
              <c:numCache>
                <c:formatCode>General</c:formatCode>
                <c:ptCount val="7"/>
                <c:pt idx="0">
                  <c:v>0</c:v>
                </c:pt>
                <c:pt idx="1">
                  <c:v>0</c:v>
                </c:pt>
                <c:pt idx="2">
                  <c:v>5.5</c:v>
                </c:pt>
                <c:pt idx="3">
                  <c:v>18.5</c:v>
                </c:pt>
                <c:pt idx="4">
                  <c:v>69.05</c:v>
                </c:pt>
                <c:pt idx="5">
                  <c:v>14.15</c:v>
                </c:pt>
                <c:pt idx="6">
                  <c:v>0</c:v>
                </c:pt>
              </c:numCache>
            </c:numRef>
          </c:val>
        </c:ser>
        <c:axId val="150692992"/>
        <c:axId val="150694528"/>
      </c:barChart>
      <c:catAx>
        <c:axId val="150692992"/>
        <c:scaling>
          <c:orientation val="minMax"/>
        </c:scaling>
        <c:axPos val="b"/>
        <c:numFmt formatCode="General" sourceLinked="0"/>
        <c:tickLblPos val="nextTo"/>
        <c:txPr>
          <a:bodyPr/>
          <a:lstStyle/>
          <a:p>
            <a:pPr>
              <a:defRPr sz="900"/>
            </a:pPr>
            <a:endParaRPr lang="zh-CN"/>
          </a:p>
        </c:txPr>
        <c:crossAx val="150694528"/>
        <c:crosses val="autoZero"/>
        <c:auto val="1"/>
        <c:lblAlgn val="ctr"/>
        <c:lblOffset val="100"/>
      </c:catAx>
      <c:valAx>
        <c:axId val="150694528"/>
        <c:scaling>
          <c:orientation val="minMax"/>
        </c:scaling>
        <c:axPos val="l"/>
        <c:numFmt formatCode="General" sourceLinked="1"/>
        <c:tickLblPos val="nextTo"/>
        <c:txPr>
          <a:bodyPr/>
          <a:lstStyle/>
          <a:p>
            <a:pPr>
              <a:defRPr sz="900"/>
            </a:pPr>
            <a:endParaRPr lang="zh-CN"/>
          </a:p>
        </c:txPr>
        <c:crossAx val="150692992"/>
        <c:crosses val="autoZero"/>
        <c:crossBetween val="between"/>
      </c:valAx>
      <c:spPr>
        <a:solidFill>
          <a:schemeClr val="bg1">
            <a:lumMod val="85000"/>
          </a:schemeClr>
        </a:solidFill>
      </c:spPr>
    </c:plotArea>
    <c:legend>
      <c:legendPos val="b"/>
      <c:layout>
        <c:manualLayout>
          <c:xMode val="edge"/>
          <c:yMode val="edge"/>
          <c:x val="0.86005364472561252"/>
          <c:y val="2.0291721492762954E-2"/>
          <c:w val="8.1082106232812673E-2"/>
          <c:h val="0.12983752811295568"/>
        </c:manualLayout>
      </c:layout>
      <c:txPr>
        <a:bodyPr/>
        <a:lstStyle/>
        <a:p>
          <a:pPr>
            <a:defRPr sz="1000"/>
          </a:pPr>
          <a:endParaRPr lang="zh-CN"/>
        </a:p>
      </c:txPr>
    </c:legend>
    <c:plotVisOnly val="1"/>
    <c:dispBlanksAs val="gap"/>
  </c:chart>
  <c:spPr>
    <a:ln>
      <a:solidFill>
        <a:schemeClr val="bg1">
          <a:lumMod val="75000"/>
        </a:schemeClr>
      </a:solidFill>
    </a:ln>
  </c:spPr>
  <c:txPr>
    <a:bodyPr/>
    <a:lstStyle/>
    <a:p>
      <a:pPr>
        <a:defRPr sz="800"/>
      </a:pPr>
      <a:endParaRPr lang="zh-CN"/>
    </a:p>
  </c:txPr>
  <c:externalData r:id="rId2"/>
  <c:userShapes r:id="rId3"/>
</c:chartSpace>
</file>

<file path=ppt/charts/chart2.xml><?xml version="1.0" encoding="utf-8"?>
<c:chartSpace xmlns:c="http://schemas.openxmlformats.org/drawingml/2006/chart" xmlns:a="http://schemas.openxmlformats.org/drawingml/2006/main" xmlns:r="http://schemas.openxmlformats.org/officeDocument/2006/relationships">
  <c:lang val="zh-CN"/>
  <c:chart>
    <c:plotArea>
      <c:layout>
        <c:manualLayout>
          <c:layoutTarget val="inner"/>
          <c:xMode val="edge"/>
          <c:yMode val="edge"/>
          <c:x val="5.3130049896476822E-2"/>
          <c:y val="0.1655176562191967"/>
          <c:w val="0.88653274344361432"/>
          <c:h val="0.63403852913637671"/>
        </c:manualLayout>
      </c:layout>
      <c:barChart>
        <c:barDir val="col"/>
        <c:grouping val="clustered"/>
        <c:ser>
          <c:idx val="0"/>
          <c:order val="0"/>
          <c:tx>
            <c:strRef>
              <c:f>Sheet1!$B$1</c:f>
              <c:strCache>
                <c:ptCount val="1"/>
                <c:pt idx="0">
                  <c:v>成交金额（亿元）</c:v>
                </c:pt>
              </c:strCache>
            </c:strRef>
          </c:tx>
          <c:spPr>
            <a:ln>
              <a:solidFill>
                <a:schemeClr val="bg1"/>
              </a:solidFill>
            </a:ln>
          </c:spPr>
          <c:dLbls>
            <c:spPr>
              <a:noFill/>
              <a:ln>
                <a:noFill/>
              </a:ln>
              <a:effectLst/>
            </c:spPr>
            <c:txPr>
              <a:bodyPr/>
              <a:lstStyle/>
              <a:p>
                <a:pPr>
                  <a:defRPr>
                    <a:latin typeface="Arial" pitchFamily="34" charset="0"/>
                    <a:cs typeface="Arial" pitchFamily="34" charset="0"/>
                  </a:defRPr>
                </a:pPr>
                <a:endParaRPr lang="zh-CN"/>
              </a:p>
            </c:txPr>
            <c:dLblPos val="outEnd"/>
            <c:showVal val="1"/>
            <c:extLst>
              <c:ext xmlns:c15="http://schemas.microsoft.com/office/drawing/2012/chart" uri="{CE6537A1-D6FC-4f65-9D91-7224C49458BB}">
                <c15:showLeaderLines val="0"/>
              </c:ext>
            </c:extLst>
          </c:dLbls>
          <c:cat>
            <c:strRef>
              <c:f>Sheet1!$A$2:$A$9</c:f>
              <c:strCache>
                <c:ptCount val="8"/>
                <c:pt idx="0">
                  <c:v>8.18-8.24</c:v>
                </c:pt>
                <c:pt idx="1">
                  <c:v>8.25-8.31</c:v>
                </c:pt>
                <c:pt idx="2">
                  <c:v>9.1-9.7</c:v>
                </c:pt>
                <c:pt idx="3">
                  <c:v>9.8-9.14</c:v>
                </c:pt>
                <c:pt idx="4">
                  <c:v>9.15-9.21</c:v>
                </c:pt>
                <c:pt idx="5">
                  <c:v>9.22-9.28</c:v>
                </c:pt>
                <c:pt idx="6">
                  <c:v>9.29-10.5</c:v>
                </c:pt>
                <c:pt idx="7">
                  <c:v>10.6-10.12</c:v>
                </c:pt>
              </c:strCache>
            </c:strRef>
          </c:cat>
          <c:val>
            <c:numRef>
              <c:f>Sheet1!$B$2:$B$9</c:f>
              <c:numCache>
                <c:formatCode>General</c:formatCode>
                <c:ptCount val="8"/>
                <c:pt idx="0">
                  <c:v>27.33</c:v>
                </c:pt>
                <c:pt idx="1">
                  <c:v>35.229999999999997</c:v>
                </c:pt>
                <c:pt idx="2">
                  <c:v>24.18</c:v>
                </c:pt>
                <c:pt idx="3">
                  <c:v>26.01</c:v>
                </c:pt>
                <c:pt idx="4">
                  <c:v>27.27</c:v>
                </c:pt>
                <c:pt idx="5">
                  <c:v>30.62</c:v>
                </c:pt>
                <c:pt idx="6">
                  <c:v>21.74</c:v>
                </c:pt>
                <c:pt idx="7" formatCode="0.00_ ">
                  <c:v>20.2</c:v>
                </c:pt>
              </c:numCache>
            </c:numRef>
          </c:val>
        </c:ser>
        <c:ser>
          <c:idx val="1"/>
          <c:order val="1"/>
          <c:tx>
            <c:strRef>
              <c:f>Sheet1!$C$1</c:f>
              <c:strCache>
                <c:ptCount val="1"/>
                <c:pt idx="0">
                  <c:v>成交面积（万㎡）</c:v>
                </c:pt>
              </c:strCache>
            </c:strRef>
          </c:tx>
          <c:spPr>
            <a:ln>
              <a:solidFill>
                <a:prstClr val="white"/>
              </a:solidFill>
            </a:ln>
          </c:spPr>
          <c:dLbls>
            <c:spPr>
              <a:noFill/>
              <a:ln>
                <a:noFill/>
              </a:ln>
              <a:effectLst/>
            </c:spPr>
            <c:txPr>
              <a:bodyPr/>
              <a:lstStyle/>
              <a:p>
                <a:pPr>
                  <a:defRPr>
                    <a:latin typeface="Arial" pitchFamily="34" charset="0"/>
                    <a:cs typeface="Arial" pitchFamily="34" charset="0"/>
                  </a:defRPr>
                </a:pPr>
                <a:endParaRPr lang="zh-CN"/>
              </a:p>
            </c:txPr>
            <c:dLblPos val="outEnd"/>
            <c:showVal val="1"/>
            <c:extLst>
              <c:ext xmlns:c15="http://schemas.microsoft.com/office/drawing/2012/chart" uri="{CE6537A1-D6FC-4f65-9D91-7224C49458BB}">
                <c15:showLeaderLines val="0"/>
              </c:ext>
            </c:extLst>
          </c:dLbls>
          <c:cat>
            <c:strRef>
              <c:f>Sheet1!$A$2:$A$9</c:f>
              <c:strCache>
                <c:ptCount val="8"/>
                <c:pt idx="0">
                  <c:v>8.18-8.24</c:v>
                </c:pt>
                <c:pt idx="1">
                  <c:v>8.25-8.31</c:v>
                </c:pt>
                <c:pt idx="2">
                  <c:v>9.1-9.7</c:v>
                </c:pt>
                <c:pt idx="3">
                  <c:v>9.8-9.14</c:v>
                </c:pt>
                <c:pt idx="4">
                  <c:v>9.15-9.21</c:v>
                </c:pt>
                <c:pt idx="5">
                  <c:v>9.22-9.28</c:v>
                </c:pt>
                <c:pt idx="6">
                  <c:v>9.29-10.5</c:v>
                </c:pt>
                <c:pt idx="7">
                  <c:v>10.6-10.12</c:v>
                </c:pt>
              </c:strCache>
            </c:strRef>
          </c:cat>
          <c:val>
            <c:numRef>
              <c:f>Sheet1!$C$2:$C$9</c:f>
              <c:numCache>
                <c:formatCode>0.00_ </c:formatCode>
                <c:ptCount val="8"/>
                <c:pt idx="0">
                  <c:v>39.82</c:v>
                </c:pt>
                <c:pt idx="1">
                  <c:v>45.57</c:v>
                </c:pt>
                <c:pt idx="2">
                  <c:v>35.11</c:v>
                </c:pt>
                <c:pt idx="3">
                  <c:v>41.6</c:v>
                </c:pt>
                <c:pt idx="4">
                  <c:v>48.46</c:v>
                </c:pt>
                <c:pt idx="5">
                  <c:v>53.91</c:v>
                </c:pt>
                <c:pt idx="6">
                  <c:v>30.69</c:v>
                </c:pt>
                <c:pt idx="7">
                  <c:v>32.33</c:v>
                </c:pt>
              </c:numCache>
            </c:numRef>
          </c:val>
        </c:ser>
        <c:axId val="92898816"/>
        <c:axId val="92900352"/>
      </c:barChart>
      <c:lineChart>
        <c:grouping val="standard"/>
        <c:ser>
          <c:idx val="2"/>
          <c:order val="2"/>
          <c:tx>
            <c:strRef>
              <c:f>Sheet1!$D$1</c:f>
              <c:strCache>
                <c:ptCount val="1"/>
                <c:pt idx="0">
                  <c:v>均价（元/㎡）</c:v>
                </c:pt>
              </c:strCache>
            </c:strRef>
          </c:tx>
          <c:marker>
            <c:symbol val="circle"/>
            <c:size val="5"/>
          </c:marker>
          <c:dLbls>
            <c:spPr>
              <a:solidFill>
                <a:schemeClr val="bg1">
                  <a:lumMod val="95000"/>
                </a:schemeClr>
              </a:solidFill>
            </c:spPr>
            <c:txPr>
              <a:bodyPr/>
              <a:lstStyle/>
              <a:p>
                <a:pPr>
                  <a:defRPr>
                    <a:latin typeface="Arial" pitchFamily="34" charset="0"/>
                    <a:cs typeface="Arial" pitchFamily="34" charset="0"/>
                  </a:defRPr>
                </a:pPr>
                <a:endParaRPr lang="zh-CN"/>
              </a:p>
            </c:txPr>
            <c:dLblPos val="t"/>
            <c:showVal val="1"/>
            <c:extLst>
              <c:ext xmlns:c15="http://schemas.microsoft.com/office/drawing/2012/chart" uri="{CE6537A1-D6FC-4f65-9D91-7224C49458BB}">
                <c15:showLeaderLines val="0"/>
              </c:ext>
            </c:extLst>
          </c:dLbls>
          <c:cat>
            <c:strRef>
              <c:f>Sheet1!$A$2:$A$9</c:f>
              <c:strCache>
                <c:ptCount val="8"/>
                <c:pt idx="0">
                  <c:v>8.18-8.24</c:v>
                </c:pt>
                <c:pt idx="1">
                  <c:v>8.25-8.31</c:v>
                </c:pt>
                <c:pt idx="2">
                  <c:v>9.1-9.7</c:v>
                </c:pt>
                <c:pt idx="3">
                  <c:v>9.8-9.14</c:v>
                </c:pt>
                <c:pt idx="4">
                  <c:v>9.15-9.21</c:v>
                </c:pt>
                <c:pt idx="5">
                  <c:v>9.22-9.28</c:v>
                </c:pt>
                <c:pt idx="6">
                  <c:v>9.29-10.5</c:v>
                </c:pt>
                <c:pt idx="7">
                  <c:v>10.6-10.12</c:v>
                </c:pt>
              </c:strCache>
            </c:strRef>
          </c:cat>
          <c:val>
            <c:numRef>
              <c:f>Sheet1!$D$2:$D$9</c:f>
              <c:numCache>
                <c:formatCode>General</c:formatCode>
                <c:ptCount val="8"/>
                <c:pt idx="0">
                  <c:v>6865</c:v>
                </c:pt>
                <c:pt idx="1">
                  <c:v>7731</c:v>
                </c:pt>
                <c:pt idx="2">
                  <c:v>6888</c:v>
                </c:pt>
                <c:pt idx="3">
                  <c:v>6254</c:v>
                </c:pt>
                <c:pt idx="4">
                  <c:v>5628</c:v>
                </c:pt>
                <c:pt idx="5">
                  <c:v>5679</c:v>
                </c:pt>
                <c:pt idx="6">
                  <c:v>7083</c:v>
                </c:pt>
                <c:pt idx="7">
                  <c:v>6248</c:v>
                </c:pt>
              </c:numCache>
            </c:numRef>
          </c:val>
        </c:ser>
        <c:marker val="1"/>
        <c:axId val="92911872"/>
        <c:axId val="92910336"/>
      </c:lineChart>
      <c:catAx>
        <c:axId val="92898816"/>
        <c:scaling>
          <c:orientation val="minMax"/>
        </c:scaling>
        <c:axPos val="b"/>
        <c:numFmt formatCode="General" sourceLinked="0"/>
        <c:tickLblPos val="nextTo"/>
        <c:crossAx val="92900352"/>
        <c:crosses val="autoZero"/>
        <c:auto val="1"/>
        <c:lblAlgn val="ctr"/>
        <c:lblOffset val="100"/>
      </c:catAx>
      <c:valAx>
        <c:axId val="92900352"/>
        <c:scaling>
          <c:orientation val="minMax"/>
          <c:max val="120"/>
        </c:scaling>
        <c:axPos val="l"/>
        <c:numFmt formatCode="General" sourceLinked="1"/>
        <c:tickLblPos val="nextTo"/>
        <c:crossAx val="92898816"/>
        <c:crosses val="autoZero"/>
        <c:crossBetween val="between"/>
      </c:valAx>
      <c:valAx>
        <c:axId val="92910336"/>
        <c:scaling>
          <c:orientation val="minMax"/>
        </c:scaling>
        <c:axPos val="r"/>
        <c:numFmt formatCode="General" sourceLinked="1"/>
        <c:tickLblPos val="nextTo"/>
        <c:crossAx val="92911872"/>
        <c:crosses val="max"/>
        <c:crossBetween val="between"/>
      </c:valAx>
      <c:catAx>
        <c:axId val="92911872"/>
        <c:scaling>
          <c:orientation val="minMax"/>
        </c:scaling>
        <c:delete val="1"/>
        <c:axPos val="b"/>
        <c:numFmt formatCode="General" sourceLinked="1"/>
        <c:tickLblPos val="none"/>
        <c:crossAx val="92910336"/>
        <c:crosses val="autoZero"/>
        <c:auto val="1"/>
        <c:lblAlgn val="ctr"/>
        <c:lblOffset val="100"/>
      </c:catAx>
      <c:spPr>
        <a:solidFill>
          <a:schemeClr val="bg1">
            <a:lumMod val="85000"/>
          </a:schemeClr>
        </a:solidFill>
      </c:spPr>
    </c:plotArea>
    <c:legend>
      <c:legendPos val="b"/>
      <c:layout>
        <c:manualLayout>
          <c:xMode val="edge"/>
          <c:yMode val="edge"/>
          <c:x val="0.23813997092924272"/>
          <c:y val="0.88173825285806584"/>
          <c:w val="0.52372005814154265"/>
          <c:h val="9.2797492339010496E-2"/>
        </c:manualLayout>
      </c:layout>
    </c:legend>
    <c:plotVisOnly val="1"/>
    <c:dispBlanksAs val="gap"/>
  </c:chart>
  <c:spPr>
    <a:ln>
      <a:solidFill>
        <a:schemeClr val="bg1">
          <a:lumMod val="75000"/>
        </a:schemeClr>
      </a:solidFill>
    </a:ln>
  </c:spPr>
  <c:txPr>
    <a:bodyPr/>
    <a:lstStyle/>
    <a:p>
      <a:pPr>
        <a:defRPr sz="800">
          <a:latin typeface="Arial" pitchFamily="34" charset="0"/>
          <a:ea typeface="微软雅黑" pitchFamily="34" charset="-122"/>
          <a:cs typeface="Arial" pitchFamily="34" charset="0"/>
        </a:defRPr>
      </a:pPr>
      <a:endParaRPr lang="zh-CN"/>
    </a:p>
  </c:txPr>
  <c:externalData r:id="rId1"/>
  <c:userShapes r:id="rId2"/>
</c:chartSpace>
</file>

<file path=ppt/charts/chart3.xml><?xml version="1.0" encoding="utf-8"?>
<c:chartSpace xmlns:c="http://schemas.openxmlformats.org/drawingml/2006/chart" xmlns:a="http://schemas.openxmlformats.org/drawingml/2006/main" xmlns:r="http://schemas.openxmlformats.org/officeDocument/2006/relationships">
  <c:date1904 val="1"/>
  <c:lang val="zh-CN"/>
  <c:chart>
    <c:plotArea>
      <c:layout>
        <c:manualLayout>
          <c:layoutTarget val="inner"/>
          <c:xMode val="edge"/>
          <c:yMode val="edge"/>
          <c:x val="4.6185586176727876E-2"/>
          <c:y val="0.16551765621919323"/>
          <c:w val="0.90763932633420863"/>
          <c:h val="0.57322028229115862"/>
        </c:manualLayout>
      </c:layout>
      <c:barChart>
        <c:barDir val="col"/>
        <c:grouping val="clustered"/>
        <c:ser>
          <c:idx val="0"/>
          <c:order val="0"/>
          <c:tx>
            <c:strRef>
              <c:f>Sheet1!$B$1</c:f>
              <c:strCache>
                <c:ptCount val="1"/>
                <c:pt idx="0">
                  <c:v>供应套数</c:v>
                </c:pt>
              </c:strCache>
            </c:strRef>
          </c:tx>
          <c:spPr>
            <a:ln>
              <a:solidFill>
                <a:schemeClr val="bg1"/>
              </a:solidFill>
            </a:ln>
          </c:spPr>
          <c:cat>
            <c:strRef>
              <c:f>Sheet1!$A$2:$A$94</c:f>
              <c:strCache>
                <c:ptCount val="93"/>
                <c:pt idx="0">
                  <c:v>第1周</c:v>
                </c:pt>
                <c:pt idx="1">
                  <c:v>第2周</c:v>
                </c:pt>
                <c:pt idx="2">
                  <c:v>第3周</c:v>
                </c:pt>
                <c:pt idx="3">
                  <c:v>第4周</c:v>
                </c:pt>
                <c:pt idx="4">
                  <c:v>第5周</c:v>
                </c:pt>
                <c:pt idx="5">
                  <c:v>第6周</c:v>
                </c:pt>
                <c:pt idx="6">
                  <c:v>第7周</c:v>
                </c:pt>
                <c:pt idx="7">
                  <c:v>第8周</c:v>
                </c:pt>
                <c:pt idx="8">
                  <c:v>第9周</c:v>
                </c:pt>
                <c:pt idx="9">
                  <c:v>第10周</c:v>
                </c:pt>
                <c:pt idx="10">
                  <c:v>第11周</c:v>
                </c:pt>
                <c:pt idx="11">
                  <c:v>第12周</c:v>
                </c:pt>
                <c:pt idx="12">
                  <c:v>第13周</c:v>
                </c:pt>
                <c:pt idx="13">
                  <c:v>第14周</c:v>
                </c:pt>
                <c:pt idx="14">
                  <c:v>第15周</c:v>
                </c:pt>
                <c:pt idx="15">
                  <c:v>第16周</c:v>
                </c:pt>
                <c:pt idx="16">
                  <c:v>第17周</c:v>
                </c:pt>
                <c:pt idx="17">
                  <c:v>第18周</c:v>
                </c:pt>
                <c:pt idx="18">
                  <c:v>第19周</c:v>
                </c:pt>
                <c:pt idx="19">
                  <c:v>第20周</c:v>
                </c:pt>
                <c:pt idx="20">
                  <c:v>第21周</c:v>
                </c:pt>
                <c:pt idx="21">
                  <c:v>第22周</c:v>
                </c:pt>
                <c:pt idx="22">
                  <c:v>第23周</c:v>
                </c:pt>
                <c:pt idx="23">
                  <c:v>第24周</c:v>
                </c:pt>
                <c:pt idx="24">
                  <c:v>第25周</c:v>
                </c:pt>
                <c:pt idx="25">
                  <c:v>第26周</c:v>
                </c:pt>
                <c:pt idx="26">
                  <c:v>第27周</c:v>
                </c:pt>
                <c:pt idx="27">
                  <c:v>第28周</c:v>
                </c:pt>
                <c:pt idx="28">
                  <c:v>第29周</c:v>
                </c:pt>
                <c:pt idx="29">
                  <c:v>第30周</c:v>
                </c:pt>
                <c:pt idx="30">
                  <c:v>第31周</c:v>
                </c:pt>
                <c:pt idx="31">
                  <c:v>第32周</c:v>
                </c:pt>
                <c:pt idx="32">
                  <c:v>第33周</c:v>
                </c:pt>
                <c:pt idx="33">
                  <c:v>第34周</c:v>
                </c:pt>
                <c:pt idx="34">
                  <c:v>第35周</c:v>
                </c:pt>
                <c:pt idx="35">
                  <c:v>第36周</c:v>
                </c:pt>
                <c:pt idx="36">
                  <c:v>第37周</c:v>
                </c:pt>
                <c:pt idx="37">
                  <c:v>第38周</c:v>
                </c:pt>
                <c:pt idx="38">
                  <c:v>第39周</c:v>
                </c:pt>
                <c:pt idx="39">
                  <c:v>第40周</c:v>
                </c:pt>
                <c:pt idx="40">
                  <c:v>第41周</c:v>
                </c:pt>
                <c:pt idx="41">
                  <c:v>第42周</c:v>
                </c:pt>
                <c:pt idx="42">
                  <c:v>第43周</c:v>
                </c:pt>
                <c:pt idx="43">
                  <c:v>第44周</c:v>
                </c:pt>
                <c:pt idx="44">
                  <c:v>第45周</c:v>
                </c:pt>
                <c:pt idx="45">
                  <c:v>第46周</c:v>
                </c:pt>
                <c:pt idx="46">
                  <c:v>第47周</c:v>
                </c:pt>
                <c:pt idx="47">
                  <c:v>第48周</c:v>
                </c:pt>
                <c:pt idx="48">
                  <c:v>第49周</c:v>
                </c:pt>
                <c:pt idx="49">
                  <c:v>第50周</c:v>
                </c:pt>
                <c:pt idx="50">
                  <c:v>第51周</c:v>
                </c:pt>
                <c:pt idx="51">
                  <c:v>第52周</c:v>
                </c:pt>
                <c:pt idx="52">
                  <c:v>第1周 </c:v>
                </c:pt>
                <c:pt idx="53">
                  <c:v>第2周 </c:v>
                </c:pt>
                <c:pt idx="54">
                  <c:v>第3周 </c:v>
                </c:pt>
                <c:pt idx="55">
                  <c:v>第4周 </c:v>
                </c:pt>
                <c:pt idx="56">
                  <c:v>第5周 </c:v>
                </c:pt>
                <c:pt idx="57">
                  <c:v>第6周 </c:v>
                </c:pt>
                <c:pt idx="58">
                  <c:v>第7周 </c:v>
                </c:pt>
                <c:pt idx="59">
                  <c:v>第8周 </c:v>
                </c:pt>
                <c:pt idx="60">
                  <c:v>第9周 </c:v>
                </c:pt>
                <c:pt idx="61">
                  <c:v>第10周 </c:v>
                </c:pt>
                <c:pt idx="62">
                  <c:v>第11周 </c:v>
                </c:pt>
                <c:pt idx="63">
                  <c:v>第12周 </c:v>
                </c:pt>
                <c:pt idx="64">
                  <c:v>第13周 </c:v>
                </c:pt>
                <c:pt idx="65">
                  <c:v>第14周 </c:v>
                </c:pt>
                <c:pt idx="66">
                  <c:v>第15周 </c:v>
                </c:pt>
                <c:pt idx="67">
                  <c:v>第16周 </c:v>
                </c:pt>
                <c:pt idx="68">
                  <c:v>第17周 </c:v>
                </c:pt>
                <c:pt idx="69">
                  <c:v>第18周 </c:v>
                </c:pt>
                <c:pt idx="70">
                  <c:v>第19周 </c:v>
                </c:pt>
                <c:pt idx="71">
                  <c:v>第20周 </c:v>
                </c:pt>
                <c:pt idx="72">
                  <c:v>第21周 </c:v>
                </c:pt>
                <c:pt idx="73">
                  <c:v>第22周 </c:v>
                </c:pt>
                <c:pt idx="74">
                  <c:v>第23周 </c:v>
                </c:pt>
                <c:pt idx="75">
                  <c:v>第24周 </c:v>
                </c:pt>
                <c:pt idx="76">
                  <c:v>第25周 </c:v>
                </c:pt>
                <c:pt idx="77">
                  <c:v>第26周</c:v>
                </c:pt>
                <c:pt idx="78">
                  <c:v>第27周</c:v>
                </c:pt>
                <c:pt idx="79">
                  <c:v>第28周</c:v>
                </c:pt>
                <c:pt idx="80">
                  <c:v>第29周</c:v>
                </c:pt>
                <c:pt idx="81">
                  <c:v>第30周</c:v>
                </c:pt>
                <c:pt idx="82">
                  <c:v>第31周</c:v>
                </c:pt>
                <c:pt idx="83">
                  <c:v>第32周</c:v>
                </c:pt>
                <c:pt idx="84">
                  <c:v>第33周</c:v>
                </c:pt>
                <c:pt idx="85">
                  <c:v>第34周</c:v>
                </c:pt>
                <c:pt idx="86">
                  <c:v>第35周</c:v>
                </c:pt>
                <c:pt idx="87">
                  <c:v>第36周</c:v>
                </c:pt>
                <c:pt idx="88">
                  <c:v>第37周</c:v>
                </c:pt>
                <c:pt idx="89">
                  <c:v>第38周</c:v>
                </c:pt>
                <c:pt idx="90">
                  <c:v>第39周</c:v>
                </c:pt>
                <c:pt idx="91">
                  <c:v>第40周</c:v>
                </c:pt>
                <c:pt idx="92">
                  <c:v>第41周</c:v>
                </c:pt>
              </c:strCache>
            </c:strRef>
          </c:cat>
          <c:val>
            <c:numRef>
              <c:f>Sheet1!$B$2:$B$94</c:f>
              <c:numCache>
                <c:formatCode>General</c:formatCode>
                <c:ptCount val="93"/>
                <c:pt idx="0">
                  <c:v>291</c:v>
                </c:pt>
                <c:pt idx="1">
                  <c:v>2430</c:v>
                </c:pt>
                <c:pt idx="2">
                  <c:v>3249</c:v>
                </c:pt>
                <c:pt idx="3">
                  <c:v>3167</c:v>
                </c:pt>
                <c:pt idx="4">
                  <c:v>1193</c:v>
                </c:pt>
                <c:pt idx="5">
                  <c:v>180</c:v>
                </c:pt>
                <c:pt idx="6">
                  <c:v>112</c:v>
                </c:pt>
                <c:pt idx="7">
                  <c:v>790</c:v>
                </c:pt>
                <c:pt idx="8">
                  <c:v>838</c:v>
                </c:pt>
                <c:pt idx="9">
                  <c:v>2448</c:v>
                </c:pt>
                <c:pt idx="10">
                  <c:v>3502</c:v>
                </c:pt>
                <c:pt idx="11">
                  <c:v>4362</c:v>
                </c:pt>
                <c:pt idx="12">
                  <c:v>5118</c:v>
                </c:pt>
                <c:pt idx="13">
                  <c:v>1641</c:v>
                </c:pt>
                <c:pt idx="14">
                  <c:v>4958</c:v>
                </c:pt>
                <c:pt idx="15">
                  <c:v>6103</c:v>
                </c:pt>
                <c:pt idx="16">
                  <c:v>1510</c:v>
                </c:pt>
                <c:pt idx="17">
                  <c:v>1143</c:v>
                </c:pt>
                <c:pt idx="18">
                  <c:v>1830</c:v>
                </c:pt>
                <c:pt idx="19">
                  <c:v>3220</c:v>
                </c:pt>
                <c:pt idx="20">
                  <c:v>3220</c:v>
                </c:pt>
                <c:pt idx="21">
                  <c:v>1048</c:v>
                </c:pt>
                <c:pt idx="22">
                  <c:v>507</c:v>
                </c:pt>
                <c:pt idx="23">
                  <c:v>2981</c:v>
                </c:pt>
                <c:pt idx="24">
                  <c:v>4685</c:v>
                </c:pt>
                <c:pt idx="25">
                  <c:v>2793</c:v>
                </c:pt>
                <c:pt idx="26">
                  <c:v>1145</c:v>
                </c:pt>
                <c:pt idx="27">
                  <c:v>2798</c:v>
                </c:pt>
                <c:pt idx="28">
                  <c:v>2105</c:v>
                </c:pt>
                <c:pt idx="29">
                  <c:v>2370</c:v>
                </c:pt>
                <c:pt idx="30">
                  <c:v>639</c:v>
                </c:pt>
                <c:pt idx="31">
                  <c:v>1458</c:v>
                </c:pt>
                <c:pt idx="32">
                  <c:v>1021</c:v>
                </c:pt>
                <c:pt idx="33">
                  <c:v>2240</c:v>
                </c:pt>
                <c:pt idx="34">
                  <c:v>1203</c:v>
                </c:pt>
                <c:pt idx="35">
                  <c:v>2468</c:v>
                </c:pt>
                <c:pt idx="36">
                  <c:v>2584</c:v>
                </c:pt>
                <c:pt idx="37">
                  <c:v>4257</c:v>
                </c:pt>
                <c:pt idx="38">
                  <c:v>6649</c:v>
                </c:pt>
                <c:pt idx="39">
                  <c:v>846</c:v>
                </c:pt>
                <c:pt idx="40">
                  <c:v>2079</c:v>
                </c:pt>
                <c:pt idx="41">
                  <c:v>3830</c:v>
                </c:pt>
                <c:pt idx="42">
                  <c:v>1728</c:v>
                </c:pt>
                <c:pt idx="43">
                  <c:v>1458</c:v>
                </c:pt>
                <c:pt idx="44">
                  <c:v>1871</c:v>
                </c:pt>
                <c:pt idx="45">
                  <c:v>1310</c:v>
                </c:pt>
                <c:pt idx="46">
                  <c:v>2885</c:v>
                </c:pt>
                <c:pt idx="47">
                  <c:v>2482</c:v>
                </c:pt>
                <c:pt idx="48">
                  <c:v>2695</c:v>
                </c:pt>
                <c:pt idx="49">
                  <c:v>2271</c:v>
                </c:pt>
                <c:pt idx="50">
                  <c:v>2752</c:v>
                </c:pt>
                <c:pt idx="51">
                  <c:v>1291</c:v>
                </c:pt>
                <c:pt idx="52">
                  <c:v>509</c:v>
                </c:pt>
                <c:pt idx="53">
                  <c:v>1292</c:v>
                </c:pt>
                <c:pt idx="54">
                  <c:v>1828</c:v>
                </c:pt>
                <c:pt idx="55">
                  <c:v>1081</c:v>
                </c:pt>
                <c:pt idx="56">
                  <c:v>0</c:v>
                </c:pt>
                <c:pt idx="57">
                  <c:v>220</c:v>
                </c:pt>
                <c:pt idx="58">
                  <c:v>681</c:v>
                </c:pt>
                <c:pt idx="59">
                  <c:v>1999</c:v>
                </c:pt>
                <c:pt idx="60">
                  <c:v>2153</c:v>
                </c:pt>
                <c:pt idx="61">
                  <c:v>813</c:v>
                </c:pt>
                <c:pt idx="62">
                  <c:v>1152</c:v>
                </c:pt>
                <c:pt idx="63">
                  <c:v>4174</c:v>
                </c:pt>
                <c:pt idx="64">
                  <c:v>3268</c:v>
                </c:pt>
                <c:pt idx="65">
                  <c:v>1994</c:v>
                </c:pt>
                <c:pt idx="66">
                  <c:v>3145</c:v>
                </c:pt>
                <c:pt idx="67">
                  <c:v>3669</c:v>
                </c:pt>
                <c:pt idx="68">
                  <c:v>1876</c:v>
                </c:pt>
                <c:pt idx="69">
                  <c:v>392</c:v>
                </c:pt>
                <c:pt idx="70">
                  <c:v>271</c:v>
                </c:pt>
                <c:pt idx="71">
                  <c:v>983</c:v>
                </c:pt>
                <c:pt idx="72">
                  <c:v>4493</c:v>
                </c:pt>
                <c:pt idx="73">
                  <c:v>2490</c:v>
                </c:pt>
                <c:pt idx="74">
                  <c:v>706</c:v>
                </c:pt>
                <c:pt idx="75">
                  <c:v>1301</c:v>
                </c:pt>
                <c:pt idx="76">
                  <c:v>3684</c:v>
                </c:pt>
                <c:pt idx="77">
                  <c:v>3216</c:v>
                </c:pt>
                <c:pt idx="78">
                  <c:v>581</c:v>
                </c:pt>
                <c:pt idx="79">
                  <c:v>1585</c:v>
                </c:pt>
                <c:pt idx="80">
                  <c:v>1884</c:v>
                </c:pt>
                <c:pt idx="81">
                  <c:v>481</c:v>
                </c:pt>
                <c:pt idx="82">
                  <c:v>775</c:v>
                </c:pt>
                <c:pt idx="83">
                  <c:v>570</c:v>
                </c:pt>
                <c:pt idx="84">
                  <c:v>1374</c:v>
                </c:pt>
                <c:pt idx="85">
                  <c:v>2499</c:v>
                </c:pt>
                <c:pt idx="86">
                  <c:v>2490</c:v>
                </c:pt>
                <c:pt idx="87">
                  <c:v>541</c:v>
                </c:pt>
                <c:pt idx="88">
                  <c:v>919</c:v>
                </c:pt>
                <c:pt idx="89">
                  <c:v>4082</c:v>
                </c:pt>
                <c:pt idx="90">
                  <c:v>1799</c:v>
                </c:pt>
                <c:pt idx="91">
                  <c:v>464</c:v>
                </c:pt>
                <c:pt idx="92">
                  <c:v>638</c:v>
                </c:pt>
              </c:numCache>
            </c:numRef>
          </c:val>
        </c:ser>
        <c:ser>
          <c:idx val="1"/>
          <c:order val="1"/>
          <c:tx>
            <c:strRef>
              <c:f>Sheet1!$C$1</c:f>
              <c:strCache>
                <c:ptCount val="1"/>
                <c:pt idx="0">
                  <c:v>认购套数</c:v>
                </c:pt>
              </c:strCache>
            </c:strRef>
          </c:tx>
          <c:spPr>
            <a:ln>
              <a:solidFill>
                <a:prstClr val="white"/>
              </a:solidFill>
            </a:ln>
          </c:spPr>
          <c:cat>
            <c:strRef>
              <c:f>Sheet1!$A$2:$A$94</c:f>
              <c:strCache>
                <c:ptCount val="93"/>
                <c:pt idx="0">
                  <c:v>第1周</c:v>
                </c:pt>
                <c:pt idx="1">
                  <c:v>第2周</c:v>
                </c:pt>
                <c:pt idx="2">
                  <c:v>第3周</c:v>
                </c:pt>
                <c:pt idx="3">
                  <c:v>第4周</c:v>
                </c:pt>
                <c:pt idx="4">
                  <c:v>第5周</c:v>
                </c:pt>
                <c:pt idx="5">
                  <c:v>第6周</c:v>
                </c:pt>
                <c:pt idx="6">
                  <c:v>第7周</c:v>
                </c:pt>
                <c:pt idx="7">
                  <c:v>第8周</c:v>
                </c:pt>
                <c:pt idx="8">
                  <c:v>第9周</c:v>
                </c:pt>
                <c:pt idx="9">
                  <c:v>第10周</c:v>
                </c:pt>
                <c:pt idx="10">
                  <c:v>第11周</c:v>
                </c:pt>
                <c:pt idx="11">
                  <c:v>第12周</c:v>
                </c:pt>
                <c:pt idx="12">
                  <c:v>第13周</c:v>
                </c:pt>
                <c:pt idx="13">
                  <c:v>第14周</c:v>
                </c:pt>
                <c:pt idx="14">
                  <c:v>第15周</c:v>
                </c:pt>
                <c:pt idx="15">
                  <c:v>第16周</c:v>
                </c:pt>
                <c:pt idx="16">
                  <c:v>第17周</c:v>
                </c:pt>
                <c:pt idx="17">
                  <c:v>第18周</c:v>
                </c:pt>
                <c:pt idx="18">
                  <c:v>第19周</c:v>
                </c:pt>
                <c:pt idx="19">
                  <c:v>第20周</c:v>
                </c:pt>
                <c:pt idx="20">
                  <c:v>第21周</c:v>
                </c:pt>
                <c:pt idx="21">
                  <c:v>第22周</c:v>
                </c:pt>
                <c:pt idx="22">
                  <c:v>第23周</c:v>
                </c:pt>
                <c:pt idx="23">
                  <c:v>第24周</c:v>
                </c:pt>
                <c:pt idx="24">
                  <c:v>第25周</c:v>
                </c:pt>
                <c:pt idx="25">
                  <c:v>第26周</c:v>
                </c:pt>
                <c:pt idx="26">
                  <c:v>第27周</c:v>
                </c:pt>
                <c:pt idx="27">
                  <c:v>第28周</c:v>
                </c:pt>
                <c:pt idx="28">
                  <c:v>第29周</c:v>
                </c:pt>
                <c:pt idx="29">
                  <c:v>第30周</c:v>
                </c:pt>
                <c:pt idx="30">
                  <c:v>第31周</c:v>
                </c:pt>
                <c:pt idx="31">
                  <c:v>第32周</c:v>
                </c:pt>
                <c:pt idx="32">
                  <c:v>第33周</c:v>
                </c:pt>
                <c:pt idx="33">
                  <c:v>第34周</c:v>
                </c:pt>
                <c:pt idx="34">
                  <c:v>第35周</c:v>
                </c:pt>
                <c:pt idx="35">
                  <c:v>第36周</c:v>
                </c:pt>
                <c:pt idx="36">
                  <c:v>第37周</c:v>
                </c:pt>
                <c:pt idx="37">
                  <c:v>第38周</c:v>
                </c:pt>
                <c:pt idx="38">
                  <c:v>第39周</c:v>
                </c:pt>
                <c:pt idx="39">
                  <c:v>第40周</c:v>
                </c:pt>
                <c:pt idx="40">
                  <c:v>第41周</c:v>
                </c:pt>
                <c:pt idx="41">
                  <c:v>第42周</c:v>
                </c:pt>
                <c:pt idx="42">
                  <c:v>第43周</c:v>
                </c:pt>
                <c:pt idx="43">
                  <c:v>第44周</c:v>
                </c:pt>
                <c:pt idx="44">
                  <c:v>第45周</c:v>
                </c:pt>
                <c:pt idx="45">
                  <c:v>第46周</c:v>
                </c:pt>
                <c:pt idx="46">
                  <c:v>第47周</c:v>
                </c:pt>
                <c:pt idx="47">
                  <c:v>第48周</c:v>
                </c:pt>
                <c:pt idx="48">
                  <c:v>第49周</c:v>
                </c:pt>
                <c:pt idx="49">
                  <c:v>第50周</c:v>
                </c:pt>
                <c:pt idx="50">
                  <c:v>第51周</c:v>
                </c:pt>
                <c:pt idx="51">
                  <c:v>第52周</c:v>
                </c:pt>
                <c:pt idx="52">
                  <c:v>第1周 </c:v>
                </c:pt>
                <c:pt idx="53">
                  <c:v>第2周 </c:v>
                </c:pt>
                <c:pt idx="54">
                  <c:v>第3周 </c:v>
                </c:pt>
                <c:pt idx="55">
                  <c:v>第4周 </c:v>
                </c:pt>
                <c:pt idx="56">
                  <c:v>第5周 </c:v>
                </c:pt>
                <c:pt idx="57">
                  <c:v>第6周 </c:v>
                </c:pt>
                <c:pt idx="58">
                  <c:v>第7周 </c:v>
                </c:pt>
                <c:pt idx="59">
                  <c:v>第8周 </c:v>
                </c:pt>
                <c:pt idx="60">
                  <c:v>第9周 </c:v>
                </c:pt>
                <c:pt idx="61">
                  <c:v>第10周 </c:v>
                </c:pt>
                <c:pt idx="62">
                  <c:v>第11周 </c:v>
                </c:pt>
                <c:pt idx="63">
                  <c:v>第12周 </c:v>
                </c:pt>
                <c:pt idx="64">
                  <c:v>第13周 </c:v>
                </c:pt>
                <c:pt idx="65">
                  <c:v>第14周 </c:v>
                </c:pt>
                <c:pt idx="66">
                  <c:v>第15周 </c:v>
                </c:pt>
                <c:pt idx="67">
                  <c:v>第16周 </c:v>
                </c:pt>
                <c:pt idx="68">
                  <c:v>第17周 </c:v>
                </c:pt>
                <c:pt idx="69">
                  <c:v>第18周 </c:v>
                </c:pt>
                <c:pt idx="70">
                  <c:v>第19周 </c:v>
                </c:pt>
                <c:pt idx="71">
                  <c:v>第20周 </c:v>
                </c:pt>
                <c:pt idx="72">
                  <c:v>第21周 </c:v>
                </c:pt>
                <c:pt idx="73">
                  <c:v>第22周 </c:v>
                </c:pt>
                <c:pt idx="74">
                  <c:v>第23周 </c:v>
                </c:pt>
                <c:pt idx="75">
                  <c:v>第24周 </c:v>
                </c:pt>
                <c:pt idx="76">
                  <c:v>第25周 </c:v>
                </c:pt>
                <c:pt idx="77">
                  <c:v>第26周</c:v>
                </c:pt>
                <c:pt idx="78">
                  <c:v>第27周</c:v>
                </c:pt>
                <c:pt idx="79">
                  <c:v>第28周</c:v>
                </c:pt>
                <c:pt idx="80">
                  <c:v>第29周</c:v>
                </c:pt>
                <c:pt idx="81">
                  <c:v>第30周</c:v>
                </c:pt>
                <c:pt idx="82">
                  <c:v>第31周</c:v>
                </c:pt>
                <c:pt idx="83">
                  <c:v>第32周</c:v>
                </c:pt>
                <c:pt idx="84">
                  <c:v>第33周</c:v>
                </c:pt>
                <c:pt idx="85">
                  <c:v>第34周</c:v>
                </c:pt>
                <c:pt idx="86">
                  <c:v>第35周</c:v>
                </c:pt>
                <c:pt idx="87">
                  <c:v>第36周</c:v>
                </c:pt>
                <c:pt idx="88">
                  <c:v>第37周</c:v>
                </c:pt>
                <c:pt idx="89">
                  <c:v>第38周</c:v>
                </c:pt>
                <c:pt idx="90">
                  <c:v>第39周</c:v>
                </c:pt>
                <c:pt idx="91">
                  <c:v>第40周</c:v>
                </c:pt>
                <c:pt idx="92">
                  <c:v>第41周</c:v>
                </c:pt>
              </c:strCache>
            </c:strRef>
          </c:cat>
          <c:val>
            <c:numRef>
              <c:f>Sheet1!$C$2:$C$94</c:f>
              <c:numCache>
                <c:formatCode>General</c:formatCode>
                <c:ptCount val="93"/>
                <c:pt idx="0">
                  <c:v>66</c:v>
                </c:pt>
                <c:pt idx="1">
                  <c:v>1458</c:v>
                </c:pt>
                <c:pt idx="2">
                  <c:v>1560</c:v>
                </c:pt>
                <c:pt idx="3">
                  <c:v>2029</c:v>
                </c:pt>
                <c:pt idx="4">
                  <c:v>759</c:v>
                </c:pt>
                <c:pt idx="5">
                  <c:v>75</c:v>
                </c:pt>
                <c:pt idx="6">
                  <c:v>25</c:v>
                </c:pt>
                <c:pt idx="7">
                  <c:v>292</c:v>
                </c:pt>
                <c:pt idx="8">
                  <c:v>604</c:v>
                </c:pt>
                <c:pt idx="9">
                  <c:v>1520</c:v>
                </c:pt>
                <c:pt idx="10">
                  <c:v>1811</c:v>
                </c:pt>
                <c:pt idx="11">
                  <c:v>2688</c:v>
                </c:pt>
                <c:pt idx="12">
                  <c:v>3392</c:v>
                </c:pt>
                <c:pt idx="13">
                  <c:v>766</c:v>
                </c:pt>
                <c:pt idx="14">
                  <c:v>2768</c:v>
                </c:pt>
                <c:pt idx="15">
                  <c:v>2704</c:v>
                </c:pt>
                <c:pt idx="16">
                  <c:v>726</c:v>
                </c:pt>
                <c:pt idx="17">
                  <c:v>682</c:v>
                </c:pt>
                <c:pt idx="18">
                  <c:v>1044</c:v>
                </c:pt>
                <c:pt idx="19">
                  <c:v>1682</c:v>
                </c:pt>
                <c:pt idx="20">
                  <c:v>1722</c:v>
                </c:pt>
                <c:pt idx="21">
                  <c:v>528</c:v>
                </c:pt>
                <c:pt idx="22">
                  <c:v>190</c:v>
                </c:pt>
                <c:pt idx="23">
                  <c:v>1508</c:v>
                </c:pt>
                <c:pt idx="24">
                  <c:v>2044</c:v>
                </c:pt>
                <c:pt idx="25">
                  <c:v>1605</c:v>
                </c:pt>
                <c:pt idx="26">
                  <c:v>591</c:v>
                </c:pt>
                <c:pt idx="27">
                  <c:v>1215</c:v>
                </c:pt>
                <c:pt idx="28">
                  <c:v>771</c:v>
                </c:pt>
                <c:pt idx="29">
                  <c:v>860</c:v>
                </c:pt>
                <c:pt idx="30">
                  <c:v>398</c:v>
                </c:pt>
                <c:pt idx="31">
                  <c:v>861</c:v>
                </c:pt>
                <c:pt idx="32">
                  <c:v>375</c:v>
                </c:pt>
                <c:pt idx="33">
                  <c:v>1148</c:v>
                </c:pt>
                <c:pt idx="34">
                  <c:v>701</c:v>
                </c:pt>
                <c:pt idx="35">
                  <c:v>1478</c:v>
                </c:pt>
                <c:pt idx="36">
                  <c:v>1027</c:v>
                </c:pt>
                <c:pt idx="37">
                  <c:v>2073</c:v>
                </c:pt>
                <c:pt idx="38">
                  <c:v>3562</c:v>
                </c:pt>
                <c:pt idx="39">
                  <c:v>317</c:v>
                </c:pt>
                <c:pt idx="40">
                  <c:v>804</c:v>
                </c:pt>
                <c:pt idx="41">
                  <c:v>2014</c:v>
                </c:pt>
                <c:pt idx="42">
                  <c:v>709</c:v>
                </c:pt>
                <c:pt idx="43">
                  <c:v>494</c:v>
                </c:pt>
                <c:pt idx="44">
                  <c:v>780</c:v>
                </c:pt>
                <c:pt idx="45">
                  <c:v>471</c:v>
                </c:pt>
                <c:pt idx="46">
                  <c:v>1725</c:v>
                </c:pt>
                <c:pt idx="47">
                  <c:v>1149</c:v>
                </c:pt>
                <c:pt idx="48">
                  <c:v>1441</c:v>
                </c:pt>
                <c:pt idx="49">
                  <c:v>943</c:v>
                </c:pt>
                <c:pt idx="50">
                  <c:v>1462</c:v>
                </c:pt>
                <c:pt idx="51">
                  <c:v>659</c:v>
                </c:pt>
                <c:pt idx="52">
                  <c:v>331</c:v>
                </c:pt>
                <c:pt idx="53">
                  <c:v>253</c:v>
                </c:pt>
                <c:pt idx="54">
                  <c:v>879</c:v>
                </c:pt>
                <c:pt idx="55">
                  <c:v>198</c:v>
                </c:pt>
                <c:pt idx="56">
                  <c:v>0</c:v>
                </c:pt>
                <c:pt idx="57">
                  <c:v>17</c:v>
                </c:pt>
                <c:pt idx="58">
                  <c:v>383</c:v>
                </c:pt>
                <c:pt idx="59">
                  <c:v>955</c:v>
                </c:pt>
                <c:pt idx="60">
                  <c:v>669</c:v>
                </c:pt>
                <c:pt idx="61">
                  <c:v>327</c:v>
                </c:pt>
                <c:pt idx="62">
                  <c:v>354</c:v>
                </c:pt>
                <c:pt idx="63">
                  <c:v>1587</c:v>
                </c:pt>
                <c:pt idx="64">
                  <c:v>1492</c:v>
                </c:pt>
                <c:pt idx="65">
                  <c:v>682</c:v>
                </c:pt>
                <c:pt idx="66">
                  <c:v>1073</c:v>
                </c:pt>
                <c:pt idx="67">
                  <c:v>1403</c:v>
                </c:pt>
                <c:pt idx="68">
                  <c:v>722</c:v>
                </c:pt>
                <c:pt idx="69">
                  <c:v>273</c:v>
                </c:pt>
                <c:pt idx="70">
                  <c:v>50</c:v>
                </c:pt>
                <c:pt idx="71">
                  <c:v>156</c:v>
                </c:pt>
                <c:pt idx="72">
                  <c:v>2423</c:v>
                </c:pt>
                <c:pt idx="73">
                  <c:v>712</c:v>
                </c:pt>
                <c:pt idx="74">
                  <c:v>260</c:v>
                </c:pt>
                <c:pt idx="75">
                  <c:v>366</c:v>
                </c:pt>
                <c:pt idx="76">
                  <c:v>1478</c:v>
                </c:pt>
                <c:pt idx="77">
                  <c:v>1925</c:v>
                </c:pt>
                <c:pt idx="78">
                  <c:v>175</c:v>
                </c:pt>
                <c:pt idx="79">
                  <c:v>555</c:v>
                </c:pt>
                <c:pt idx="80">
                  <c:v>888</c:v>
                </c:pt>
                <c:pt idx="81">
                  <c:v>275</c:v>
                </c:pt>
                <c:pt idx="82">
                  <c:v>383</c:v>
                </c:pt>
                <c:pt idx="83">
                  <c:v>217</c:v>
                </c:pt>
                <c:pt idx="84">
                  <c:v>429</c:v>
                </c:pt>
                <c:pt idx="85">
                  <c:v>847</c:v>
                </c:pt>
                <c:pt idx="86">
                  <c:v>1363</c:v>
                </c:pt>
                <c:pt idx="87">
                  <c:v>50</c:v>
                </c:pt>
                <c:pt idx="88">
                  <c:v>379</c:v>
                </c:pt>
                <c:pt idx="89">
                  <c:v>1826</c:v>
                </c:pt>
                <c:pt idx="90">
                  <c:v>679</c:v>
                </c:pt>
                <c:pt idx="91">
                  <c:v>92</c:v>
                </c:pt>
                <c:pt idx="92">
                  <c:v>360</c:v>
                </c:pt>
              </c:numCache>
            </c:numRef>
          </c:val>
        </c:ser>
        <c:axId val="94334336"/>
        <c:axId val="94352512"/>
      </c:barChart>
      <c:lineChart>
        <c:grouping val="standard"/>
        <c:ser>
          <c:idx val="2"/>
          <c:order val="2"/>
          <c:tx>
            <c:strRef>
              <c:f>Sheet1!$D$1</c:f>
              <c:strCache>
                <c:ptCount val="1"/>
                <c:pt idx="0">
                  <c:v>认购率</c:v>
                </c:pt>
              </c:strCache>
            </c:strRef>
          </c:tx>
          <c:marker>
            <c:symbol val="none"/>
          </c:marker>
          <c:dLbls>
            <c:dLbl>
              <c:idx val="4"/>
              <c:layout>
                <c:manualLayout>
                  <c:x val="9.7222222222222258E-3"/>
                  <c:y val="9.3566596577685009E-3"/>
                </c:manualLayout>
              </c:layout>
              <c:dLblPos val="t"/>
              <c:showVal val="1"/>
              <c:extLst>
                <c:ext xmlns:c15="http://schemas.microsoft.com/office/drawing/2012/chart" uri="{CE6537A1-D6FC-4f65-9D91-7224C49458BB}"/>
              </c:extLst>
            </c:dLbl>
            <c:spPr>
              <a:noFill/>
            </c:spPr>
            <c:txPr>
              <a:bodyPr/>
              <a:lstStyle/>
              <a:p>
                <a:pPr>
                  <a:defRPr sz="700">
                    <a:latin typeface="Arial" pitchFamily="34" charset="0"/>
                    <a:cs typeface="Arial" pitchFamily="34" charset="0"/>
                  </a:defRPr>
                </a:pPr>
                <a:endParaRPr lang="zh-CN"/>
              </a:p>
            </c:txPr>
            <c:dLblPos val="t"/>
            <c:showVal val="1"/>
            <c:extLst>
              <c:ext xmlns:c15="http://schemas.microsoft.com/office/drawing/2012/chart" uri="{CE6537A1-D6FC-4f65-9D91-7224C49458BB}">
                <c15:showLeaderLines val="0"/>
              </c:ext>
            </c:extLst>
          </c:dLbls>
          <c:cat>
            <c:strRef>
              <c:f>Sheet1!$A$2:$A$94</c:f>
              <c:strCache>
                <c:ptCount val="93"/>
                <c:pt idx="0">
                  <c:v>第1周</c:v>
                </c:pt>
                <c:pt idx="1">
                  <c:v>第2周</c:v>
                </c:pt>
                <c:pt idx="2">
                  <c:v>第3周</c:v>
                </c:pt>
                <c:pt idx="3">
                  <c:v>第4周</c:v>
                </c:pt>
                <c:pt idx="4">
                  <c:v>第5周</c:v>
                </c:pt>
                <c:pt idx="5">
                  <c:v>第6周</c:v>
                </c:pt>
                <c:pt idx="6">
                  <c:v>第7周</c:v>
                </c:pt>
                <c:pt idx="7">
                  <c:v>第8周</c:v>
                </c:pt>
                <c:pt idx="8">
                  <c:v>第9周</c:v>
                </c:pt>
                <c:pt idx="9">
                  <c:v>第10周</c:v>
                </c:pt>
                <c:pt idx="10">
                  <c:v>第11周</c:v>
                </c:pt>
                <c:pt idx="11">
                  <c:v>第12周</c:v>
                </c:pt>
                <c:pt idx="12">
                  <c:v>第13周</c:v>
                </c:pt>
                <c:pt idx="13">
                  <c:v>第14周</c:v>
                </c:pt>
                <c:pt idx="14">
                  <c:v>第15周</c:v>
                </c:pt>
                <c:pt idx="15">
                  <c:v>第16周</c:v>
                </c:pt>
                <c:pt idx="16">
                  <c:v>第17周</c:v>
                </c:pt>
                <c:pt idx="17">
                  <c:v>第18周</c:v>
                </c:pt>
                <c:pt idx="18">
                  <c:v>第19周</c:v>
                </c:pt>
                <c:pt idx="19">
                  <c:v>第20周</c:v>
                </c:pt>
                <c:pt idx="20">
                  <c:v>第21周</c:v>
                </c:pt>
                <c:pt idx="21">
                  <c:v>第22周</c:v>
                </c:pt>
                <c:pt idx="22">
                  <c:v>第23周</c:v>
                </c:pt>
                <c:pt idx="23">
                  <c:v>第24周</c:v>
                </c:pt>
                <c:pt idx="24">
                  <c:v>第25周</c:v>
                </c:pt>
                <c:pt idx="25">
                  <c:v>第26周</c:v>
                </c:pt>
                <c:pt idx="26">
                  <c:v>第27周</c:v>
                </c:pt>
                <c:pt idx="27">
                  <c:v>第28周</c:v>
                </c:pt>
                <c:pt idx="28">
                  <c:v>第29周</c:v>
                </c:pt>
                <c:pt idx="29">
                  <c:v>第30周</c:v>
                </c:pt>
                <c:pt idx="30">
                  <c:v>第31周</c:v>
                </c:pt>
                <c:pt idx="31">
                  <c:v>第32周</c:v>
                </c:pt>
                <c:pt idx="32">
                  <c:v>第33周</c:v>
                </c:pt>
                <c:pt idx="33">
                  <c:v>第34周</c:v>
                </c:pt>
                <c:pt idx="34">
                  <c:v>第35周</c:v>
                </c:pt>
                <c:pt idx="35">
                  <c:v>第36周</c:v>
                </c:pt>
                <c:pt idx="36">
                  <c:v>第37周</c:v>
                </c:pt>
                <c:pt idx="37">
                  <c:v>第38周</c:v>
                </c:pt>
                <c:pt idx="38">
                  <c:v>第39周</c:v>
                </c:pt>
                <c:pt idx="39">
                  <c:v>第40周</c:v>
                </c:pt>
                <c:pt idx="40">
                  <c:v>第41周</c:v>
                </c:pt>
                <c:pt idx="41">
                  <c:v>第42周</c:v>
                </c:pt>
                <c:pt idx="42">
                  <c:v>第43周</c:v>
                </c:pt>
                <c:pt idx="43">
                  <c:v>第44周</c:v>
                </c:pt>
                <c:pt idx="44">
                  <c:v>第45周</c:v>
                </c:pt>
                <c:pt idx="45">
                  <c:v>第46周</c:v>
                </c:pt>
                <c:pt idx="46">
                  <c:v>第47周</c:v>
                </c:pt>
                <c:pt idx="47">
                  <c:v>第48周</c:v>
                </c:pt>
                <c:pt idx="48">
                  <c:v>第49周</c:v>
                </c:pt>
                <c:pt idx="49">
                  <c:v>第50周</c:v>
                </c:pt>
                <c:pt idx="50">
                  <c:v>第51周</c:v>
                </c:pt>
                <c:pt idx="51">
                  <c:v>第52周</c:v>
                </c:pt>
                <c:pt idx="52">
                  <c:v>第1周 </c:v>
                </c:pt>
                <c:pt idx="53">
                  <c:v>第2周 </c:v>
                </c:pt>
                <c:pt idx="54">
                  <c:v>第3周 </c:v>
                </c:pt>
                <c:pt idx="55">
                  <c:v>第4周 </c:v>
                </c:pt>
                <c:pt idx="56">
                  <c:v>第5周 </c:v>
                </c:pt>
                <c:pt idx="57">
                  <c:v>第6周 </c:v>
                </c:pt>
                <c:pt idx="58">
                  <c:v>第7周 </c:v>
                </c:pt>
                <c:pt idx="59">
                  <c:v>第8周 </c:v>
                </c:pt>
                <c:pt idx="60">
                  <c:v>第9周 </c:v>
                </c:pt>
                <c:pt idx="61">
                  <c:v>第10周 </c:v>
                </c:pt>
                <c:pt idx="62">
                  <c:v>第11周 </c:v>
                </c:pt>
                <c:pt idx="63">
                  <c:v>第12周 </c:v>
                </c:pt>
                <c:pt idx="64">
                  <c:v>第13周 </c:v>
                </c:pt>
                <c:pt idx="65">
                  <c:v>第14周 </c:v>
                </c:pt>
                <c:pt idx="66">
                  <c:v>第15周 </c:v>
                </c:pt>
                <c:pt idx="67">
                  <c:v>第16周 </c:v>
                </c:pt>
                <c:pt idx="68">
                  <c:v>第17周 </c:v>
                </c:pt>
                <c:pt idx="69">
                  <c:v>第18周 </c:v>
                </c:pt>
                <c:pt idx="70">
                  <c:v>第19周 </c:v>
                </c:pt>
                <c:pt idx="71">
                  <c:v>第20周 </c:v>
                </c:pt>
                <c:pt idx="72">
                  <c:v>第21周 </c:v>
                </c:pt>
                <c:pt idx="73">
                  <c:v>第22周 </c:v>
                </c:pt>
                <c:pt idx="74">
                  <c:v>第23周 </c:v>
                </c:pt>
                <c:pt idx="75">
                  <c:v>第24周 </c:v>
                </c:pt>
                <c:pt idx="76">
                  <c:v>第25周 </c:v>
                </c:pt>
                <c:pt idx="77">
                  <c:v>第26周</c:v>
                </c:pt>
                <c:pt idx="78">
                  <c:v>第27周</c:v>
                </c:pt>
                <c:pt idx="79">
                  <c:v>第28周</c:v>
                </c:pt>
                <c:pt idx="80">
                  <c:v>第29周</c:v>
                </c:pt>
                <c:pt idx="81">
                  <c:v>第30周</c:v>
                </c:pt>
                <c:pt idx="82">
                  <c:v>第31周</c:v>
                </c:pt>
                <c:pt idx="83">
                  <c:v>第32周</c:v>
                </c:pt>
                <c:pt idx="84">
                  <c:v>第33周</c:v>
                </c:pt>
                <c:pt idx="85">
                  <c:v>第34周</c:v>
                </c:pt>
                <c:pt idx="86">
                  <c:v>第35周</c:v>
                </c:pt>
                <c:pt idx="87">
                  <c:v>第36周</c:v>
                </c:pt>
                <c:pt idx="88">
                  <c:v>第37周</c:v>
                </c:pt>
                <c:pt idx="89">
                  <c:v>第38周</c:v>
                </c:pt>
                <c:pt idx="90">
                  <c:v>第39周</c:v>
                </c:pt>
                <c:pt idx="91">
                  <c:v>第40周</c:v>
                </c:pt>
                <c:pt idx="92">
                  <c:v>第41周</c:v>
                </c:pt>
              </c:strCache>
            </c:strRef>
          </c:cat>
          <c:val>
            <c:numRef>
              <c:f>Sheet1!$D$2:$D$94</c:f>
              <c:numCache>
                <c:formatCode>0%</c:formatCode>
                <c:ptCount val="93"/>
                <c:pt idx="0">
                  <c:v>0.23</c:v>
                </c:pt>
                <c:pt idx="1">
                  <c:v>0.60000000000000064</c:v>
                </c:pt>
                <c:pt idx="2">
                  <c:v>0.48000000000000032</c:v>
                </c:pt>
                <c:pt idx="3">
                  <c:v>0.64000000000000079</c:v>
                </c:pt>
                <c:pt idx="4">
                  <c:v>0.64000000000000079</c:v>
                </c:pt>
                <c:pt idx="5">
                  <c:v>0.42000000000000032</c:v>
                </c:pt>
                <c:pt idx="6">
                  <c:v>0.22</c:v>
                </c:pt>
                <c:pt idx="7">
                  <c:v>0.37000000000000033</c:v>
                </c:pt>
                <c:pt idx="8">
                  <c:v>0.72000000000000064</c:v>
                </c:pt>
                <c:pt idx="9">
                  <c:v>0.62000000000000066</c:v>
                </c:pt>
                <c:pt idx="10">
                  <c:v>0.52</c:v>
                </c:pt>
                <c:pt idx="11">
                  <c:v>0.62000000000000066</c:v>
                </c:pt>
                <c:pt idx="12">
                  <c:v>0.66000000000000092</c:v>
                </c:pt>
                <c:pt idx="13">
                  <c:v>0.47000000000000008</c:v>
                </c:pt>
                <c:pt idx="14">
                  <c:v>0.56000000000000005</c:v>
                </c:pt>
                <c:pt idx="15">
                  <c:v>0.44</c:v>
                </c:pt>
                <c:pt idx="16">
                  <c:v>0.48000000000000032</c:v>
                </c:pt>
                <c:pt idx="17">
                  <c:v>0.60000000000000064</c:v>
                </c:pt>
                <c:pt idx="18">
                  <c:v>0.56999999999999995</c:v>
                </c:pt>
                <c:pt idx="19">
                  <c:v>0.52</c:v>
                </c:pt>
                <c:pt idx="20">
                  <c:v>0.53</c:v>
                </c:pt>
                <c:pt idx="21">
                  <c:v>0.5</c:v>
                </c:pt>
                <c:pt idx="22">
                  <c:v>0.37000000000000033</c:v>
                </c:pt>
                <c:pt idx="23">
                  <c:v>0.51</c:v>
                </c:pt>
                <c:pt idx="24">
                  <c:v>0.44</c:v>
                </c:pt>
                <c:pt idx="25">
                  <c:v>0.56999999999999995</c:v>
                </c:pt>
                <c:pt idx="26">
                  <c:v>0.52</c:v>
                </c:pt>
                <c:pt idx="27">
                  <c:v>0.43000000000000033</c:v>
                </c:pt>
                <c:pt idx="28">
                  <c:v>0.37000000000000033</c:v>
                </c:pt>
                <c:pt idx="29">
                  <c:v>0.36000000000000032</c:v>
                </c:pt>
                <c:pt idx="30">
                  <c:v>0.62000000000000066</c:v>
                </c:pt>
                <c:pt idx="31">
                  <c:v>0.59</c:v>
                </c:pt>
                <c:pt idx="32">
                  <c:v>0.37000000000000033</c:v>
                </c:pt>
                <c:pt idx="33">
                  <c:v>0.51</c:v>
                </c:pt>
                <c:pt idx="34">
                  <c:v>0.58000000000000007</c:v>
                </c:pt>
                <c:pt idx="35">
                  <c:v>0.59886547811993518</c:v>
                </c:pt>
                <c:pt idx="36">
                  <c:v>0.39744582043343651</c:v>
                </c:pt>
                <c:pt idx="37">
                  <c:v>0.48696264975334785</c:v>
                </c:pt>
                <c:pt idx="38">
                  <c:v>0.53571965709129254</c:v>
                </c:pt>
                <c:pt idx="39">
                  <c:v>0.37470449172576875</c:v>
                </c:pt>
                <c:pt idx="40">
                  <c:v>0.38672438672438725</c:v>
                </c:pt>
                <c:pt idx="41">
                  <c:v>0.52584856396866841</c:v>
                </c:pt>
                <c:pt idx="42">
                  <c:v>0.41030092592592654</c:v>
                </c:pt>
                <c:pt idx="43">
                  <c:v>0.33882030178326572</c:v>
                </c:pt>
                <c:pt idx="44">
                  <c:v>0.41688936397648391</c:v>
                </c:pt>
                <c:pt idx="45">
                  <c:v>0.35954198473282484</c:v>
                </c:pt>
                <c:pt idx="46">
                  <c:v>0.59792027729636044</c:v>
                </c:pt>
                <c:pt idx="47">
                  <c:v>0.46293311845286061</c:v>
                </c:pt>
                <c:pt idx="48">
                  <c:v>0.53469387755102116</c:v>
                </c:pt>
                <c:pt idx="49">
                  <c:v>0.41523557904007047</c:v>
                </c:pt>
                <c:pt idx="50">
                  <c:v>0.53125</c:v>
                </c:pt>
                <c:pt idx="51">
                  <c:v>0.51045701006971345</c:v>
                </c:pt>
                <c:pt idx="52">
                  <c:v>0.65029469548133678</c:v>
                </c:pt>
                <c:pt idx="53">
                  <c:v>0.19582043343653269</c:v>
                </c:pt>
                <c:pt idx="54">
                  <c:v>0.48085339168490215</c:v>
                </c:pt>
                <c:pt idx="55">
                  <c:v>0.18316373728029622</c:v>
                </c:pt>
                <c:pt idx="56">
                  <c:v>0</c:v>
                </c:pt>
                <c:pt idx="57">
                  <c:v>7.7272727272727312E-2</c:v>
                </c:pt>
                <c:pt idx="58">
                  <c:v>0.56240822320117545</c:v>
                </c:pt>
                <c:pt idx="59">
                  <c:v>0.47773886943471738</c:v>
                </c:pt>
                <c:pt idx="60">
                  <c:v>0.31072921504876932</c:v>
                </c:pt>
                <c:pt idx="61">
                  <c:v>0.40221402214022139</c:v>
                </c:pt>
                <c:pt idx="62">
                  <c:v>0.3072916666666668</c:v>
                </c:pt>
                <c:pt idx="63">
                  <c:v>0.38021082894106412</c:v>
                </c:pt>
                <c:pt idx="64">
                  <c:v>0.45654834761321911</c:v>
                </c:pt>
                <c:pt idx="65">
                  <c:v>0.34202607823470466</c:v>
                </c:pt>
                <c:pt idx="66">
                  <c:v>0.3411764705882353</c:v>
                </c:pt>
                <c:pt idx="67">
                  <c:v>0.38239302262196784</c:v>
                </c:pt>
                <c:pt idx="68">
                  <c:v>0.38486140724946794</c:v>
                </c:pt>
                <c:pt idx="69">
                  <c:v>0.69642857142857229</c:v>
                </c:pt>
                <c:pt idx="70">
                  <c:v>0.18450184501845021</c:v>
                </c:pt>
                <c:pt idx="71">
                  <c:v>0.15869786368260441</c:v>
                </c:pt>
                <c:pt idx="72">
                  <c:v>0.53928332962385939</c:v>
                </c:pt>
                <c:pt idx="73">
                  <c:v>0.28594377510040203</c:v>
                </c:pt>
                <c:pt idx="74">
                  <c:v>0.36827195467422097</c:v>
                </c:pt>
                <c:pt idx="75">
                  <c:v>0.28132205995388226</c:v>
                </c:pt>
                <c:pt idx="76">
                  <c:v>0.40119435396308362</c:v>
                </c:pt>
                <c:pt idx="77">
                  <c:v>0.59856965174129273</c:v>
                </c:pt>
                <c:pt idx="78">
                  <c:v>0.3012048192771089</c:v>
                </c:pt>
                <c:pt idx="79">
                  <c:v>0.35015772870662459</c:v>
                </c:pt>
                <c:pt idx="80">
                  <c:v>0.47133757961783473</c:v>
                </c:pt>
                <c:pt idx="81">
                  <c:v>0.57172557172557248</c:v>
                </c:pt>
                <c:pt idx="82">
                  <c:v>0.49419354838709678</c:v>
                </c:pt>
                <c:pt idx="83">
                  <c:v>0.38070175438596526</c:v>
                </c:pt>
                <c:pt idx="84">
                  <c:v>0.31222707423580837</c:v>
                </c:pt>
                <c:pt idx="85">
                  <c:v>0.33893557422969262</c:v>
                </c:pt>
                <c:pt idx="86">
                  <c:v>0.54738955823293156</c:v>
                </c:pt>
                <c:pt idx="87">
                  <c:v>9.2421441774491728E-2</c:v>
                </c:pt>
                <c:pt idx="88">
                  <c:v>0.41240478781284118</c:v>
                </c:pt>
                <c:pt idx="89">
                  <c:v>0.44732974032337092</c:v>
                </c:pt>
                <c:pt idx="90">
                  <c:v>0.37743190661478598</c:v>
                </c:pt>
                <c:pt idx="91">
                  <c:v>0.19827586206896552</c:v>
                </c:pt>
                <c:pt idx="92">
                  <c:v>0.56426332288401249</c:v>
                </c:pt>
              </c:numCache>
            </c:numRef>
          </c:val>
        </c:ser>
        <c:marker val="1"/>
        <c:axId val="94364032"/>
        <c:axId val="94354048"/>
      </c:lineChart>
      <c:catAx>
        <c:axId val="94334336"/>
        <c:scaling>
          <c:orientation val="minMax"/>
        </c:scaling>
        <c:axPos val="b"/>
        <c:numFmt formatCode="General" sourceLinked="0"/>
        <c:tickLblPos val="nextTo"/>
        <c:txPr>
          <a:bodyPr/>
          <a:lstStyle/>
          <a:p>
            <a:pPr>
              <a:defRPr sz="800"/>
            </a:pPr>
            <a:endParaRPr lang="zh-CN"/>
          </a:p>
        </c:txPr>
        <c:crossAx val="94352512"/>
        <c:crosses val="autoZero"/>
        <c:auto val="1"/>
        <c:lblAlgn val="ctr"/>
        <c:lblOffset val="100"/>
      </c:catAx>
      <c:valAx>
        <c:axId val="94352512"/>
        <c:scaling>
          <c:orientation val="minMax"/>
        </c:scaling>
        <c:axPos val="l"/>
        <c:numFmt formatCode="General" sourceLinked="1"/>
        <c:tickLblPos val="nextTo"/>
        <c:txPr>
          <a:bodyPr/>
          <a:lstStyle/>
          <a:p>
            <a:pPr>
              <a:defRPr sz="800"/>
            </a:pPr>
            <a:endParaRPr lang="zh-CN"/>
          </a:p>
        </c:txPr>
        <c:crossAx val="94334336"/>
        <c:crosses val="autoZero"/>
        <c:crossBetween val="between"/>
      </c:valAx>
      <c:valAx>
        <c:axId val="94354048"/>
        <c:scaling>
          <c:orientation val="minMax"/>
        </c:scaling>
        <c:axPos val="r"/>
        <c:numFmt formatCode="0%" sourceLinked="1"/>
        <c:tickLblPos val="nextTo"/>
        <c:txPr>
          <a:bodyPr/>
          <a:lstStyle/>
          <a:p>
            <a:pPr>
              <a:defRPr sz="800"/>
            </a:pPr>
            <a:endParaRPr lang="zh-CN"/>
          </a:p>
        </c:txPr>
        <c:crossAx val="94364032"/>
        <c:crosses val="max"/>
        <c:crossBetween val="between"/>
      </c:valAx>
      <c:catAx>
        <c:axId val="94364032"/>
        <c:scaling>
          <c:orientation val="minMax"/>
        </c:scaling>
        <c:delete val="1"/>
        <c:axPos val="b"/>
        <c:numFmt formatCode="General" sourceLinked="1"/>
        <c:tickLblPos val="none"/>
        <c:crossAx val="94354048"/>
        <c:crosses val="autoZero"/>
        <c:auto val="1"/>
        <c:lblAlgn val="ctr"/>
        <c:lblOffset val="100"/>
      </c:catAx>
      <c:spPr>
        <a:noFill/>
      </c:spPr>
    </c:plotArea>
    <c:legend>
      <c:legendPos val="b"/>
      <c:layout>
        <c:manualLayout>
          <c:xMode val="edge"/>
          <c:yMode val="edge"/>
          <c:x val="0.23813997092924272"/>
          <c:y val="0.88173825285804663"/>
          <c:w val="0.52372005814154265"/>
          <c:h val="9.2797492339009774E-2"/>
        </c:manualLayout>
      </c:layout>
      <c:txPr>
        <a:bodyPr/>
        <a:lstStyle/>
        <a:p>
          <a:pPr>
            <a:defRPr sz="900">
              <a:latin typeface="微软雅黑" pitchFamily="34" charset="-122"/>
              <a:ea typeface="微软雅黑" pitchFamily="34" charset="-122"/>
            </a:defRPr>
          </a:pPr>
          <a:endParaRPr lang="zh-CN"/>
        </a:p>
      </c:txPr>
    </c:legend>
    <c:plotVisOnly val="1"/>
    <c:dispBlanksAs val="gap"/>
  </c:chart>
  <c:spPr>
    <a:ln>
      <a:noFill/>
    </a:ln>
  </c:spPr>
  <c:txPr>
    <a:bodyPr/>
    <a:lstStyle/>
    <a:p>
      <a:pPr>
        <a:defRPr sz="800"/>
      </a:pPr>
      <a:endParaRPr lang="zh-CN"/>
    </a:p>
  </c:txPr>
  <c:externalData r:id="rId1"/>
  <c:userShapes r:id="rId2"/>
</c:chartSpace>
</file>

<file path=ppt/charts/chart4.xml><?xml version="1.0" encoding="utf-8"?>
<c:chartSpace xmlns:c="http://schemas.openxmlformats.org/drawingml/2006/chart" xmlns:a="http://schemas.openxmlformats.org/drawingml/2006/main" xmlns:r="http://schemas.openxmlformats.org/officeDocument/2006/relationships">
  <c:date1904 val="1"/>
  <c:lang val="zh-CN"/>
  <c:chart>
    <c:plotArea>
      <c:layout>
        <c:manualLayout>
          <c:layoutTarget val="inner"/>
          <c:xMode val="edge"/>
          <c:yMode val="edge"/>
          <c:x val="5.7574516830445933E-2"/>
          <c:y val="0.12848087385798421"/>
          <c:w val="0.88653274344360256"/>
          <c:h val="0.65255682083298339"/>
        </c:manualLayout>
      </c:layout>
      <c:barChart>
        <c:barDir val="col"/>
        <c:grouping val="clustered"/>
        <c:ser>
          <c:idx val="0"/>
          <c:order val="0"/>
          <c:tx>
            <c:strRef>
              <c:f>Sheet1!$B$1</c:f>
              <c:strCache>
                <c:ptCount val="1"/>
                <c:pt idx="0">
                  <c:v>预售新增供应量（单位:万㎡）</c:v>
                </c:pt>
              </c:strCache>
            </c:strRef>
          </c:tx>
          <c:spPr>
            <a:ln>
              <a:solidFill>
                <a:schemeClr val="bg1"/>
              </a:solidFill>
            </a:ln>
          </c:spPr>
          <c:dLbls>
            <c:spPr>
              <a:noFill/>
              <a:ln>
                <a:noFill/>
              </a:ln>
              <a:effectLst/>
            </c:spPr>
            <c:dLblPos val="outEnd"/>
            <c:showVal val="1"/>
            <c:extLst>
              <c:ext xmlns:c15="http://schemas.microsoft.com/office/drawing/2012/chart" uri="{CE6537A1-D6FC-4f65-9D91-7224C49458BB}">
                <c15:showLeaderLines val="0"/>
              </c:ext>
            </c:extLst>
          </c:dLbls>
          <c:cat>
            <c:strRef>
              <c:f>Sheet1!$A$2:$A$9</c:f>
              <c:strCache>
                <c:ptCount val="8"/>
                <c:pt idx="0">
                  <c:v>8.18-8.24</c:v>
                </c:pt>
                <c:pt idx="1">
                  <c:v>8.25-8.31</c:v>
                </c:pt>
                <c:pt idx="2">
                  <c:v>9.1-9.7</c:v>
                </c:pt>
                <c:pt idx="3">
                  <c:v>9.8-9.14</c:v>
                </c:pt>
                <c:pt idx="4">
                  <c:v>9.15-9.21</c:v>
                </c:pt>
                <c:pt idx="5">
                  <c:v>9.22-9.28</c:v>
                </c:pt>
                <c:pt idx="6">
                  <c:v>9.29-10.5</c:v>
                </c:pt>
                <c:pt idx="7">
                  <c:v>10.6-10.12</c:v>
                </c:pt>
              </c:strCache>
            </c:strRef>
          </c:cat>
          <c:val>
            <c:numRef>
              <c:f>Sheet1!$B$2:$B$9</c:f>
              <c:numCache>
                <c:formatCode>0.00;_䃿</c:formatCode>
                <c:ptCount val="8"/>
                <c:pt idx="0">
                  <c:v>57.4</c:v>
                </c:pt>
                <c:pt idx="1">
                  <c:v>46.7</c:v>
                </c:pt>
                <c:pt idx="2">
                  <c:v>45.07</c:v>
                </c:pt>
                <c:pt idx="3">
                  <c:v>58.8</c:v>
                </c:pt>
                <c:pt idx="4">
                  <c:v>48.44</c:v>
                </c:pt>
                <c:pt idx="5">
                  <c:v>56.32</c:v>
                </c:pt>
                <c:pt idx="6">
                  <c:v>39.44</c:v>
                </c:pt>
                <c:pt idx="7">
                  <c:v>25.87</c:v>
                </c:pt>
              </c:numCache>
            </c:numRef>
          </c:val>
        </c:ser>
        <c:ser>
          <c:idx val="1"/>
          <c:order val="1"/>
          <c:tx>
            <c:strRef>
              <c:f>Sheet1!$C$1</c:f>
              <c:strCache>
                <c:ptCount val="1"/>
                <c:pt idx="0">
                  <c:v>成交量（单位:万㎡）</c:v>
                </c:pt>
              </c:strCache>
            </c:strRef>
          </c:tx>
          <c:spPr>
            <a:ln>
              <a:solidFill>
                <a:prstClr val="white"/>
              </a:solidFill>
            </a:ln>
          </c:spPr>
          <c:dLbls>
            <c:spPr>
              <a:noFill/>
              <a:ln>
                <a:noFill/>
              </a:ln>
              <a:effectLst/>
            </c:spPr>
            <c:dLblPos val="outEnd"/>
            <c:showVal val="1"/>
            <c:extLst>
              <c:ext xmlns:c15="http://schemas.microsoft.com/office/drawing/2012/chart" uri="{CE6537A1-D6FC-4f65-9D91-7224C49458BB}">
                <c15:showLeaderLines val="0"/>
              </c:ext>
            </c:extLst>
          </c:dLbls>
          <c:cat>
            <c:strRef>
              <c:f>Sheet1!$A$2:$A$9</c:f>
              <c:strCache>
                <c:ptCount val="8"/>
                <c:pt idx="0">
                  <c:v>8.18-8.24</c:v>
                </c:pt>
                <c:pt idx="1">
                  <c:v>8.25-8.31</c:v>
                </c:pt>
                <c:pt idx="2">
                  <c:v>9.1-9.7</c:v>
                </c:pt>
                <c:pt idx="3">
                  <c:v>9.8-9.14</c:v>
                </c:pt>
                <c:pt idx="4">
                  <c:v>9.15-9.21</c:v>
                </c:pt>
                <c:pt idx="5">
                  <c:v>9.22-9.28</c:v>
                </c:pt>
                <c:pt idx="6">
                  <c:v>9.29-10.5</c:v>
                </c:pt>
                <c:pt idx="7">
                  <c:v>10.6-10.12</c:v>
                </c:pt>
              </c:strCache>
            </c:strRef>
          </c:cat>
          <c:val>
            <c:numRef>
              <c:f>Sheet1!$C$2:$C$9</c:f>
              <c:numCache>
                <c:formatCode>0.00_ </c:formatCode>
                <c:ptCount val="8"/>
                <c:pt idx="0">
                  <c:v>39.82</c:v>
                </c:pt>
                <c:pt idx="1">
                  <c:v>45.57</c:v>
                </c:pt>
                <c:pt idx="2">
                  <c:v>35.11</c:v>
                </c:pt>
                <c:pt idx="3">
                  <c:v>41.6</c:v>
                </c:pt>
                <c:pt idx="4">
                  <c:v>48.46</c:v>
                </c:pt>
                <c:pt idx="5">
                  <c:v>53.91</c:v>
                </c:pt>
                <c:pt idx="6">
                  <c:v>30.69</c:v>
                </c:pt>
                <c:pt idx="7">
                  <c:v>32.33</c:v>
                </c:pt>
              </c:numCache>
            </c:numRef>
          </c:val>
        </c:ser>
        <c:axId val="122101760"/>
        <c:axId val="122103296"/>
      </c:barChart>
      <c:lineChart>
        <c:grouping val="standard"/>
        <c:ser>
          <c:idx val="2"/>
          <c:order val="2"/>
          <c:tx>
            <c:strRef>
              <c:f>Sheet1!$D$1</c:f>
              <c:strCache>
                <c:ptCount val="1"/>
                <c:pt idx="0">
                  <c:v>批售比</c:v>
                </c:pt>
              </c:strCache>
            </c:strRef>
          </c:tx>
          <c:marker>
            <c:symbol val="circle"/>
            <c:size val="5"/>
          </c:marker>
          <c:dLbls>
            <c:dLbl>
              <c:idx val="0"/>
              <c:layout>
                <c:manualLayout>
                  <c:x val="-1.3333240012318361E-2"/>
                  <c:y val="1.8518388905997812E-2"/>
                </c:manualLayout>
              </c:layout>
              <c:dLblPos val="t"/>
              <c:showVal val="1"/>
              <c:extLst>
                <c:ext xmlns:c15="http://schemas.microsoft.com/office/drawing/2012/chart" uri="{CE6537A1-D6FC-4f65-9D91-7224C49458BB}"/>
              </c:extLst>
            </c:dLbl>
            <c:dLbl>
              <c:idx val="1"/>
              <c:layout>
                <c:manualLayout>
                  <c:x val="0"/>
                  <c:y val="7.4073555623990969E-3"/>
                </c:manualLayout>
              </c:layout>
              <c:dLblPos val="t"/>
              <c:showVal val="1"/>
              <c:extLst>
                <c:ext xmlns:c15="http://schemas.microsoft.com/office/drawing/2012/chart" uri="{CE6537A1-D6FC-4f65-9D91-7224C49458BB}"/>
              </c:extLst>
            </c:dLbl>
            <c:dLbl>
              <c:idx val="3"/>
              <c:layout>
                <c:manualLayout>
                  <c:x val="1.4814711124798193E-3"/>
                  <c:y val="7.4073555623990969E-3"/>
                </c:manualLayout>
              </c:layout>
              <c:dLblPos val="t"/>
              <c:showVal val="1"/>
              <c:extLst>
                <c:ext xmlns:c15="http://schemas.microsoft.com/office/drawing/2012/chart" uri="{CE6537A1-D6FC-4f65-9D91-7224C49458BB}"/>
              </c:extLst>
            </c:dLbl>
            <c:spPr>
              <a:solidFill>
                <a:schemeClr val="bg1">
                  <a:lumMod val="95000"/>
                </a:schemeClr>
              </a:solidFill>
            </c:spPr>
            <c:dLblPos val="t"/>
            <c:showVal val="1"/>
            <c:extLst>
              <c:ext xmlns:c15="http://schemas.microsoft.com/office/drawing/2012/chart" uri="{CE6537A1-D6FC-4f65-9D91-7224C49458BB}">
                <c15:showLeaderLines val="0"/>
              </c:ext>
            </c:extLst>
          </c:dLbls>
          <c:cat>
            <c:strRef>
              <c:f>Sheet1!$A$2:$A$9</c:f>
              <c:strCache>
                <c:ptCount val="8"/>
                <c:pt idx="0">
                  <c:v>8.18-8.24</c:v>
                </c:pt>
                <c:pt idx="1">
                  <c:v>8.25-8.31</c:v>
                </c:pt>
                <c:pt idx="2">
                  <c:v>9.1-9.7</c:v>
                </c:pt>
                <c:pt idx="3">
                  <c:v>9.8-9.14</c:v>
                </c:pt>
                <c:pt idx="4">
                  <c:v>9.15-9.21</c:v>
                </c:pt>
                <c:pt idx="5">
                  <c:v>9.22-9.28</c:v>
                </c:pt>
                <c:pt idx="6">
                  <c:v>9.29-10.5</c:v>
                </c:pt>
                <c:pt idx="7">
                  <c:v>10.6-10.12</c:v>
                </c:pt>
              </c:strCache>
            </c:strRef>
          </c:cat>
          <c:val>
            <c:numRef>
              <c:f>Sheet1!$D$2:$D$9</c:f>
              <c:numCache>
                <c:formatCode>0.00_ </c:formatCode>
                <c:ptCount val="8"/>
                <c:pt idx="0">
                  <c:v>1.4414866901054715</c:v>
                </c:pt>
                <c:pt idx="1">
                  <c:v>1.0247970155804258</c:v>
                </c:pt>
                <c:pt idx="2">
                  <c:v>1.2836798632868129</c:v>
                </c:pt>
                <c:pt idx="3">
                  <c:v>1.4134615384615379</c:v>
                </c:pt>
                <c:pt idx="4">
                  <c:v>0.99958728848534795</c:v>
                </c:pt>
                <c:pt idx="5">
                  <c:v>1.0447041365238361</c:v>
                </c:pt>
                <c:pt idx="6">
                  <c:v>1.2851091560768979</c:v>
                </c:pt>
                <c:pt idx="7">
                  <c:v>0.80018558614290136</c:v>
                </c:pt>
              </c:numCache>
            </c:numRef>
          </c:val>
        </c:ser>
        <c:marker val="1"/>
        <c:axId val="134206208"/>
        <c:axId val="122104832"/>
      </c:lineChart>
      <c:catAx>
        <c:axId val="122101760"/>
        <c:scaling>
          <c:orientation val="minMax"/>
        </c:scaling>
        <c:axPos val="b"/>
        <c:numFmt formatCode="General" sourceLinked="0"/>
        <c:tickLblPos val="nextTo"/>
        <c:crossAx val="122103296"/>
        <c:crosses val="autoZero"/>
        <c:auto val="1"/>
        <c:lblAlgn val="ctr"/>
        <c:lblOffset val="100"/>
      </c:catAx>
      <c:valAx>
        <c:axId val="122103296"/>
        <c:scaling>
          <c:orientation val="minMax"/>
          <c:max val="80"/>
        </c:scaling>
        <c:axPos val="l"/>
        <c:numFmt formatCode="0.00;_䃿" sourceLinked="1"/>
        <c:tickLblPos val="nextTo"/>
        <c:crossAx val="122101760"/>
        <c:crosses val="autoZero"/>
        <c:crossBetween val="between"/>
        <c:majorUnit val="20"/>
      </c:valAx>
      <c:valAx>
        <c:axId val="122104832"/>
        <c:scaling>
          <c:orientation val="minMax"/>
          <c:max val="5"/>
        </c:scaling>
        <c:axPos val="r"/>
        <c:numFmt formatCode="#,##0;\-#,##0" sourceLinked="0"/>
        <c:tickLblPos val="nextTo"/>
        <c:crossAx val="134206208"/>
        <c:crosses val="max"/>
        <c:crossBetween val="between"/>
        <c:majorUnit val="1"/>
      </c:valAx>
      <c:catAx>
        <c:axId val="134206208"/>
        <c:scaling>
          <c:orientation val="minMax"/>
        </c:scaling>
        <c:delete val="1"/>
        <c:axPos val="b"/>
        <c:numFmt formatCode="General" sourceLinked="1"/>
        <c:tickLblPos val="none"/>
        <c:crossAx val="122104832"/>
        <c:crosses val="autoZero"/>
        <c:auto val="1"/>
        <c:lblAlgn val="ctr"/>
        <c:lblOffset val="100"/>
      </c:catAx>
      <c:spPr>
        <a:solidFill>
          <a:schemeClr val="bg1">
            <a:lumMod val="85000"/>
          </a:schemeClr>
        </a:solidFill>
      </c:spPr>
    </c:plotArea>
    <c:legend>
      <c:legendPos val="b"/>
      <c:layout>
        <c:manualLayout>
          <c:xMode val="edge"/>
          <c:yMode val="edge"/>
          <c:x val="0.23813997092924272"/>
          <c:y val="0.88173825285804575"/>
          <c:w val="0.52372005814154265"/>
          <c:h val="9.2797492339010232E-2"/>
        </c:manualLayout>
      </c:layout>
      <c:txPr>
        <a:bodyPr/>
        <a:lstStyle/>
        <a:p>
          <a:pPr>
            <a:defRPr sz="1000"/>
          </a:pPr>
          <a:endParaRPr lang="zh-CN"/>
        </a:p>
      </c:txPr>
    </c:legend>
    <c:plotVisOnly val="1"/>
    <c:dispBlanksAs val="gap"/>
  </c:chart>
  <c:spPr>
    <a:ln>
      <a:solidFill>
        <a:schemeClr val="bg1">
          <a:lumMod val="75000"/>
        </a:schemeClr>
      </a:solidFill>
    </a:ln>
  </c:spPr>
  <c:txPr>
    <a:bodyPr/>
    <a:lstStyle/>
    <a:p>
      <a:pPr>
        <a:defRPr sz="800">
          <a:latin typeface="+mj-lt"/>
          <a:ea typeface="微软雅黑" pitchFamily="34" charset="-122"/>
        </a:defRPr>
      </a:pPr>
      <a:endParaRPr lang="zh-CN"/>
    </a:p>
  </c:txPr>
  <c:externalData r:id="rId1"/>
  <c:userShapes r:id="rId2"/>
</c:chartSpace>
</file>

<file path=ppt/charts/chart5.xml><?xml version="1.0" encoding="utf-8"?>
<c:chartSpace xmlns:c="http://schemas.openxmlformats.org/drawingml/2006/chart" xmlns:a="http://schemas.openxmlformats.org/drawingml/2006/main" xmlns:r="http://schemas.openxmlformats.org/officeDocument/2006/relationships">
  <c:lang val="zh-CN"/>
  <c:chart>
    <c:plotArea>
      <c:layout>
        <c:manualLayout>
          <c:layoutTarget val="inner"/>
          <c:xMode val="edge"/>
          <c:yMode val="edge"/>
          <c:x val="5.3130049896476732E-2"/>
          <c:y val="0.13763120522992925"/>
          <c:w val="0.88653274344360256"/>
          <c:h val="0.66192513568605038"/>
        </c:manualLayout>
      </c:layout>
      <c:barChart>
        <c:barDir val="col"/>
        <c:grouping val="clustered"/>
        <c:ser>
          <c:idx val="0"/>
          <c:order val="0"/>
          <c:tx>
            <c:strRef>
              <c:f>Sheet1!$B$1</c:f>
              <c:strCache>
                <c:ptCount val="1"/>
                <c:pt idx="0">
                  <c:v>成交金额（亿元）</c:v>
                </c:pt>
              </c:strCache>
            </c:strRef>
          </c:tx>
          <c:spPr>
            <a:ln>
              <a:solidFill>
                <a:schemeClr val="bg1"/>
              </a:solidFill>
            </a:ln>
          </c:spPr>
          <c:dLbls>
            <c:spPr>
              <a:noFill/>
              <a:ln>
                <a:noFill/>
              </a:ln>
              <a:effectLst/>
            </c:spPr>
            <c:dLblPos val="outEnd"/>
            <c:showVal val="1"/>
            <c:extLst>
              <c:ext xmlns:c15="http://schemas.microsoft.com/office/drawing/2012/chart" uri="{CE6537A1-D6FC-4f65-9D91-7224C49458BB}">
                <c15:showLeaderLines val="0"/>
              </c:ext>
            </c:extLst>
          </c:dLbls>
          <c:cat>
            <c:strRef>
              <c:f>Sheet1!$A$2:$A$9</c:f>
              <c:strCache>
                <c:ptCount val="8"/>
                <c:pt idx="0">
                  <c:v>8.18-8.24</c:v>
                </c:pt>
                <c:pt idx="1">
                  <c:v>8.25-8.31</c:v>
                </c:pt>
                <c:pt idx="2">
                  <c:v>9.1-9.7</c:v>
                </c:pt>
                <c:pt idx="3">
                  <c:v>9.8-9.14</c:v>
                </c:pt>
                <c:pt idx="4">
                  <c:v>9.15-9.21</c:v>
                </c:pt>
                <c:pt idx="5">
                  <c:v>9.22-9.28</c:v>
                </c:pt>
                <c:pt idx="6">
                  <c:v>9.29-10.5</c:v>
                </c:pt>
                <c:pt idx="7">
                  <c:v>10.6-10.12</c:v>
                </c:pt>
              </c:strCache>
            </c:strRef>
          </c:cat>
          <c:val>
            <c:numRef>
              <c:f>Sheet1!$B$2:$B$9</c:f>
              <c:numCache>
                <c:formatCode>General</c:formatCode>
                <c:ptCount val="8"/>
                <c:pt idx="0">
                  <c:v>27.33</c:v>
                </c:pt>
                <c:pt idx="1">
                  <c:v>35.229999999999997</c:v>
                </c:pt>
                <c:pt idx="2">
                  <c:v>24.18</c:v>
                </c:pt>
                <c:pt idx="3">
                  <c:v>26.01</c:v>
                </c:pt>
                <c:pt idx="4">
                  <c:v>27.27</c:v>
                </c:pt>
                <c:pt idx="5">
                  <c:v>30.62</c:v>
                </c:pt>
                <c:pt idx="6">
                  <c:v>21.74</c:v>
                </c:pt>
                <c:pt idx="7" formatCode="0.00_ ">
                  <c:v>20.2</c:v>
                </c:pt>
              </c:numCache>
            </c:numRef>
          </c:val>
        </c:ser>
        <c:ser>
          <c:idx val="1"/>
          <c:order val="1"/>
          <c:tx>
            <c:strRef>
              <c:f>Sheet1!$C$1</c:f>
              <c:strCache>
                <c:ptCount val="1"/>
                <c:pt idx="0">
                  <c:v>成交面积（万㎡）</c:v>
                </c:pt>
              </c:strCache>
            </c:strRef>
          </c:tx>
          <c:spPr>
            <a:ln>
              <a:solidFill>
                <a:prstClr val="white"/>
              </a:solidFill>
            </a:ln>
          </c:spPr>
          <c:dLbls>
            <c:spPr>
              <a:noFill/>
              <a:ln>
                <a:noFill/>
              </a:ln>
              <a:effectLst/>
            </c:spPr>
            <c:dLblPos val="outEnd"/>
            <c:showVal val="1"/>
            <c:extLst>
              <c:ext xmlns:c15="http://schemas.microsoft.com/office/drawing/2012/chart" uri="{CE6537A1-D6FC-4f65-9D91-7224C49458BB}">
                <c15:showLeaderLines val="0"/>
              </c:ext>
            </c:extLst>
          </c:dLbls>
          <c:cat>
            <c:strRef>
              <c:f>Sheet1!$A$2:$A$9</c:f>
              <c:strCache>
                <c:ptCount val="8"/>
                <c:pt idx="0">
                  <c:v>8.18-8.24</c:v>
                </c:pt>
                <c:pt idx="1">
                  <c:v>8.25-8.31</c:v>
                </c:pt>
                <c:pt idx="2">
                  <c:v>9.1-9.7</c:v>
                </c:pt>
                <c:pt idx="3">
                  <c:v>9.8-9.14</c:v>
                </c:pt>
                <c:pt idx="4">
                  <c:v>9.15-9.21</c:v>
                </c:pt>
                <c:pt idx="5">
                  <c:v>9.22-9.28</c:v>
                </c:pt>
                <c:pt idx="6">
                  <c:v>9.29-10.5</c:v>
                </c:pt>
                <c:pt idx="7">
                  <c:v>10.6-10.12</c:v>
                </c:pt>
              </c:strCache>
            </c:strRef>
          </c:cat>
          <c:val>
            <c:numRef>
              <c:f>Sheet1!$C$2:$C$9</c:f>
              <c:numCache>
                <c:formatCode>0.00_ </c:formatCode>
                <c:ptCount val="8"/>
                <c:pt idx="0">
                  <c:v>39.82</c:v>
                </c:pt>
                <c:pt idx="1">
                  <c:v>45.57</c:v>
                </c:pt>
                <c:pt idx="2">
                  <c:v>35.11</c:v>
                </c:pt>
                <c:pt idx="3">
                  <c:v>41.6</c:v>
                </c:pt>
                <c:pt idx="4">
                  <c:v>48.46</c:v>
                </c:pt>
                <c:pt idx="5">
                  <c:v>53.91</c:v>
                </c:pt>
                <c:pt idx="6">
                  <c:v>30.69</c:v>
                </c:pt>
                <c:pt idx="7">
                  <c:v>32.33</c:v>
                </c:pt>
              </c:numCache>
            </c:numRef>
          </c:val>
        </c:ser>
        <c:axId val="123815040"/>
        <c:axId val="123816576"/>
      </c:barChart>
      <c:lineChart>
        <c:grouping val="standard"/>
        <c:ser>
          <c:idx val="2"/>
          <c:order val="2"/>
          <c:tx>
            <c:strRef>
              <c:f>Sheet1!$D$1</c:f>
              <c:strCache>
                <c:ptCount val="1"/>
                <c:pt idx="0">
                  <c:v>均价（元/㎡）</c:v>
                </c:pt>
              </c:strCache>
            </c:strRef>
          </c:tx>
          <c:marker>
            <c:symbol val="circle"/>
            <c:size val="5"/>
          </c:marker>
          <c:dLbls>
            <c:spPr>
              <a:solidFill>
                <a:schemeClr val="bg1">
                  <a:lumMod val="95000"/>
                </a:schemeClr>
              </a:solidFill>
            </c:spPr>
            <c:dLblPos val="t"/>
            <c:showVal val="1"/>
            <c:extLst>
              <c:ext xmlns:c15="http://schemas.microsoft.com/office/drawing/2012/chart" uri="{CE6537A1-D6FC-4f65-9D91-7224C49458BB}">
                <c15:showLeaderLines val="0"/>
              </c:ext>
            </c:extLst>
          </c:dLbls>
          <c:cat>
            <c:strRef>
              <c:f>Sheet1!$A$2:$A$9</c:f>
              <c:strCache>
                <c:ptCount val="8"/>
                <c:pt idx="0">
                  <c:v>8.18-8.24</c:v>
                </c:pt>
                <c:pt idx="1">
                  <c:v>8.25-8.31</c:v>
                </c:pt>
                <c:pt idx="2">
                  <c:v>9.1-9.7</c:v>
                </c:pt>
                <c:pt idx="3">
                  <c:v>9.8-9.14</c:v>
                </c:pt>
                <c:pt idx="4">
                  <c:v>9.15-9.21</c:v>
                </c:pt>
                <c:pt idx="5">
                  <c:v>9.22-9.28</c:v>
                </c:pt>
                <c:pt idx="6">
                  <c:v>9.29-10.5</c:v>
                </c:pt>
                <c:pt idx="7">
                  <c:v>10.6-10.12</c:v>
                </c:pt>
              </c:strCache>
            </c:strRef>
          </c:cat>
          <c:val>
            <c:numRef>
              <c:f>Sheet1!$D$2:$D$9</c:f>
              <c:numCache>
                <c:formatCode>General</c:formatCode>
                <c:ptCount val="8"/>
                <c:pt idx="0">
                  <c:v>6865</c:v>
                </c:pt>
                <c:pt idx="1">
                  <c:v>7731</c:v>
                </c:pt>
                <c:pt idx="2">
                  <c:v>6888</c:v>
                </c:pt>
                <c:pt idx="3">
                  <c:v>6254</c:v>
                </c:pt>
                <c:pt idx="4">
                  <c:v>5628</c:v>
                </c:pt>
                <c:pt idx="5">
                  <c:v>5679</c:v>
                </c:pt>
                <c:pt idx="6">
                  <c:v>7083</c:v>
                </c:pt>
                <c:pt idx="7">
                  <c:v>6248</c:v>
                </c:pt>
              </c:numCache>
            </c:numRef>
          </c:val>
        </c:ser>
        <c:marker val="1"/>
        <c:axId val="134215552"/>
        <c:axId val="134214016"/>
      </c:lineChart>
      <c:catAx>
        <c:axId val="123815040"/>
        <c:scaling>
          <c:orientation val="minMax"/>
        </c:scaling>
        <c:axPos val="b"/>
        <c:numFmt formatCode="General" sourceLinked="0"/>
        <c:tickLblPos val="nextTo"/>
        <c:crossAx val="123816576"/>
        <c:crosses val="autoZero"/>
        <c:auto val="1"/>
        <c:lblAlgn val="ctr"/>
        <c:lblOffset val="100"/>
      </c:catAx>
      <c:valAx>
        <c:axId val="123816576"/>
        <c:scaling>
          <c:orientation val="minMax"/>
          <c:max val="100"/>
        </c:scaling>
        <c:axPos val="l"/>
        <c:numFmt formatCode="General" sourceLinked="1"/>
        <c:tickLblPos val="nextTo"/>
        <c:crossAx val="123815040"/>
        <c:crosses val="autoZero"/>
        <c:crossBetween val="between"/>
        <c:majorUnit val="20"/>
      </c:valAx>
      <c:valAx>
        <c:axId val="134214016"/>
        <c:scaling>
          <c:orientation val="minMax"/>
        </c:scaling>
        <c:axPos val="r"/>
        <c:numFmt formatCode="General" sourceLinked="1"/>
        <c:tickLblPos val="nextTo"/>
        <c:crossAx val="134215552"/>
        <c:crosses val="max"/>
        <c:crossBetween val="between"/>
      </c:valAx>
      <c:catAx>
        <c:axId val="134215552"/>
        <c:scaling>
          <c:orientation val="minMax"/>
        </c:scaling>
        <c:delete val="1"/>
        <c:axPos val="b"/>
        <c:numFmt formatCode="General" sourceLinked="1"/>
        <c:tickLblPos val="none"/>
        <c:crossAx val="134214016"/>
        <c:crosses val="autoZero"/>
        <c:auto val="1"/>
        <c:lblAlgn val="ctr"/>
        <c:lblOffset val="100"/>
      </c:catAx>
      <c:spPr>
        <a:solidFill>
          <a:schemeClr val="bg1">
            <a:lumMod val="85000"/>
          </a:schemeClr>
        </a:solidFill>
      </c:spPr>
    </c:plotArea>
    <c:legend>
      <c:legendPos val="b"/>
      <c:layout>
        <c:manualLayout>
          <c:xMode val="edge"/>
          <c:yMode val="edge"/>
          <c:x val="0.23813997092924272"/>
          <c:y val="0.88173825285804563"/>
          <c:w val="0.52372005814154265"/>
          <c:h val="9.279749233901026E-2"/>
        </c:manualLayout>
      </c:layout>
      <c:txPr>
        <a:bodyPr/>
        <a:lstStyle/>
        <a:p>
          <a:pPr>
            <a:defRPr sz="1000"/>
          </a:pPr>
          <a:endParaRPr lang="zh-CN"/>
        </a:p>
      </c:txPr>
    </c:legend>
    <c:plotVisOnly val="1"/>
    <c:dispBlanksAs val="gap"/>
  </c:chart>
  <c:spPr>
    <a:ln>
      <a:solidFill>
        <a:schemeClr val="bg1">
          <a:lumMod val="75000"/>
        </a:schemeClr>
      </a:solidFill>
    </a:ln>
  </c:spPr>
  <c:txPr>
    <a:bodyPr/>
    <a:lstStyle/>
    <a:p>
      <a:pPr>
        <a:defRPr sz="800">
          <a:latin typeface="+mj-lt"/>
          <a:ea typeface="微软雅黑" pitchFamily="34" charset="-122"/>
        </a:defRPr>
      </a:pPr>
      <a:endParaRPr lang="zh-CN"/>
    </a:p>
  </c:txPr>
  <c:externalData r:id="rId1"/>
  <c:userShapes r:id="rId2"/>
</c:chartSpace>
</file>

<file path=ppt/charts/chart6.xml><?xml version="1.0" encoding="utf-8"?>
<c:chartSpace xmlns:c="http://schemas.openxmlformats.org/drawingml/2006/chart" xmlns:a="http://schemas.openxmlformats.org/drawingml/2006/main" xmlns:r="http://schemas.openxmlformats.org/officeDocument/2006/relationships">
  <c:date1904 val="1"/>
  <c:lang val="zh-CN"/>
  <c:chart>
    <c:plotArea>
      <c:layout>
        <c:manualLayout>
          <c:layoutTarget val="inner"/>
          <c:xMode val="edge"/>
          <c:yMode val="edge"/>
          <c:x val="5.3130049896476732E-2"/>
          <c:y val="0.12185317853832768"/>
          <c:w val="0.88653274344360256"/>
          <c:h val="0.67770285901211835"/>
        </c:manualLayout>
      </c:layout>
      <c:barChart>
        <c:barDir val="col"/>
        <c:grouping val="clustered"/>
        <c:ser>
          <c:idx val="0"/>
          <c:order val="0"/>
          <c:tx>
            <c:strRef>
              <c:f>Sheet1!$B$1</c:f>
              <c:strCache>
                <c:ptCount val="1"/>
                <c:pt idx="0">
                  <c:v>面积（万方）</c:v>
                </c:pt>
              </c:strCache>
            </c:strRef>
          </c:tx>
          <c:spPr>
            <a:ln>
              <a:solidFill>
                <a:schemeClr val="bg1"/>
              </a:solidFill>
            </a:ln>
          </c:spPr>
          <c:dLbls>
            <c:dLbl>
              <c:idx val="2"/>
              <c:layout>
                <c:manualLayout>
                  <c:x val="0"/>
                  <c:y val="2.304510022026417E-2"/>
                </c:manualLayout>
              </c:layout>
              <c:dLblPos val="outEnd"/>
              <c:showVal val="1"/>
              <c:extLst>
                <c:ext xmlns:c15="http://schemas.microsoft.com/office/drawing/2012/chart" uri="{CE6537A1-D6FC-4f65-9D91-7224C49458BB}"/>
              </c:extLst>
            </c:dLbl>
            <c:dLbl>
              <c:idx val="3"/>
              <c:layout>
                <c:manualLayout>
                  <c:x val="4.4444133374394578E-3"/>
                  <c:y val="9.8764715229700747E-3"/>
                </c:manualLayout>
              </c:layout>
              <c:dLblPos val="outEnd"/>
              <c:showVal val="1"/>
              <c:extLst>
                <c:ext xmlns:c15="http://schemas.microsoft.com/office/drawing/2012/chart" uri="{CE6537A1-D6FC-4f65-9D91-7224C49458BB}"/>
              </c:extLst>
            </c:dLbl>
            <c:dLbl>
              <c:idx val="4"/>
              <c:layout>
                <c:manualLayout>
                  <c:x val="0"/>
                  <c:y val="9.8764715229700747E-3"/>
                </c:manualLayout>
              </c:layout>
              <c:dLblPos val="outEnd"/>
              <c:showVal val="1"/>
              <c:extLst>
                <c:ext xmlns:c15="http://schemas.microsoft.com/office/drawing/2012/chart" uri="{CE6537A1-D6FC-4f65-9D91-7224C49458BB}"/>
              </c:extLst>
            </c:dLbl>
            <c:dLbl>
              <c:idx val="5"/>
              <c:layout>
                <c:manualLayout>
                  <c:x val="-4.4444133374394578E-3"/>
                  <c:y val="1.9752683820965761E-2"/>
                </c:manualLayout>
              </c:layout>
              <c:dLblPos val="outEnd"/>
              <c:showVal val="1"/>
              <c:extLst>
                <c:ext xmlns:c15="http://schemas.microsoft.com/office/drawing/2012/chart" uri="{CE6537A1-D6FC-4f65-9D91-7224C49458BB}"/>
              </c:extLst>
            </c:dLbl>
            <c:dLbl>
              <c:idx val="7"/>
              <c:layout>
                <c:manualLayout>
                  <c:x val="1.4814711124798193E-3"/>
                  <c:y val="1.3168628697293521E-2"/>
                </c:manualLayout>
              </c:layout>
              <c:dLblPos val="outEnd"/>
              <c:showVal val="1"/>
              <c:extLst>
                <c:ext xmlns:c15="http://schemas.microsoft.com/office/drawing/2012/chart" uri="{CE6537A1-D6FC-4f65-9D91-7224C49458BB}"/>
              </c:extLst>
            </c:dLbl>
            <c:spPr>
              <a:noFill/>
              <a:ln>
                <a:noFill/>
              </a:ln>
              <a:effectLst/>
            </c:spPr>
            <c:dLblPos val="outEnd"/>
            <c:showVal val="1"/>
            <c:extLst>
              <c:ext xmlns:c15="http://schemas.microsoft.com/office/drawing/2012/chart" uri="{CE6537A1-D6FC-4f65-9D91-7224C49458BB}">
                <c15:showLeaderLines val="0"/>
              </c:ext>
            </c:extLst>
          </c:dLbls>
          <c:cat>
            <c:strRef>
              <c:f>Sheet1!$A$2:$A$11</c:f>
              <c:strCache>
                <c:ptCount val="10"/>
                <c:pt idx="0">
                  <c:v>南岸区</c:v>
                </c:pt>
                <c:pt idx="1">
                  <c:v>渝北区</c:v>
                </c:pt>
                <c:pt idx="2">
                  <c:v>九龙坡区</c:v>
                </c:pt>
                <c:pt idx="3">
                  <c:v>北部新区</c:v>
                </c:pt>
                <c:pt idx="4">
                  <c:v>沙坪坝区</c:v>
                </c:pt>
                <c:pt idx="5">
                  <c:v>江北区</c:v>
                </c:pt>
                <c:pt idx="6">
                  <c:v>巴南区</c:v>
                </c:pt>
                <c:pt idx="7">
                  <c:v>北碚区</c:v>
                </c:pt>
                <c:pt idx="8">
                  <c:v>大渡口区</c:v>
                </c:pt>
                <c:pt idx="9">
                  <c:v>渝中区</c:v>
                </c:pt>
              </c:strCache>
            </c:strRef>
          </c:cat>
          <c:val>
            <c:numRef>
              <c:f>Sheet1!$B$2:$B$11</c:f>
              <c:numCache>
                <c:formatCode>0.00_ </c:formatCode>
                <c:ptCount val="10"/>
                <c:pt idx="0">
                  <c:v>6.190753</c:v>
                </c:pt>
                <c:pt idx="1">
                  <c:v>5.3684039999999955</c:v>
                </c:pt>
                <c:pt idx="2">
                  <c:v>5.1412730000000053</c:v>
                </c:pt>
                <c:pt idx="3">
                  <c:v>3.3934840000000004</c:v>
                </c:pt>
                <c:pt idx="4">
                  <c:v>3.238162</c:v>
                </c:pt>
                <c:pt idx="5">
                  <c:v>3.1112340000000005</c:v>
                </c:pt>
                <c:pt idx="6">
                  <c:v>2.604644</c:v>
                </c:pt>
                <c:pt idx="7">
                  <c:v>1.7483659999999999</c:v>
                </c:pt>
                <c:pt idx="8">
                  <c:v>1.1028180000000001</c:v>
                </c:pt>
                <c:pt idx="9">
                  <c:v>0.43019500000000011</c:v>
                </c:pt>
              </c:numCache>
            </c:numRef>
          </c:val>
        </c:ser>
        <c:ser>
          <c:idx val="1"/>
          <c:order val="1"/>
          <c:tx>
            <c:strRef>
              <c:f>Sheet1!$C$1</c:f>
              <c:strCache>
                <c:ptCount val="1"/>
                <c:pt idx="0">
                  <c:v>金额（亿元）</c:v>
                </c:pt>
              </c:strCache>
            </c:strRef>
          </c:tx>
          <c:spPr>
            <a:ln>
              <a:solidFill>
                <a:prstClr val="white"/>
              </a:solidFill>
            </a:ln>
          </c:spPr>
          <c:dLbls>
            <c:dLbl>
              <c:idx val="0"/>
              <c:layout>
                <c:manualLayout>
                  <c:x val="1.4813544612111409E-3"/>
                  <c:y val="1.3168628697293521E-2"/>
                </c:manualLayout>
              </c:layout>
              <c:dLblPos val="outEnd"/>
              <c:showVal val="1"/>
              <c:extLst>
                <c:ext xmlns:c15="http://schemas.microsoft.com/office/drawing/2012/chart" uri="{CE6537A1-D6FC-4f65-9D91-7224C49458BB}"/>
              </c:extLst>
            </c:dLbl>
            <c:dLbl>
              <c:idx val="1"/>
              <c:layout>
                <c:manualLayout>
                  <c:x val="1.4814711124798194E-2"/>
                  <c:y val="1.9752943045940111E-2"/>
                </c:manualLayout>
              </c:layout>
              <c:dLblPos val="outEnd"/>
              <c:showVal val="1"/>
            </c:dLbl>
            <c:dLbl>
              <c:idx val="2"/>
              <c:layout>
                <c:manualLayout>
                  <c:x val="0"/>
                  <c:y val="1.6460785871616763E-2"/>
                </c:manualLayout>
              </c:layout>
              <c:dLblPos val="outEnd"/>
              <c:showVal val="1"/>
              <c:extLst>
                <c:ext xmlns:c15="http://schemas.microsoft.com/office/drawing/2012/chart" uri="{CE6537A1-D6FC-4f65-9D91-7224C49458BB}"/>
              </c:extLst>
            </c:dLbl>
            <c:dLbl>
              <c:idx val="3"/>
              <c:layout>
                <c:manualLayout>
                  <c:x val="4.4444133374394578E-3"/>
                  <c:y val="0"/>
                </c:manualLayout>
              </c:layout>
              <c:dLblPos val="outEnd"/>
              <c:showVal val="1"/>
              <c:extLst>
                <c:ext xmlns:c15="http://schemas.microsoft.com/office/drawing/2012/chart" uri="{CE6537A1-D6FC-4f65-9D91-7224C49458BB}"/>
              </c:extLst>
            </c:dLbl>
            <c:dLbl>
              <c:idx val="4"/>
              <c:layout>
                <c:manualLayout>
                  <c:x val="0"/>
                  <c:y val="3.2921571743234211E-3"/>
                </c:manualLayout>
              </c:layout>
              <c:dLblPos val="outEnd"/>
              <c:showVal val="1"/>
              <c:extLst>
                <c:ext xmlns:c15="http://schemas.microsoft.com/office/drawing/2012/chart" uri="{CE6537A1-D6FC-4f65-9D91-7224C49458BB}"/>
              </c:extLst>
            </c:dLbl>
            <c:spPr>
              <a:noFill/>
              <a:ln>
                <a:noFill/>
              </a:ln>
              <a:effectLst/>
            </c:spPr>
            <c:dLblPos val="outEnd"/>
            <c:showVal val="1"/>
            <c:extLst>
              <c:ext xmlns:c15="http://schemas.microsoft.com/office/drawing/2012/chart" uri="{CE6537A1-D6FC-4f65-9D91-7224C49458BB}">
                <c15:showLeaderLines val="0"/>
              </c:ext>
            </c:extLst>
          </c:dLbls>
          <c:cat>
            <c:strRef>
              <c:f>Sheet1!$A$2:$A$11</c:f>
              <c:strCache>
                <c:ptCount val="10"/>
                <c:pt idx="0">
                  <c:v>南岸区</c:v>
                </c:pt>
                <c:pt idx="1">
                  <c:v>渝北区</c:v>
                </c:pt>
                <c:pt idx="2">
                  <c:v>九龙坡区</c:v>
                </c:pt>
                <c:pt idx="3">
                  <c:v>北部新区</c:v>
                </c:pt>
                <c:pt idx="4">
                  <c:v>沙坪坝区</c:v>
                </c:pt>
                <c:pt idx="5">
                  <c:v>江北区</c:v>
                </c:pt>
                <c:pt idx="6">
                  <c:v>巴南区</c:v>
                </c:pt>
                <c:pt idx="7">
                  <c:v>北碚区</c:v>
                </c:pt>
                <c:pt idx="8">
                  <c:v>大渡口区</c:v>
                </c:pt>
                <c:pt idx="9">
                  <c:v>渝中区</c:v>
                </c:pt>
              </c:strCache>
            </c:strRef>
          </c:cat>
          <c:val>
            <c:numRef>
              <c:f>Sheet1!$C$2:$C$11</c:f>
              <c:numCache>
                <c:formatCode>0.00_ </c:formatCode>
                <c:ptCount val="10"/>
                <c:pt idx="0">
                  <c:v>4.0225409999999941</c:v>
                </c:pt>
                <c:pt idx="1">
                  <c:v>2.420601</c:v>
                </c:pt>
                <c:pt idx="2">
                  <c:v>3.5526469999999963</c:v>
                </c:pt>
                <c:pt idx="3">
                  <c:v>2.8651419999999987</c:v>
                </c:pt>
                <c:pt idx="4">
                  <c:v>1.7189039999999998</c:v>
                </c:pt>
                <c:pt idx="5">
                  <c:v>2.3552029999999964</c:v>
                </c:pt>
                <c:pt idx="6">
                  <c:v>1.5491609999999998</c:v>
                </c:pt>
                <c:pt idx="7">
                  <c:v>0.81881700000000013</c:v>
                </c:pt>
                <c:pt idx="8">
                  <c:v>0.51697799999999949</c:v>
                </c:pt>
                <c:pt idx="9">
                  <c:v>0.38018100000000032</c:v>
                </c:pt>
              </c:numCache>
            </c:numRef>
          </c:val>
        </c:ser>
        <c:axId val="139454720"/>
        <c:axId val="139472896"/>
      </c:barChart>
      <c:lineChart>
        <c:grouping val="standard"/>
        <c:ser>
          <c:idx val="2"/>
          <c:order val="2"/>
          <c:tx>
            <c:strRef>
              <c:f>Sheet1!$D$1</c:f>
              <c:strCache>
                <c:ptCount val="1"/>
                <c:pt idx="0">
                  <c:v>建面均价（元/㎡）</c:v>
                </c:pt>
              </c:strCache>
            </c:strRef>
          </c:tx>
          <c:marker>
            <c:symbol val="circle"/>
            <c:size val="5"/>
          </c:marker>
          <c:dLbls>
            <c:dLbl>
              <c:idx val="0"/>
              <c:layout>
                <c:manualLayout>
                  <c:x val="-4.2384888528047712E-2"/>
                  <c:y val="-2.9053935125838998E-3"/>
                </c:manualLayout>
              </c:layout>
              <c:dLblPos val="r"/>
              <c:showVal val="1"/>
              <c:extLst>
                <c:ext xmlns:c15="http://schemas.microsoft.com/office/drawing/2012/chart" uri="{CE6537A1-D6FC-4f65-9D91-7224C49458BB}"/>
              </c:extLst>
            </c:dLbl>
            <c:dLbl>
              <c:idx val="1"/>
              <c:layout>
                <c:manualLayout>
                  <c:x val="-2.9051648515730038E-2"/>
                  <c:y val="-2.90539351258401E-3"/>
                </c:manualLayout>
              </c:layout>
              <c:dLblPos val="r"/>
              <c:showVal val="1"/>
              <c:extLst>
                <c:ext xmlns:c15="http://schemas.microsoft.com/office/drawing/2012/chart" uri="{CE6537A1-D6FC-4f65-9D91-7224C49458BB}"/>
              </c:extLst>
            </c:dLbl>
            <c:dLbl>
              <c:idx val="2"/>
              <c:layout>
                <c:manualLayout>
                  <c:x val="-2.6088706290769641E-2"/>
                  <c:y val="-2.9242910132145156E-2"/>
                </c:manualLayout>
              </c:layout>
              <c:dLblPos val="r"/>
              <c:showVal val="1"/>
              <c:extLst>
                <c:ext xmlns:c15="http://schemas.microsoft.com/office/drawing/2012/chart" uri="{CE6537A1-D6FC-4f65-9D91-7224C49458BB}"/>
              </c:extLst>
            </c:dLbl>
            <c:dLbl>
              <c:idx val="3"/>
              <c:layout>
                <c:manualLayout>
                  <c:x val="-2.1644292953330192E-2"/>
                  <c:y val="-2.9056527375583042E-3"/>
                </c:manualLayout>
              </c:layout>
              <c:dLblPos val="r"/>
              <c:showVal val="1"/>
              <c:extLst>
                <c:ext xmlns:c15="http://schemas.microsoft.com/office/drawing/2012/chart" uri="{CE6537A1-D6FC-4f65-9D91-7224C49458BB}"/>
              </c:extLst>
            </c:dLbl>
            <c:dLbl>
              <c:idx val="4"/>
              <c:layout>
                <c:manualLayout>
                  <c:x val="-2.6088706290769592E-2"/>
                  <c:y val="-2.9242650907170781E-2"/>
                </c:manualLayout>
              </c:layout>
              <c:dLblPos val="r"/>
              <c:showVal val="1"/>
              <c:extLst>
                <c:ext xmlns:c15="http://schemas.microsoft.com/office/drawing/2012/chart" uri="{CE6537A1-D6FC-4f65-9D91-7224C49458BB}"/>
              </c:extLst>
            </c:dLbl>
            <c:dLbl>
              <c:idx val="5"/>
              <c:layout>
                <c:manualLayout>
                  <c:x val="-2.4607235178290325E-2"/>
                  <c:y val="-3.9119122430140756E-2"/>
                </c:manualLayout>
              </c:layout>
              <c:dLblPos val="r"/>
              <c:showVal val="1"/>
              <c:extLst>
                <c:ext xmlns:c15="http://schemas.microsoft.com/office/drawing/2012/chart" uri="{CE6537A1-D6FC-4f65-9D91-7224C49458BB}"/>
              </c:extLst>
            </c:dLbl>
            <c:dLbl>
              <c:idx val="7"/>
              <c:layout>
                <c:manualLayout>
                  <c:x val="-8.3110529410117869E-3"/>
                  <c:y val="1.0263235184709459E-2"/>
                </c:manualLayout>
              </c:layout>
              <c:dLblPos val="r"/>
              <c:showVal val="1"/>
              <c:extLst>
                <c:ext xmlns:c15="http://schemas.microsoft.com/office/drawing/2012/chart" uri="{CE6537A1-D6FC-4f65-9D91-7224C49458BB}"/>
              </c:extLst>
            </c:dLbl>
            <c:dLbl>
              <c:idx val="8"/>
              <c:layout>
                <c:manualLayout>
                  <c:x val="-2.9092476459774096E-2"/>
                  <c:y val="-6.1975506869072945E-3"/>
                </c:manualLayout>
              </c:layout>
              <c:dLblPos val="r"/>
              <c:showVal val="1"/>
              <c:extLst>
                <c:ext xmlns:c15="http://schemas.microsoft.com/office/drawing/2012/chart" uri="{CE6537A1-D6FC-4f65-9D91-7224C49458BB}"/>
              </c:extLst>
            </c:dLbl>
            <c:dLbl>
              <c:idx val="9"/>
              <c:layout>
                <c:manualLayout>
                  <c:x val="-2.6129534234814338E-2"/>
                  <c:y val="-8.9902518832426503E-3"/>
                </c:manualLayout>
              </c:layout>
              <c:dLblPos val="r"/>
              <c:showVal val="1"/>
              <c:extLst>
                <c:ext xmlns:c15="http://schemas.microsoft.com/office/drawing/2012/chart" uri="{CE6537A1-D6FC-4f65-9D91-7224C49458BB}"/>
              </c:extLst>
            </c:dLbl>
            <c:spPr>
              <a:solidFill>
                <a:schemeClr val="bg1">
                  <a:lumMod val="95000"/>
                </a:schemeClr>
              </a:solidFill>
            </c:spPr>
            <c:dLblPos val="t"/>
            <c:showVal val="1"/>
            <c:extLst>
              <c:ext xmlns:c15="http://schemas.microsoft.com/office/drawing/2012/chart" uri="{CE6537A1-D6FC-4f65-9D91-7224C49458BB}">
                <c15:showLeaderLines val="0"/>
              </c:ext>
            </c:extLst>
          </c:dLbls>
          <c:cat>
            <c:strRef>
              <c:f>Sheet1!$A$2:$A$11</c:f>
              <c:strCache>
                <c:ptCount val="10"/>
                <c:pt idx="0">
                  <c:v>南岸区</c:v>
                </c:pt>
                <c:pt idx="1">
                  <c:v>渝北区</c:v>
                </c:pt>
                <c:pt idx="2">
                  <c:v>九龙坡区</c:v>
                </c:pt>
                <c:pt idx="3">
                  <c:v>北部新区</c:v>
                </c:pt>
                <c:pt idx="4">
                  <c:v>沙坪坝区</c:v>
                </c:pt>
                <c:pt idx="5">
                  <c:v>江北区</c:v>
                </c:pt>
                <c:pt idx="6">
                  <c:v>巴南区</c:v>
                </c:pt>
                <c:pt idx="7">
                  <c:v>北碚区</c:v>
                </c:pt>
                <c:pt idx="8">
                  <c:v>大渡口区</c:v>
                </c:pt>
                <c:pt idx="9">
                  <c:v>渝中区</c:v>
                </c:pt>
              </c:strCache>
            </c:strRef>
          </c:cat>
          <c:val>
            <c:numRef>
              <c:f>Sheet1!$D$2:$D$11</c:f>
              <c:numCache>
                <c:formatCode>0_ </c:formatCode>
                <c:ptCount val="10"/>
                <c:pt idx="0">
                  <c:v>6497.6603007744015</c:v>
                </c:pt>
                <c:pt idx="1">
                  <c:v>4508.9769696915564</c:v>
                </c:pt>
                <c:pt idx="2">
                  <c:v>6910.0532105570046</c:v>
                </c:pt>
                <c:pt idx="3">
                  <c:v>8443.0691289541846</c:v>
                </c:pt>
                <c:pt idx="4">
                  <c:v>5308.270555951186</c:v>
                </c:pt>
                <c:pt idx="5">
                  <c:v>7569.9963422873361</c:v>
                </c:pt>
                <c:pt idx="6">
                  <c:v>5947.6880525707174</c:v>
                </c:pt>
                <c:pt idx="7">
                  <c:v>4683.3271752024484</c:v>
                </c:pt>
                <c:pt idx="8">
                  <c:v>4687.7907324690013</c:v>
                </c:pt>
                <c:pt idx="9">
                  <c:v>8837.4109415497642</c:v>
                </c:pt>
              </c:numCache>
            </c:numRef>
          </c:val>
        </c:ser>
        <c:ser>
          <c:idx val="3"/>
          <c:order val="3"/>
          <c:tx>
            <c:strRef>
              <c:f>Sheet1!$E$1</c:f>
              <c:strCache>
                <c:ptCount val="1"/>
                <c:pt idx="0">
                  <c:v>市场建面均价（元/㎡）</c:v>
                </c:pt>
              </c:strCache>
            </c:strRef>
          </c:tx>
          <c:marker>
            <c:symbol val="none"/>
          </c:marker>
          <c:dLbls>
            <c:dLbl>
              <c:idx val="0"/>
              <c:delete val="1"/>
              <c:extLst>
                <c:ext xmlns:c15="http://schemas.microsoft.com/office/drawing/2012/chart" uri="{CE6537A1-D6FC-4f65-9D91-7224C49458BB}"/>
              </c:extLst>
            </c:dLbl>
            <c:dLbl>
              <c:idx val="1"/>
              <c:delete val="1"/>
              <c:extLst>
                <c:ext xmlns:c15="http://schemas.microsoft.com/office/drawing/2012/chart" uri="{CE6537A1-D6FC-4f65-9D91-7224C49458BB}"/>
              </c:extLst>
            </c:dLbl>
            <c:dLbl>
              <c:idx val="2"/>
              <c:delete val="1"/>
              <c:extLst>
                <c:ext xmlns:c15="http://schemas.microsoft.com/office/drawing/2012/chart" uri="{CE6537A1-D6FC-4f65-9D91-7224C49458BB}"/>
              </c:extLst>
            </c:dLbl>
            <c:dLbl>
              <c:idx val="3"/>
              <c:delete val="1"/>
              <c:extLst>
                <c:ext xmlns:c15="http://schemas.microsoft.com/office/drawing/2012/chart" uri="{CE6537A1-D6FC-4f65-9D91-7224C49458BB}"/>
              </c:extLst>
            </c:dLbl>
            <c:dLbl>
              <c:idx val="4"/>
              <c:layout>
                <c:manualLayout>
                  <c:x val="0.41629314930429195"/>
                  <c:y val="-4.8519138450244231E-3"/>
                </c:manualLayout>
              </c:layout>
              <c:showVal val="1"/>
              <c:extLst>
                <c:ext xmlns:c15="http://schemas.microsoft.com/office/drawing/2012/chart" uri="{CE6537A1-D6FC-4f65-9D91-7224C49458BB}"/>
              </c:extLst>
            </c:dLbl>
            <c:dLbl>
              <c:idx val="5"/>
              <c:delete val="1"/>
              <c:extLst>
                <c:ext xmlns:c15="http://schemas.microsoft.com/office/drawing/2012/chart" uri="{CE6537A1-D6FC-4f65-9D91-7224C49458BB}"/>
              </c:extLst>
            </c:dLbl>
            <c:dLbl>
              <c:idx val="6"/>
              <c:delete val="1"/>
              <c:extLst>
                <c:ext xmlns:c15="http://schemas.microsoft.com/office/drawing/2012/chart" uri="{CE6537A1-D6FC-4f65-9D91-7224C49458BB}"/>
              </c:extLst>
            </c:dLbl>
            <c:dLbl>
              <c:idx val="7"/>
              <c:delete val="1"/>
              <c:extLst>
                <c:ext xmlns:c15="http://schemas.microsoft.com/office/drawing/2012/chart" uri="{CE6537A1-D6FC-4f65-9D91-7224C49458BB}"/>
              </c:extLst>
            </c:dLbl>
            <c:dLbl>
              <c:idx val="8"/>
              <c:delete val="1"/>
              <c:extLst>
                <c:ext xmlns:c15="http://schemas.microsoft.com/office/drawing/2012/chart" uri="{CE6537A1-D6FC-4f65-9D91-7224C49458BB}"/>
              </c:extLst>
            </c:dLbl>
            <c:dLbl>
              <c:idx val="9"/>
              <c:delete val="1"/>
              <c:extLst>
                <c:ext xmlns:c15="http://schemas.microsoft.com/office/drawing/2012/chart" uri="{CE6537A1-D6FC-4f65-9D91-7224C49458BB}"/>
              </c:extLst>
            </c:dLbl>
            <c:spPr>
              <a:solidFill>
                <a:srgbClr val="C00000"/>
              </a:solidFill>
            </c:spPr>
            <c:txPr>
              <a:bodyPr/>
              <a:lstStyle/>
              <a:p>
                <a:pPr>
                  <a:defRPr sz="1100" b="1">
                    <a:solidFill>
                      <a:schemeClr val="bg1"/>
                    </a:solidFill>
                    <a:latin typeface="+mj-lt"/>
                  </a:defRPr>
                </a:pPr>
                <a:endParaRPr lang="zh-CN"/>
              </a:p>
            </c:txPr>
            <c:showVal val="1"/>
            <c:extLst>
              <c:ext xmlns:c15="http://schemas.microsoft.com/office/drawing/2012/chart" uri="{CE6537A1-D6FC-4f65-9D91-7224C49458BB}">
                <c15:showLeaderLines val="0"/>
              </c:ext>
            </c:extLst>
          </c:dLbls>
          <c:cat>
            <c:strRef>
              <c:f>Sheet1!$A$2:$A$11</c:f>
              <c:strCache>
                <c:ptCount val="10"/>
                <c:pt idx="0">
                  <c:v>南岸区</c:v>
                </c:pt>
                <c:pt idx="1">
                  <c:v>渝北区</c:v>
                </c:pt>
                <c:pt idx="2">
                  <c:v>九龙坡区</c:v>
                </c:pt>
                <c:pt idx="3">
                  <c:v>北部新区</c:v>
                </c:pt>
                <c:pt idx="4">
                  <c:v>沙坪坝区</c:v>
                </c:pt>
                <c:pt idx="5">
                  <c:v>江北区</c:v>
                </c:pt>
                <c:pt idx="6">
                  <c:v>巴南区</c:v>
                </c:pt>
                <c:pt idx="7">
                  <c:v>北碚区</c:v>
                </c:pt>
                <c:pt idx="8">
                  <c:v>大渡口区</c:v>
                </c:pt>
                <c:pt idx="9">
                  <c:v>渝中区</c:v>
                </c:pt>
              </c:strCache>
            </c:strRef>
          </c:cat>
          <c:val>
            <c:numRef>
              <c:f>Sheet1!$E$2:$E$11</c:f>
              <c:numCache>
                <c:formatCode>0_ </c:formatCode>
                <c:ptCount val="10"/>
                <c:pt idx="0">
                  <c:v>6248.2498479012802</c:v>
                </c:pt>
                <c:pt idx="1">
                  <c:v>6248.2498479012802</c:v>
                </c:pt>
                <c:pt idx="2">
                  <c:v>6248.2498479012802</c:v>
                </c:pt>
                <c:pt idx="3">
                  <c:v>6248.2498479012802</c:v>
                </c:pt>
                <c:pt idx="4">
                  <c:v>6248.2498479012802</c:v>
                </c:pt>
                <c:pt idx="5">
                  <c:v>6248.2498479012802</c:v>
                </c:pt>
                <c:pt idx="6">
                  <c:v>6248.2498479012802</c:v>
                </c:pt>
                <c:pt idx="7">
                  <c:v>6248.2498479012802</c:v>
                </c:pt>
                <c:pt idx="8">
                  <c:v>6248.2498479012802</c:v>
                </c:pt>
                <c:pt idx="9">
                  <c:v>6248.2498479012802</c:v>
                </c:pt>
              </c:numCache>
            </c:numRef>
          </c:val>
        </c:ser>
        <c:marker val="1"/>
        <c:axId val="139475968"/>
        <c:axId val="139474432"/>
      </c:lineChart>
      <c:catAx>
        <c:axId val="139454720"/>
        <c:scaling>
          <c:orientation val="minMax"/>
        </c:scaling>
        <c:axPos val="b"/>
        <c:numFmt formatCode="General" sourceLinked="0"/>
        <c:tickLblPos val="nextTo"/>
        <c:crossAx val="139472896"/>
        <c:crosses val="autoZero"/>
        <c:auto val="1"/>
        <c:lblAlgn val="ctr"/>
        <c:lblOffset val="100"/>
      </c:catAx>
      <c:valAx>
        <c:axId val="139472896"/>
        <c:scaling>
          <c:orientation val="minMax"/>
        </c:scaling>
        <c:axPos val="l"/>
        <c:numFmt formatCode="#,##0;\-#,##0" sourceLinked="0"/>
        <c:tickLblPos val="nextTo"/>
        <c:crossAx val="139454720"/>
        <c:crosses val="autoZero"/>
        <c:crossBetween val="between"/>
        <c:majorUnit val="2"/>
      </c:valAx>
      <c:valAx>
        <c:axId val="139474432"/>
        <c:scaling>
          <c:orientation val="minMax"/>
          <c:max val="10000"/>
        </c:scaling>
        <c:axPos val="r"/>
        <c:numFmt formatCode="0_ " sourceLinked="1"/>
        <c:tickLblPos val="nextTo"/>
        <c:crossAx val="139475968"/>
        <c:crosses val="max"/>
        <c:crossBetween val="between"/>
        <c:majorUnit val="2000"/>
      </c:valAx>
      <c:catAx>
        <c:axId val="139475968"/>
        <c:scaling>
          <c:orientation val="minMax"/>
        </c:scaling>
        <c:delete val="1"/>
        <c:axPos val="b"/>
        <c:numFmt formatCode="General" sourceLinked="1"/>
        <c:tickLblPos val="none"/>
        <c:crossAx val="139474432"/>
        <c:crosses val="autoZero"/>
        <c:auto val="1"/>
        <c:lblAlgn val="ctr"/>
        <c:lblOffset val="100"/>
      </c:catAx>
      <c:spPr>
        <a:solidFill>
          <a:schemeClr val="bg1">
            <a:lumMod val="85000"/>
          </a:schemeClr>
        </a:solidFill>
      </c:spPr>
    </c:plotArea>
    <c:legend>
      <c:legendPos val="b"/>
      <c:layout>
        <c:manualLayout>
          <c:xMode val="edge"/>
          <c:yMode val="edge"/>
          <c:x val="0.17022453036199744"/>
          <c:y val="0.8943778017792875"/>
          <c:w val="0.71771932771540825"/>
          <c:h val="5.6398555390688415E-2"/>
        </c:manualLayout>
      </c:layout>
      <c:txPr>
        <a:bodyPr/>
        <a:lstStyle/>
        <a:p>
          <a:pPr>
            <a:defRPr sz="1000"/>
          </a:pPr>
          <a:endParaRPr lang="zh-CN"/>
        </a:p>
      </c:txPr>
    </c:legend>
    <c:plotVisOnly val="1"/>
    <c:dispBlanksAs val="gap"/>
  </c:chart>
  <c:spPr>
    <a:ln>
      <a:solidFill>
        <a:schemeClr val="bg1">
          <a:lumMod val="75000"/>
        </a:schemeClr>
      </a:solidFill>
    </a:ln>
  </c:spPr>
  <c:txPr>
    <a:bodyPr/>
    <a:lstStyle/>
    <a:p>
      <a:pPr>
        <a:defRPr sz="800">
          <a:latin typeface="+mj-lt"/>
          <a:ea typeface="微软雅黑" pitchFamily="34" charset="-122"/>
        </a:defRPr>
      </a:pPr>
      <a:endParaRPr lang="zh-CN"/>
    </a:p>
  </c:txPr>
  <c:externalData r:id="rId1"/>
  <c:userShapes r:id="rId2"/>
</c:chartSpace>
</file>

<file path=ppt/charts/chart7.xml><?xml version="1.0" encoding="utf-8"?>
<c:chartSpace xmlns:c="http://schemas.openxmlformats.org/drawingml/2006/chart" xmlns:a="http://schemas.openxmlformats.org/drawingml/2006/main" xmlns:r="http://schemas.openxmlformats.org/officeDocument/2006/relationships">
  <c:date1904 val="1"/>
  <c:lang val="zh-CN"/>
  <c:chart>
    <c:plotArea>
      <c:layout>
        <c:manualLayout>
          <c:layoutTarget val="inner"/>
          <c:xMode val="edge"/>
          <c:yMode val="edge"/>
          <c:x val="5.3130049896476732E-2"/>
          <c:y val="0.13763120522992925"/>
          <c:w val="0.88653274344360256"/>
          <c:h val="0.66192513568605038"/>
        </c:manualLayout>
      </c:layout>
      <c:barChart>
        <c:barDir val="col"/>
        <c:grouping val="clustered"/>
        <c:ser>
          <c:idx val="0"/>
          <c:order val="0"/>
          <c:tx>
            <c:strRef>
              <c:f>Sheet1!$B$1</c:f>
              <c:strCache>
                <c:ptCount val="1"/>
                <c:pt idx="0">
                  <c:v>预售新增供应量（单位:万㎡）</c:v>
                </c:pt>
              </c:strCache>
            </c:strRef>
          </c:tx>
          <c:spPr>
            <a:ln>
              <a:solidFill>
                <a:schemeClr val="bg1"/>
              </a:solidFill>
            </a:ln>
          </c:spPr>
          <c:dLbls>
            <c:dLbl>
              <c:idx val="3"/>
              <c:layout>
                <c:manualLayout>
                  <c:x val="1.4814711124798193E-3"/>
                  <c:y val="2.0914886293832383E-2"/>
                </c:manualLayout>
              </c:layout>
              <c:dLblPos val="outEnd"/>
              <c:showVal val="1"/>
              <c:extLst>
                <c:ext xmlns:c15="http://schemas.microsoft.com/office/drawing/2012/chart" uri="{CE6537A1-D6FC-4f65-9D91-7224C49458BB}"/>
              </c:extLst>
            </c:dLbl>
            <c:dLbl>
              <c:idx val="7"/>
              <c:layout>
                <c:manualLayout>
                  <c:x val="2.9629422249597467E-3"/>
                  <c:y val="1.7429071911527323E-2"/>
                </c:manualLayout>
              </c:layout>
              <c:dLblPos val="outEnd"/>
              <c:showVal val="1"/>
              <c:extLst>
                <c:ext xmlns:c15="http://schemas.microsoft.com/office/drawing/2012/chart" uri="{CE6537A1-D6FC-4f65-9D91-7224C49458BB}"/>
              </c:extLst>
            </c:dLbl>
            <c:spPr>
              <a:noFill/>
              <a:ln>
                <a:noFill/>
              </a:ln>
              <a:effectLst/>
            </c:spPr>
            <c:dLblPos val="outEnd"/>
            <c:showVal val="1"/>
            <c:extLst>
              <c:ext xmlns:c15="http://schemas.microsoft.com/office/drawing/2012/chart" uri="{CE6537A1-D6FC-4f65-9D91-7224C49458BB}">
                <c15:showLeaderLines val="0"/>
              </c:ext>
            </c:extLst>
          </c:dLbls>
          <c:cat>
            <c:strRef>
              <c:f>Sheet1!$A$2:$A$9</c:f>
              <c:strCache>
                <c:ptCount val="8"/>
                <c:pt idx="0">
                  <c:v>8.18-8.24</c:v>
                </c:pt>
                <c:pt idx="1">
                  <c:v>8.25-8.31</c:v>
                </c:pt>
                <c:pt idx="2">
                  <c:v>9.1-9.7</c:v>
                </c:pt>
                <c:pt idx="3">
                  <c:v>9.8-9.14</c:v>
                </c:pt>
                <c:pt idx="4">
                  <c:v>9.15-9.21</c:v>
                </c:pt>
                <c:pt idx="5">
                  <c:v>9.22-9.28</c:v>
                </c:pt>
                <c:pt idx="6">
                  <c:v>9.29-10.5</c:v>
                </c:pt>
                <c:pt idx="7">
                  <c:v>10.6-10.12</c:v>
                </c:pt>
              </c:strCache>
            </c:strRef>
          </c:cat>
          <c:val>
            <c:numRef>
              <c:f>Sheet1!$B$2:$B$9</c:f>
              <c:numCache>
                <c:formatCode>General</c:formatCode>
                <c:ptCount val="8"/>
                <c:pt idx="0">
                  <c:v>47.09</c:v>
                </c:pt>
                <c:pt idx="1">
                  <c:v>33.700000000000003</c:v>
                </c:pt>
                <c:pt idx="2">
                  <c:v>34.050000000000004</c:v>
                </c:pt>
                <c:pt idx="3">
                  <c:v>26.91</c:v>
                </c:pt>
                <c:pt idx="4">
                  <c:v>29.68</c:v>
                </c:pt>
                <c:pt idx="5">
                  <c:v>50.27</c:v>
                </c:pt>
                <c:pt idx="6">
                  <c:v>33.190000000000012</c:v>
                </c:pt>
                <c:pt idx="7">
                  <c:v>21.64</c:v>
                </c:pt>
              </c:numCache>
            </c:numRef>
          </c:val>
        </c:ser>
        <c:ser>
          <c:idx val="1"/>
          <c:order val="1"/>
          <c:tx>
            <c:strRef>
              <c:f>Sheet1!$C$1</c:f>
              <c:strCache>
                <c:ptCount val="1"/>
                <c:pt idx="0">
                  <c:v>成交量（单位:万㎡）</c:v>
                </c:pt>
              </c:strCache>
            </c:strRef>
          </c:tx>
          <c:spPr>
            <a:ln>
              <a:solidFill>
                <a:prstClr val="white"/>
              </a:solidFill>
            </a:ln>
          </c:spPr>
          <c:dLbls>
            <c:dLbl>
              <c:idx val="6"/>
              <c:layout>
                <c:manualLayout>
                  <c:x val="0"/>
                  <c:y val="2.0914886293832174E-2"/>
                </c:manualLayout>
              </c:layout>
              <c:dLblPos val="outEnd"/>
              <c:showVal val="1"/>
              <c:extLst>
                <c:ext xmlns:c15="http://schemas.microsoft.com/office/drawing/2012/chart" uri="{CE6537A1-D6FC-4f65-9D91-7224C49458BB}"/>
              </c:extLst>
            </c:dLbl>
            <c:dLbl>
              <c:idx val="7"/>
              <c:layout>
                <c:manualLayout>
                  <c:x val="5.9258844499192774E-3"/>
                  <c:y val="2.0914886293832358E-2"/>
                </c:manualLayout>
              </c:layout>
              <c:dLblPos val="outEnd"/>
              <c:showVal val="1"/>
              <c:extLst>
                <c:ext xmlns:c15="http://schemas.microsoft.com/office/drawing/2012/chart" uri="{CE6537A1-D6FC-4f65-9D91-7224C49458BB}"/>
              </c:extLst>
            </c:dLbl>
            <c:spPr>
              <a:noFill/>
              <a:ln>
                <a:noFill/>
              </a:ln>
              <a:effectLst/>
            </c:spPr>
            <c:dLblPos val="outEnd"/>
            <c:showVal val="1"/>
            <c:extLst>
              <c:ext xmlns:c15="http://schemas.microsoft.com/office/drawing/2012/chart" uri="{CE6537A1-D6FC-4f65-9D91-7224C49458BB}">
                <c15:showLeaderLines val="0"/>
              </c:ext>
            </c:extLst>
          </c:dLbls>
          <c:cat>
            <c:strRef>
              <c:f>Sheet1!$A$2:$A$9</c:f>
              <c:strCache>
                <c:ptCount val="8"/>
                <c:pt idx="0">
                  <c:v>8.18-8.24</c:v>
                </c:pt>
                <c:pt idx="1">
                  <c:v>8.25-8.31</c:v>
                </c:pt>
                <c:pt idx="2">
                  <c:v>9.1-9.7</c:v>
                </c:pt>
                <c:pt idx="3">
                  <c:v>9.8-9.14</c:v>
                </c:pt>
                <c:pt idx="4">
                  <c:v>9.15-9.21</c:v>
                </c:pt>
                <c:pt idx="5">
                  <c:v>9.22-9.28</c:v>
                </c:pt>
                <c:pt idx="6">
                  <c:v>9.29-10.5</c:v>
                </c:pt>
                <c:pt idx="7">
                  <c:v>10.6-10.12</c:v>
                </c:pt>
              </c:strCache>
            </c:strRef>
          </c:cat>
          <c:val>
            <c:numRef>
              <c:f>Sheet1!$C$2:$C$9</c:f>
              <c:numCache>
                <c:formatCode>0.00_ </c:formatCode>
                <c:ptCount val="8"/>
                <c:pt idx="0">
                  <c:v>25.08</c:v>
                </c:pt>
                <c:pt idx="1">
                  <c:v>31.19</c:v>
                </c:pt>
                <c:pt idx="2">
                  <c:v>22.259999999999987</c:v>
                </c:pt>
                <c:pt idx="3">
                  <c:v>27.56</c:v>
                </c:pt>
                <c:pt idx="4">
                  <c:v>30.02</c:v>
                </c:pt>
                <c:pt idx="5">
                  <c:v>29.57</c:v>
                </c:pt>
                <c:pt idx="6">
                  <c:v>22.85</c:v>
                </c:pt>
                <c:pt idx="7">
                  <c:v>21.55</c:v>
                </c:pt>
              </c:numCache>
            </c:numRef>
          </c:val>
        </c:ser>
        <c:axId val="142550144"/>
        <c:axId val="142551680"/>
      </c:barChart>
      <c:lineChart>
        <c:grouping val="standard"/>
        <c:ser>
          <c:idx val="2"/>
          <c:order val="2"/>
          <c:tx>
            <c:strRef>
              <c:f>Sheet1!$D$1</c:f>
              <c:strCache>
                <c:ptCount val="1"/>
                <c:pt idx="0">
                  <c:v>建面均价（元/㎡）</c:v>
                </c:pt>
              </c:strCache>
            </c:strRef>
          </c:tx>
          <c:marker>
            <c:symbol val="circle"/>
            <c:size val="5"/>
          </c:marker>
          <c:dLbls>
            <c:dLbl>
              <c:idx val="1"/>
              <c:layout>
                <c:manualLayout>
                  <c:x val="-2.204452345623711E-2"/>
                  <c:y val="-9.9867209685184505E-3"/>
                </c:manualLayout>
              </c:layout>
              <c:dLblPos val="r"/>
              <c:showVal val="1"/>
              <c:extLst>
                <c:ext xmlns:c15="http://schemas.microsoft.com/office/drawing/2012/chart" uri="{CE6537A1-D6FC-4f65-9D91-7224C49458BB}"/>
              </c:extLst>
            </c:dLbl>
            <c:dLbl>
              <c:idx val="2"/>
              <c:layout>
                <c:manualLayout>
                  <c:x val="-2.3525761266179532E-2"/>
                  <c:y val="-9.9867209685184297E-3"/>
                </c:manualLayout>
              </c:layout>
              <c:dLblPos val="r"/>
              <c:showVal val="1"/>
              <c:extLst>
                <c:ext xmlns:c15="http://schemas.microsoft.com/office/drawing/2012/chart" uri="{CE6537A1-D6FC-4f65-9D91-7224C49458BB}"/>
              </c:extLst>
            </c:dLbl>
            <c:dLbl>
              <c:idx val="3"/>
              <c:layout>
                <c:manualLayout>
                  <c:x val="-2.5007349029928249E-2"/>
                  <c:y val="-9.9867209685184297E-3"/>
                </c:manualLayout>
              </c:layout>
              <c:dLblPos val="r"/>
              <c:showVal val="1"/>
              <c:extLst>
                <c:ext xmlns:c15="http://schemas.microsoft.com/office/drawing/2012/chart" uri="{CE6537A1-D6FC-4f65-9D91-7224C49458BB}"/>
              </c:extLst>
            </c:dLbl>
            <c:dLbl>
              <c:idx val="4"/>
              <c:layout>
                <c:manualLayout>
                  <c:x val="-4.4266356840897123E-2"/>
                  <c:y val="-9.9867209685184505E-3"/>
                </c:manualLayout>
              </c:layout>
              <c:dLblPos val="r"/>
              <c:showVal val="1"/>
              <c:extLst>
                <c:ext xmlns:c15="http://schemas.microsoft.com/office/drawing/2012/chart" uri="{CE6537A1-D6FC-4f65-9D91-7224C49458BB}"/>
              </c:extLst>
            </c:dLbl>
            <c:dLbl>
              <c:idx val="5"/>
              <c:layout>
                <c:manualLayout>
                  <c:x val="-2.0562819041219888E-2"/>
                  <c:y val="1.7899794089925293E-2"/>
                </c:manualLayout>
              </c:layout>
              <c:dLblPos val="r"/>
              <c:showVal val="1"/>
              <c:extLst>
                <c:ext xmlns:c15="http://schemas.microsoft.com/office/drawing/2012/chart" uri="{CE6537A1-D6FC-4f65-9D91-7224C49458BB}"/>
              </c:extLst>
            </c:dLbl>
            <c:dLbl>
              <c:idx val="6"/>
              <c:layout>
                <c:manualLayout>
                  <c:x val="-2.9451645716098811E-2"/>
                  <c:y val="1.7899794089925293E-2"/>
                </c:manualLayout>
              </c:layout>
              <c:dLblPos val="r"/>
              <c:showVal val="1"/>
              <c:extLst>
                <c:ext xmlns:c15="http://schemas.microsoft.com/office/drawing/2012/chart" uri="{CE6537A1-D6FC-4f65-9D91-7224C49458BB}"/>
              </c:extLst>
            </c:dLbl>
            <c:dLbl>
              <c:idx val="7"/>
              <c:layout>
                <c:manualLayout>
                  <c:x val="-3.2414587941058448E-2"/>
                  <c:y val="7.4418019958621519E-3"/>
                </c:manualLayout>
              </c:layout>
              <c:dLblPos val="r"/>
              <c:showVal val="1"/>
              <c:extLst>
                <c:ext xmlns:c15="http://schemas.microsoft.com/office/drawing/2012/chart" uri="{CE6537A1-D6FC-4f65-9D91-7224C49458BB}"/>
              </c:extLst>
            </c:dLbl>
            <c:spPr>
              <a:solidFill>
                <a:schemeClr val="bg1">
                  <a:lumMod val="95000"/>
                </a:schemeClr>
              </a:solidFill>
            </c:spPr>
            <c:dLblPos val="t"/>
            <c:showVal val="1"/>
            <c:extLst>
              <c:ext xmlns:c15="http://schemas.microsoft.com/office/drawing/2012/chart" uri="{CE6537A1-D6FC-4f65-9D91-7224C49458BB}">
                <c15:showLeaderLines val="0"/>
              </c:ext>
            </c:extLst>
          </c:dLbls>
          <c:cat>
            <c:strRef>
              <c:f>Sheet1!$A$2:$A$9</c:f>
              <c:strCache>
                <c:ptCount val="8"/>
                <c:pt idx="0">
                  <c:v>8.18-8.24</c:v>
                </c:pt>
                <c:pt idx="1">
                  <c:v>8.25-8.31</c:v>
                </c:pt>
                <c:pt idx="2">
                  <c:v>9.1-9.7</c:v>
                </c:pt>
                <c:pt idx="3">
                  <c:v>9.8-9.14</c:v>
                </c:pt>
                <c:pt idx="4">
                  <c:v>9.15-9.21</c:v>
                </c:pt>
                <c:pt idx="5">
                  <c:v>9.22-9.28</c:v>
                </c:pt>
                <c:pt idx="6">
                  <c:v>9.29-10.5</c:v>
                </c:pt>
                <c:pt idx="7">
                  <c:v>10.6-10.12</c:v>
                </c:pt>
              </c:strCache>
            </c:strRef>
          </c:cat>
          <c:val>
            <c:numRef>
              <c:f>Sheet1!$D$2:$D$9</c:f>
              <c:numCache>
                <c:formatCode>0_ </c:formatCode>
                <c:ptCount val="8"/>
                <c:pt idx="0">
                  <c:v>6881</c:v>
                </c:pt>
                <c:pt idx="1">
                  <c:v>7132</c:v>
                </c:pt>
                <c:pt idx="2">
                  <c:v>6757</c:v>
                </c:pt>
                <c:pt idx="3">
                  <c:v>6523</c:v>
                </c:pt>
                <c:pt idx="4">
                  <c:v>6310</c:v>
                </c:pt>
                <c:pt idx="5">
                  <c:v>6566</c:v>
                </c:pt>
                <c:pt idx="6">
                  <c:v>6816</c:v>
                </c:pt>
                <c:pt idx="7">
                  <c:v>6429</c:v>
                </c:pt>
              </c:numCache>
            </c:numRef>
          </c:val>
        </c:ser>
        <c:marker val="1"/>
        <c:axId val="142583680"/>
        <c:axId val="142582144"/>
      </c:lineChart>
      <c:catAx>
        <c:axId val="142550144"/>
        <c:scaling>
          <c:orientation val="minMax"/>
        </c:scaling>
        <c:axPos val="b"/>
        <c:numFmt formatCode="General" sourceLinked="0"/>
        <c:tickLblPos val="nextTo"/>
        <c:crossAx val="142551680"/>
        <c:crosses val="autoZero"/>
        <c:auto val="1"/>
        <c:lblAlgn val="ctr"/>
        <c:lblOffset val="100"/>
      </c:catAx>
      <c:valAx>
        <c:axId val="142551680"/>
        <c:scaling>
          <c:orientation val="minMax"/>
          <c:max val="80"/>
        </c:scaling>
        <c:axPos val="l"/>
        <c:numFmt formatCode="General" sourceLinked="1"/>
        <c:tickLblPos val="nextTo"/>
        <c:crossAx val="142550144"/>
        <c:crosses val="autoZero"/>
        <c:crossBetween val="between"/>
      </c:valAx>
      <c:valAx>
        <c:axId val="142582144"/>
        <c:scaling>
          <c:orientation val="minMax"/>
        </c:scaling>
        <c:axPos val="r"/>
        <c:numFmt formatCode="0_ " sourceLinked="1"/>
        <c:tickLblPos val="nextTo"/>
        <c:crossAx val="142583680"/>
        <c:crosses val="max"/>
        <c:crossBetween val="between"/>
      </c:valAx>
      <c:catAx>
        <c:axId val="142583680"/>
        <c:scaling>
          <c:orientation val="minMax"/>
        </c:scaling>
        <c:delete val="1"/>
        <c:axPos val="b"/>
        <c:numFmt formatCode="General" sourceLinked="1"/>
        <c:tickLblPos val="none"/>
        <c:crossAx val="142582144"/>
        <c:crosses val="autoZero"/>
        <c:auto val="1"/>
        <c:lblAlgn val="ctr"/>
        <c:lblOffset val="100"/>
      </c:catAx>
      <c:spPr>
        <a:solidFill>
          <a:schemeClr val="bg1">
            <a:lumMod val="85000"/>
          </a:schemeClr>
        </a:solidFill>
      </c:spPr>
    </c:plotArea>
    <c:legend>
      <c:legendPos val="b"/>
      <c:layout>
        <c:manualLayout>
          <c:xMode val="edge"/>
          <c:yMode val="edge"/>
          <c:x val="0.1833255176983305"/>
          <c:y val="0.88173812037203247"/>
          <c:w val="0.73557047136444664"/>
          <c:h val="9.2797492339010315E-2"/>
        </c:manualLayout>
      </c:layout>
      <c:txPr>
        <a:bodyPr/>
        <a:lstStyle/>
        <a:p>
          <a:pPr>
            <a:defRPr sz="1000"/>
          </a:pPr>
          <a:endParaRPr lang="zh-CN"/>
        </a:p>
      </c:txPr>
    </c:legend>
    <c:plotVisOnly val="1"/>
    <c:dispBlanksAs val="gap"/>
  </c:chart>
  <c:spPr>
    <a:ln>
      <a:solidFill>
        <a:schemeClr val="bg1">
          <a:lumMod val="75000"/>
        </a:schemeClr>
      </a:solidFill>
    </a:ln>
  </c:spPr>
  <c:txPr>
    <a:bodyPr/>
    <a:lstStyle/>
    <a:p>
      <a:pPr>
        <a:defRPr sz="800">
          <a:latin typeface="微软雅黑" pitchFamily="34" charset="-122"/>
          <a:ea typeface="微软雅黑" pitchFamily="34" charset="-122"/>
        </a:defRPr>
      </a:pPr>
      <a:endParaRPr lang="zh-CN"/>
    </a:p>
  </c:txPr>
  <c:externalData r:id="rId1"/>
  <c:userShapes r:id="rId2"/>
</c:chartSpace>
</file>

<file path=ppt/charts/chart8.xml><?xml version="1.0" encoding="utf-8"?>
<c:chartSpace xmlns:c="http://schemas.openxmlformats.org/drawingml/2006/chart" xmlns:a="http://schemas.openxmlformats.org/drawingml/2006/main" xmlns:r="http://schemas.openxmlformats.org/officeDocument/2006/relationships">
  <c:date1904 val="1"/>
  <c:lang val="zh-CN"/>
  <c:chart>
    <c:plotArea>
      <c:layout>
        <c:manualLayout>
          <c:layoutTarget val="inner"/>
          <c:xMode val="edge"/>
          <c:yMode val="edge"/>
          <c:x val="5.3130049896476732E-2"/>
          <c:y val="0.14056649785387282"/>
          <c:w val="0.88653274344360256"/>
          <c:h val="0.65898953969659491"/>
        </c:manualLayout>
      </c:layout>
      <c:barChart>
        <c:barDir val="col"/>
        <c:grouping val="clustered"/>
        <c:ser>
          <c:idx val="0"/>
          <c:order val="0"/>
          <c:tx>
            <c:strRef>
              <c:f>Sheet1!$B$1</c:f>
              <c:strCache>
                <c:ptCount val="1"/>
                <c:pt idx="0">
                  <c:v>面积（万方）</c:v>
                </c:pt>
              </c:strCache>
            </c:strRef>
          </c:tx>
          <c:spPr>
            <a:ln>
              <a:solidFill>
                <a:schemeClr val="bg1"/>
              </a:solidFill>
            </a:ln>
          </c:spPr>
          <c:dLbls>
            <c:dLbl>
              <c:idx val="1"/>
              <c:layout>
                <c:manualLayout>
                  <c:x val="-1.4814711124798193E-3"/>
                  <c:y val="2.1832205868125919E-2"/>
                </c:manualLayout>
              </c:layout>
              <c:dLblPos val="outEnd"/>
              <c:showVal val="1"/>
              <c:extLst>
                <c:ext xmlns:c15="http://schemas.microsoft.com/office/drawing/2012/chart" uri="{CE6537A1-D6FC-4f65-9D91-7224C49458BB}"/>
              </c:extLst>
            </c:dLbl>
            <c:dLbl>
              <c:idx val="3"/>
              <c:layout>
                <c:manualLayout>
                  <c:x val="-1.4814711124798193E-3"/>
                  <c:y val="1.9115748617369612E-2"/>
                </c:manualLayout>
              </c:layout>
              <c:dLblPos val="outEnd"/>
              <c:showVal val="1"/>
              <c:extLst>
                <c:ext xmlns:c15="http://schemas.microsoft.com/office/drawing/2012/chart" uri="{CE6537A1-D6FC-4f65-9D91-7224C49458BB}"/>
              </c:extLst>
            </c:dLbl>
            <c:spPr>
              <a:noFill/>
              <a:ln>
                <a:noFill/>
              </a:ln>
              <a:effectLst/>
            </c:spPr>
            <c:dLblPos val="outEnd"/>
            <c:showVal val="1"/>
            <c:extLst>
              <c:ext xmlns:c15="http://schemas.microsoft.com/office/drawing/2012/chart" uri="{CE6537A1-D6FC-4f65-9D91-7224C49458BB}">
                <c15:showLeaderLines val="0"/>
              </c:ext>
            </c:extLst>
          </c:dLbls>
          <c:cat>
            <c:strRef>
              <c:f>Sheet1!$A$2:$A$11</c:f>
              <c:strCache>
                <c:ptCount val="10"/>
                <c:pt idx="0">
                  <c:v>南岸区</c:v>
                </c:pt>
                <c:pt idx="1">
                  <c:v>九龙坡区</c:v>
                </c:pt>
                <c:pt idx="2">
                  <c:v>江北区</c:v>
                </c:pt>
                <c:pt idx="3">
                  <c:v>北部新区</c:v>
                </c:pt>
                <c:pt idx="4">
                  <c:v>沙坪坝区</c:v>
                </c:pt>
                <c:pt idx="5">
                  <c:v>渝北区</c:v>
                </c:pt>
                <c:pt idx="6">
                  <c:v>巴南区</c:v>
                </c:pt>
                <c:pt idx="7">
                  <c:v>北碚区</c:v>
                </c:pt>
                <c:pt idx="8">
                  <c:v>大渡口区</c:v>
                </c:pt>
                <c:pt idx="9">
                  <c:v>渝中区</c:v>
                </c:pt>
              </c:strCache>
            </c:strRef>
          </c:cat>
          <c:val>
            <c:numRef>
              <c:f>Sheet1!$B$2:$B$11</c:f>
              <c:numCache>
                <c:formatCode>0.00_ </c:formatCode>
                <c:ptCount val="10"/>
                <c:pt idx="0">
                  <c:v>4.3839119999999907</c:v>
                </c:pt>
                <c:pt idx="1">
                  <c:v>3.8062350000000027</c:v>
                </c:pt>
                <c:pt idx="2">
                  <c:v>2.7273859999999992</c:v>
                </c:pt>
                <c:pt idx="3">
                  <c:v>2.5475820000000002</c:v>
                </c:pt>
                <c:pt idx="4">
                  <c:v>2.3854040000000007</c:v>
                </c:pt>
                <c:pt idx="5">
                  <c:v>2.0618639999999977</c:v>
                </c:pt>
                <c:pt idx="6">
                  <c:v>1.9552160000000001</c:v>
                </c:pt>
                <c:pt idx="7">
                  <c:v>0.87397299999999967</c:v>
                </c:pt>
                <c:pt idx="8">
                  <c:v>0.52117300000000022</c:v>
                </c:pt>
                <c:pt idx="9">
                  <c:v>0.28759600000000007</c:v>
                </c:pt>
              </c:numCache>
            </c:numRef>
          </c:val>
        </c:ser>
        <c:ser>
          <c:idx val="1"/>
          <c:order val="1"/>
          <c:tx>
            <c:strRef>
              <c:f>Sheet1!$C$1</c:f>
              <c:strCache>
                <c:ptCount val="1"/>
                <c:pt idx="0">
                  <c:v>金额（亿元）</c:v>
                </c:pt>
              </c:strCache>
            </c:strRef>
          </c:tx>
          <c:spPr>
            <a:ln>
              <a:solidFill>
                <a:prstClr val="white"/>
              </a:solidFill>
            </a:ln>
          </c:spPr>
          <c:dLbls>
            <c:dLbl>
              <c:idx val="0"/>
              <c:layout>
                <c:manualLayout>
                  <c:x val="2.9629422249596391E-3"/>
                  <c:y val="-9.5578743086847575E-3"/>
                </c:manualLayout>
              </c:layout>
              <c:dLblPos val="outEnd"/>
              <c:showVal val="1"/>
              <c:extLst>
                <c:ext xmlns:c15="http://schemas.microsoft.com/office/drawing/2012/chart" uri="{CE6537A1-D6FC-4f65-9D91-7224C49458BB}"/>
              </c:extLst>
            </c:dLbl>
            <c:dLbl>
              <c:idx val="2"/>
              <c:layout>
                <c:manualLayout>
                  <c:x val="1.4814711124798193E-3"/>
                  <c:y val="0"/>
                </c:manualLayout>
              </c:layout>
              <c:dLblPos val="outEnd"/>
              <c:showVal val="1"/>
              <c:extLst>
                <c:ext xmlns:c15="http://schemas.microsoft.com/office/drawing/2012/chart" uri="{CE6537A1-D6FC-4f65-9D91-7224C49458BB}"/>
              </c:extLst>
            </c:dLbl>
            <c:spPr>
              <a:noFill/>
              <a:ln>
                <a:noFill/>
              </a:ln>
              <a:effectLst/>
            </c:spPr>
            <c:dLblPos val="outEnd"/>
            <c:showVal val="1"/>
            <c:extLst>
              <c:ext xmlns:c15="http://schemas.microsoft.com/office/drawing/2012/chart" uri="{CE6537A1-D6FC-4f65-9D91-7224C49458BB}">
                <c15:showLeaderLines val="0"/>
              </c:ext>
            </c:extLst>
          </c:dLbls>
          <c:cat>
            <c:strRef>
              <c:f>Sheet1!$A$2:$A$11</c:f>
              <c:strCache>
                <c:ptCount val="10"/>
                <c:pt idx="0">
                  <c:v>南岸区</c:v>
                </c:pt>
                <c:pt idx="1">
                  <c:v>九龙坡区</c:v>
                </c:pt>
                <c:pt idx="2">
                  <c:v>江北区</c:v>
                </c:pt>
                <c:pt idx="3">
                  <c:v>北部新区</c:v>
                </c:pt>
                <c:pt idx="4">
                  <c:v>沙坪坝区</c:v>
                </c:pt>
                <c:pt idx="5">
                  <c:v>渝北区</c:v>
                </c:pt>
                <c:pt idx="6">
                  <c:v>巴南区</c:v>
                </c:pt>
                <c:pt idx="7">
                  <c:v>北碚区</c:v>
                </c:pt>
                <c:pt idx="8">
                  <c:v>大渡口区</c:v>
                </c:pt>
                <c:pt idx="9">
                  <c:v>渝中区</c:v>
                </c:pt>
              </c:strCache>
            </c:strRef>
          </c:cat>
          <c:val>
            <c:numRef>
              <c:f>Sheet1!$C$2:$C$11</c:f>
              <c:numCache>
                <c:formatCode>0.00_ </c:formatCode>
                <c:ptCount val="10"/>
                <c:pt idx="0">
                  <c:v>2.9100593599999987</c:v>
                </c:pt>
                <c:pt idx="1">
                  <c:v>2.3481434499999998</c:v>
                </c:pt>
                <c:pt idx="2">
                  <c:v>1.94797508</c:v>
                </c:pt>
                <c:pt idx="3">
                  <c:v>1.8544746699999999</c:v>
                </c:pt>
                <c:pt idx="4">
                  <c:v>1.2441208799999999</c:v>
                </c:pt>
                <c:pt idx="5">
                  <c:v>1.3459464699999999</c:v>
                </c:pt>
                <c:pt idx="6">
                  <c:v>1.13731962</c:v>
                </c:pt>
                <c:pt idx="7">
                  <c:v>0.50430577999999959</c:v>
                </c:pt>
                <c:pt idx="8">
                  <c:v>0.30545993000000032</c:v>
                </c:pt>
                <c:pt idx="9">
                  <c:v>0.25697205000000001</c:v>
                </c:pt>
              </c:numCache>
            </c:numRef>
          </c:val>
        </c:ser>
        <c:axId val="142850688"/>
        <c:axId val="142958976"/>
      </c:barChart>
      <c:lineChart>
        <c:grouping val="standard"/>
        <c:ser>
          <c:idx val="2"/>
          <c:order val="2"/>
          <c:tx>
            <c:strRef>
              <c:f>Sheet1!$D$1</c:f>
              <c:strCache>
                <c:ptCount val="1"/>
                <c:pt idx="0">
                  <c:v>建面均价（元/㎡）</c:v>
                </c:pt>
              </c:strCache>
            </c:strRef>
          </c:tx>
          <c:marker>
            <c:symbol val="circle"/>
            <c:size val="5"/>
          </c:marker>
          <c:dLbls>
            <c:dLbl>
              <c:idx val="0"/>
              <c:layout>
                <c:manualLayout>
                  <c:x val="-3.5377530166018085E-2"/>
                  <c:y val="-3.4825532418754371E-2"/>
                </c:manualLayout>
              </c:layout>
              <c:dLblPos val="r"/>
              <c:showVal val="1"/>
              <c:extLst>
                <c:ext xmlns:c15="http://schemas.microsoft.com/office/drawing/2012/chart" uri="{CE6537A1-D6FC-4f65-9D91-7224C49458BB}"/>
              </c:extLst>
            </c:dLbl>
            <c:dLbl>
              <c:idx val="1"/>
              <c:layout>
                <c:manualLayout>
                  <c:x val="-2.2044290153699752E-2"/>
                  <c:y val="5.6190768147041841E-3"/>
                </c:manualLayout>
              </c:layout>
              <c:dLblPos val="r"/>
              <c:showVal val="1"/>
              <c:extLst>
                <c:ext xmlns:c15="http://schemas.microsoft.com/office/drawing/2012/chart" uri="{CE6537A1-D6FC-4f65-9D91-7224C49458BB}"/>
              </c:extLst>
            </c:dLbl>
            <c:dLbl>
              <c:idx val="2"/>
              <c:layout>
                <c:manualLayout>
                  <c:x val="-3.3896059053538263E-2"/>
                  <c:y val="1.6686392848201389E-2"/>
                </c:manualLayout>
              </c:layout>
              <c:dLblPos val="r"/>
              <c:showVal val="1"/>
              <c:extLst>
                <c:ext xmlns:c15="http://schemas.microsoft.com/office/drawing/2012/chart" uri="{CE6537A1-D6FC-4f65-9D91-7224C49458BB}"/>
              </c:extLst>
            </c:dLbl>
            <c:dLbl>
              <c:idx val="3"/>
              <c:layout>
                <c:manualLayout>
                  <c:x val="-2.2044290153699835E-2"/>
                  <c:y val="-1.5240419422604047E-2"/>
                </c:manualLayout>
              </c:layout>
              <c:dLblPos val="r"/>
              <c:showVal val="1"/>
              <c:extLst>
                <c:ext xmlns:c15="http://schemas.microsoft.com/office/drawing/2012/chart" uri="{CE6537A1-D6FC-4f65-9D91-7224C49458BB}"/>
              </c:extLst>
            </c:dLbl>
            <c:dLbl>
              <c:idx val="4"/>
              <c:layout>
                <c:manualLayout>
                  <c:x val="-2.6488703491139208E-2"/>
                  <c:y val="3.2616183362675952E-2"/>
                </c:manualLayout>
              </c:layout>
              <c:dLblPos val="r"/>
              <c:showVal val="1"/>
              <c:extLst>
                <c:ext xmlns:c15="http://schemas.microsoft.com/office/drawing/2012/chart" uri="{CE6537A1-D6FC-4f65-9D91-7224C49458BB}"/>
              </c:extLst>
            </c:dLbl>
            <c:dLbl>
              <c:idx val="8"/>
              <c:layout>
                <c:manualLayout>
                  <c:x val="-2.2044290153699651E-2"/>
                  <c:y val="3.5400590279978292E-3"/>
                </c:manualLayout>
              </c:layout>
              <c:dLblPos val="r"/>
              <c:showVal val="1"/>
              <c:extLst>
                <c:ext xmlns:c15="http://schemas.microsoft.com/office/drawing/2012/chart" uri="{CE6537A1-D6FC-4f65-9D91-7224C49458BB}"/>
              </c:extLst>
            </c:dLbl>
            <c:spPr>
              <a:solidFill>
                <a:schemeClr val="bg1">
                  <a:lumMod val="95000"/>
                </a:schemeClr>
              </a:solidFill>
            </c:spPr>
            <c:dLblPos val="t"/>
            <c:showVal val="1"/>
            <c:extLst>
              <c:ext xmlns:c15="http://schemas.microsoft.com/office/drawing/2012/chart" uri="{CE6537A1-D6FC-4f65-9D91-7224C49458BB}">
                <c15:showLeaderLines val="0"/>
              </c:ext>
            </c:extLst>
          </c:dLbls>
          <c:cat>
            <c:strRef>
              <c:f>Sheet1!$A$2:$A$11</c:f>
              <c:strCache>
                <c:ptCount val="10"/>
                <c:pt idx="0">
                  <c:v>南岸区</c:v>
                </c:pt>
                <c:pt idx="1">
                  <c:v>九龙坡区</c:v>
                </c:pt>
                <c:pt idx="2">
                  <c:v>江北区</c:v>
                </c:pt>
                <c:pt idx="3">
                  <c:v>北部新区</c:v>
                </c:pt>
                <c:pt idx="4">
                  <c:v>沙坪坝区</c:v>
                </c:pt>
                <c:pt idx="5">
                  <c:v>渝北区</c:v>
                </c:pt>
                <c:pt idx="6">
                  <c:v>巴南区</c:v>
                </c:pt>
                <c:pt idx="7">
                  <c:v>北碚区</c:v>
                </c:pt>
                <c:pt idx="8">
                  <c:v>大渡口区</c:v>
                </c:pt>
                <c:pt idx="9">
                  <c:v>渝中区</c:v>
                </c:pt>
              </c:strCache>
            </c:strRef>
          </c:cat>
          <c:val>
            <c:numRef>
              <c:f>Sheet1!$D$2:$D$11</c:f>
              <c:numCache>
                <c:formatCode>0_ </c:formatCode>
                <c:ptCount val="10"/>
                <c:pt idx="0">
                  <c:v>6638.0423694636365</c:v>
                </c:pt>
                <c:pt idx="1">
                  <c:v>6169.2025058883592</c:v>
                </c:pt>
                <c:pt idx="2">
                  <c:v>7142.2786506933808</c:v>
                </c:pt>
                <c:pt idx="3">
                  <c:v>7279.3522249725547</c:v>
                </c:pt>
                <c:pt idx="4">
                  <c:v>5215.5562747442382</c:v>
                </c:pt>
                <c:pt idx="5">
                  <c:v>6527.8140071314137</c:v>
                </c:pt>
                <c:pt idx="6">
                  <c:v>5816.8489824142225</c:v>
                </c:pt>
                <c:pt idx="7">
                  <c:v>5770.2672737029716</c:v>
                </c:pt>
                <c:pt idx="8">
                  <c:v>5861.0083408004575</c:v>
                </c:pt>
                <c:pt idx="9">
                  <c:v>8935.1746894949811</c:v>
                </c:pt>
              </c:numCache>
            </c:numRef>
          </c:val>
        </c:ser>
        <c:ser>
          <c:idx val="3"/>
          <c:order val="3"/>
          <c:tx>
            <c:strRef>
              <c:f>Sheet1!$E$1</c:f>
              <c:strCache>
                <c:ptCount val="1"/>
                <c:pt idx="0">
                  <c:v>市场建面均价（元/㎡）</c:v>
                </c:pt>
              </c:strCache>
            </c:strRef>
          </c:tx>
          <c:marker>
            <c:symbol val="none"/>
          </c:marker>
          <c:dLbls>
            <c:dLbl>
              <c:idx val="0"/>
              <c:delete val="1"/>
              <c:extLst>
                <c:ext xmlns:c15="http://schemas.microsoft.com/office/drawing/2012/chart" uri="{CE6537A1-D6FC-4f65-9D91-7224C49458BB}"/>
              </c:extLst>
            </c:dLbl>
            <c:dLbl>
              <c:idx val="1"/>
              <c:delete val="1"/>
              <c:extLst>
                <c:ext xmlns:c15="http://schemas.microsoft.com/office/drawing/2012/chart" uri="{CE6537A1-D6FC-4f65-9D91-7224C49458BB}"/>
              </c:extLst>
            </c:dLbl>
            <c:dLbl>
              <c:idx val="2"/>
              <c:delete val="1"/>
              <c:extLst>
                <c:ext xmlns:c15="http://schemas.microsoft.com/office/drawing/2012/chart" uri="{CE6537A1-D6FC-4f65-9D91-7224C49458BB}"/>
              </c:extLst>
            </c:dLbl>
            <c:dLbl>
              <c:idx val="3"/>
              <c:delete val="1"/>
              <c:extLst>
                <c:ext xmlns:c15="http://schemas.microsoft.com/office/drawing/2012/chart" uri="{CE6537A1-D6FC-4f65-9D91-7224C49458BB}"/>
              </c:extLst>
            </c:dLbl>
            <c:dLbl>
              <c:idx val="4"/>
              <c:layout>
                <c:manualLayout>
                  <c:x val="0.42518197597917246"/>
                  <c:y val="-7.5120878260777945E-3"/>
                </c:manualLayout>
              </c:layout>
              <c:showVal val="1"/>
              <c:extLst>
                <c:ext xmlns:c15="http://schemas.microsoft.com/office/drawing/2012/chart" uri="{CE6537A1-D6FC-4f65-9D91-7224C49458BB}"/>
              </c:extLst>
            </c:dLbl>
            <c:dLbl>
              <c:idx val="5"/>
              <c:delete val="1"/>
              <c:extLst>
                <c:ext xmlns:c15="http://schemas.microsoft.com/office/drawing/2012/chart" uri="{CE6537A1-D6FC-4f65-9D91-7224C49458BB}"/>
              </c:extLst>
            </c:dLbl>
            <c:dLbl>
              <c:idx val="6"/>
              <c:delete val="1"/>
              <c:extLst>
                <c:ext xmlns:c15="http://schemas.microsoft.com/office/drawing/2012/chart" uri="{CE6537A1-D6FC-4f65-9D91-7224C49458BB}"/>
              </c:extLst>
            </c:dLbl>
            <c:dLbl>
              <c:idx val="7"/>
              <c:delete val="1"/>
              <c:extLst>
                <c:ext xmlns:c15="http://schemas.microsoft.com/office/drawing/2012/chart" uri="{CE6537A1-D6FC-4f65-9D91-7224C49458BB}"/>
              </c:extLst>
            </c:dLbl>
            <c:dLbl>
              <c:idx val="8"/>
              <c:delete val="1"/>
              <c:extLst>
                <c:ext xmlns:c15="http://schemas.microsoft.com/office/drawing/2012/chart" uri="{CE6537A1-D6FC-4f65-9D91-7224C49458BB}"/>
              </c:extLst>
            </c:dLbl>
            <c:dLbl>
              <c:idx val="9"/>
              <c:delete val="1"/>
              <c:extLst>
                <c:ext xmlns:c15="http://schemas.microsoft.com/office/drawing/2012/chart" uri="{CE6537A1-D6FC-4f65-9D91-7224C49458BB}"/>
              </c:extLst>
            </c:dLbl>
            <c:spPr>
              <a:solidFill>
                <a:srgbClr val="C00000"/>
              </a:solidFill>
            </c:spPr>
            <c:txPr>
              <a:bodyPr/>
              <a:lstStyle/>
              <a:p>
                <a:pPr>
                  <a:defRPr sz="900" b="1">
                    <a:solidFill>
                      <a:schemeClr val="bg1"/>
                    </a:solidFill>
                  </a:defRPr>
                </a:pPr>
                <a:endParaRPr lang="zh-CN"/>
              </a:p>
            </c:txPr>
            <c:showVal val="1"/>
            <c:extLst>
              <c:ext xmlns:c15="http://schemas.microsoft.com/office/drawing/2012/chart" uri="{CE6537A1-D6FC-4f65-9D91-7224C49458BB}">
                <c15:showLeaderLines val="0"/>
              </c:ext>
            </c:extLst>
          </c:dLbls>
          <c:cat>
            <c:strRef>
              <c:f>Sheet1!$A$2:$A$11</c:f>
              <c:strCache>
                <c:ptCount val="10"/>
                <c:pt idx="0">
                  <c:v>南岸区</c:v>
                </c:pt>
                <c:pt idx="1">
                  <c:v>九龙坡区</c:v>
                </c:pt>
                <c:pt idx="2">
                  <c:v>江北区</c:v>
                </c:pt>
                <c:pt idx="3">
                  <c:v>北部新区</c:v>
                </c:pt>
                <c:pt idx="4">
                  <c:v>沙坪坝区</c:v>
                </c:pt>
                <c:pt idx="5">
                  <c:v>渝北区</c:v>
                </c:pt>
                <c:pt idx="6">
                  <c:v>巴南区</c:v>
                </c:pt>
                <c:pt idx="7">
                  <c:v>北碚区</c:v>
                </c:pt>
                <c:pt idx="8">
                  <c:v>大渡口区</c:v>
                </c:pt>
                <c:pt idx="9">
                  <c:v>渝中区</c:v>
                </c:pt>
              </c:strCache>
            </c:strRef>
          </c:cat>
          <c:val>
            <c:numRef>
              <c:f>Sheet1!$E$2:$E$11</c:f>
              <c:numCache>
                <c:formatCode>0_ </c:formatCode>
                <c:ptCount val="10"/>
                <c:pt idx="0">
                  <c:v>6429.0292622283814</c:v>
                </c:pt>
                <c:pt idx="1">
                  <c:v>6429.0292622283814</c:v>
                </c:pt>
                <c:pt idx="2">
                  <c:v>6429.0292622283814</c:v>
                </c:pt>
                <c:pt idx="3">
                  <c:v>6429.0292622283814</c:v>
                </c:pt>
                <c:pt idx="4">
                  <c:v>6429.0292622283814</c:v>
                </c:pt>
                <c:pt idx="5">
                  <c:v>6429.0292622283814</c:v>
                </c:pt>
                <c:pt idx="6">
                  <c:v>6429.0292622283814</c:v>
                </c:pt>
                <c:pt idx="7">
                  <c:v>6429.0292622283814</c:v>
                </c:pt>
                <c:pt idx="8">
                  <c:v>6429.0292622283814</c:v>
                </c:pt>
                <c:pt idx="9">
                  <c:v>6429.0292622283814</c:v>
                </c:pt>
              </c:numCache>
            </c:numRef>
          </c:val>
        </c:ser>
        <c:marker val="1"/>
        <c:axId val="142960896"/>
        <c:axId val="140915840"/>
      </c:lineChart>
      <c:catAx>
        <c:axId val="142850688"/>
        <c:scaling>
          <c:orientation val="minMax"/>
        </c:scaling>
        <c:axPos val="b"/>
        <c:numFmt formatCode="General" sourceLinked="0"/>
        <c:tickLblPos val="nextTo"/>
        <c:crossAx val="142958976"/>
        <c:crosses val="autoZero"/>
        <c:auto val="1"/>
        <c:lblAlgn val="ctr"/>
        <c:lblOffset val="100"/>
      </c:catAx>
      <c:valAx>
        <c:axId val="142958976"/>
        <c:scaling>
          <c:orientation val="minMax"/>
        </c:scaling>
        <c:axPos val="l"/>
        <c:numFmt formatCode="#,##0;\-#,##0" sourceLinked="0"/>
        <c:tickLblPos val="nextTo"/>
        <c:crossAx val="142850688"/>
        <c:crosses val="autoZero"/>
        <c:crossBetween val="between"/>
        <c:majorUnit val="1"/>
      </c:valAx>
      <c:valAx>
        <c:axId val="140915840"/>
        <c:scaling>
          <c:orientation val="minMax"/>
        </c:scaling>
        <c:axPos val="r"/>
        <c:numFmt formatCode="0_ " sourceLinked="1"/>
        <c:tickLblPos val="nextTo"/>
        <c:crossAx val="142960896"/>
        <c:crosses val="max"/>
        <c:crossBetween val="between"/>
        <c:minorUnit val="200"/>
      </c:valAx>
      <c:catAx>
        <c:axId val="142960896"/>
        <c:scaling>
          <c:orientation val="minMax"/>
        </c:scaling>
        <c:delete val="1"/>
        <c:axPos val="b"/>
        <c:numFmt formatCode="General" sourceLinked="1"/>
        <c:tickLblPos val="none"/>
        <c:crossAx val="140915840"/>
        <c:crosses val="autoZero"/>
        <c:auto val="1"/>
        <c:lblAlgn val="ctr"/>
        <c:lblOffset val="100"/>
      </c:catAx>
      <c:spPr>
        <a:solidFill>
          <a:schemeClr val="bg1">
            <a:lumMod val="85000"/>
          </a:schemeClr>
        </a:solidFill>
      </c:spPr>
    </c:plotArea>
    <c:legend>
      <c:legendPos val="b"/>
      <c:layout/>
      <c:txPr>
        <a:bodyPr/>
        <a:lstStyle/>
        <a:p>
          <a:pPr>
            <a:defRPr sz="1000"/>
          </a:pPr>
          <a:endParaRPr lang="zh-CN"/>
        </a:p>
      </c:txPr>
    </c:legend>
    <c:plotVisOnly val="1"/>
    <c:dispBlanksAs val="gap"/>
  </c:chart>
  <c:spPr>
    <a:ln>
      <a:solidFill>
        <a:schemeClr val="bg1">
          <a:lumMod val="75000"/>
        </a:schemeClr>
      </a:solidFill>
    </a:ln>
  </c:spPr>
  <c:txPr>
    <a:bodyPr/>
    <a:lstStyle/>
    <a:p>
      <a:pPr>
        <a:defRPr sz="800">
          <a:latin typeface="微软雅黑" pitchFamily="34" charset="-122"/>
          <a:ea typeface="微软雅黑" pitchFamily="34" charset="-122"/>
        </a:defRPr>
      </a:pPr>
      <a:endParaRPr lang="zh-CN"/>
    </a:p>
  </c:txPr>
  <c:externalData r:id="rId1"/>
  <c:userShapes r:id="rId2"/>
</c:chartSpace>
</file>

<file path=ppt/charts/chart9.xml><?xml version="1.0" encoding="utf-8"?>
<c:chartSpace xmlns:c="http://schemas.openxmlformats.org/drawingml/2006/chart" xmlns:a="http://schemas.openxmlformats.org/drawingml/2006/main" xmlns:r="http://schemas.openxmlformats.org/officeDocument/2006/relationships">
  <c:date1904 val="1"/>
  <c:lang val="zh-CN"/>
  <c:chart>
    <c:plotArea>
      <c:layout>
        <c:manualLayout>
          <c:layoutTarget val="inner"/>
          <c:xMode val="edge"/>
          <c:yMode val="edge"/>
          <c:x val="5.3130049896476732E-2"/>
          <c:y val="0.13763120522992925"/>
          <c:w val="0.88653274344360256"/>
          <c:h val="0.66192513568605038"/>
        </c:manualLayout>
      </c:layout>
      <c:barChart>
        <c:barDir val="col"/>
        <c:grouping val="clustered"/>
        <c:ser>
          <c:idx val="0"/>
          <c:order val="0"/>
          <c:tx>
            <c:strRef>
              <c:f>Sheet1!$B$1</c:f>
              <c:strCache>
                <c:ptCount val="1"/>
                <c:pt idx="0">
                  <c:v>预售新增供应量（单位:万㎡）</c:v>
                </c:pt>
              </c:strCache>
            </c:strRef>
          </c:tx>
          <c:spPr>
            <a:ln>
              <a:solidFill>
                <a:schemeClr val="bg1"/>
              </a:solidFill>
            </a:ln>
          </c:spPr>
          <c:dLbls>
            <c:spPr>
              <a:noFill/>
              <a:ln>
                <a:noFill/>
              </a:ln>
              <a:effectLst/>
            </c:spPr>
            <c:dLblPos val="outEnd"/>
            <c:showVal val="1"/>
            <c:extLst>
              <c:ext xmlns:c15="http://schemas.microsoft.com/office/drawing/2012/chart" uri="{CE6537A1-D6FC-4f65-9D91-7224C49458BB}">
                <c15:showLeaderLines val="0"/>
              </c:ext>
            </c:extLst>
          </c:dLbls>
          <c:cat>
            <c:strRef>
              <c:f>Sheet1!$A$2:$A$9</c:f>
              <c:strCache>
                <c:ptCount val="8"/>
                <c:pt idx="0">
                  <c:v>8.18-8.24</c:v>
                </c:pt>
                <c:pt idx="1">
                  <c:v>8.25-8.31</c:v>
                </c:pt>
                <c:pt idx="2">
                  <c:v>9.1-9.7</c:v>
                </c:pt>
                <c:pt idx="3">
                  <c:v>9.8-9.14</c:v>
                </c:pt>
                <c:pt idx="4">
                  <c:v>9.15-9.21</c:v>
                </c:pt>
                <c:pt idx="5">
                  <c:v>9.22-9.28</c:v>
                </c:pt>
                <c:pt idx="6">
                  <c:v>9.29-10.5</c:v>
                </c:pt>
                <c:pt idx="7">
                  <c:v>10.6-10.12</c:v>
                </c:pt>
              </c:strCache>
            </c:strRef>
          </c:cat>
          <c:val>
            <c:numRef>
              <c:f>Sheet1!$B$2:$B$9</c:f>
              <c:numCache>
                <c:formatCode>General</c:formatCode>
                <c:ptCount val="8"/>
                <c:pt idx="0">
                  <c:v>5.91</c:v>
                </c:pt>
                <c:pt idx="1">
                  <c:v>5.6199999999999966</c:v>
                </c:pt>
                <c:pt idx="2">
                  <c:v>10.120000000000001</c:v>
                </c:pt>
                <c:pt idx="3">
                  <c:v>16.939999999999987</c:v>
                </c:pt>
                <c:pt idx="4">
                  <c:v>18.64</c:v>
                </c:pt>
                <c:pt idx="5">
                  <c:v>2.92</c:v>
                </c:pt>
                <c:pt idx="6">
                  <c:v>0.14000000000000001</c:v>
                </c:pt>
                <c:pt idx="7">
                  <c:v>3.66</c:v>
                </c:pt>
              </c:numCache>
            </c:numRef>
          </c:val>
        </c:ser>
        <c:ser>
          <c:idx val="1"/>
          <c:order val="1"/>
          <c:tx>
            <c:strRef>
              <c:f>Sheet1!$C$1</c:f>
              <c:strCache>
                <c:ptCount val="1"/>
                <c:pt idx="0">
                  <c:v>成交量（单位:万㎡）</c:v>
                </c:pt>
              </c:strCache>
            </c:strRef>
          </c:tx>
          <c:spPr>
            <a:ln>
              <a:solidFill>
                <a:prstClr val="white"/>
              </a:solidFill>
            </a:ln>
          </c:spPr>
          <c:dLbls>
            <c:spPr>
              <a:noFill/>
              <a:ln>
                <a:noFill/>
              </a:ln>
              <a:effectLst/>
            </c:spPr>
            <c:dLblPos val="outEnd"/>
            <c:showVal val="1"/>
            <c:extLst>
              <c:ext xmlns:c15="http://schemas.microsoft.com/office/drawing/2012/chart" uri="{CE6537A1-D6FC-4f65-9D91-7224C49458BB}">
                <c15:showLeaderLines val="0"/>
              </c:ext>
            </c:extLst>
          </c:dLbls>
          <c:cat>
            <c:strRef>
              <c:f>Sheet1!$A$2:$A$9</c:f>
              <c:strCache>
                <c:ptCount val="8"/>
                <c:pt idx="0">
                  <c:v>8.18-8.24</c:v>
                </c:pt>
                <c:pt idx="1">
                  <c:v>8.25-8.31</c:v>
                </c:pt>
                <c:pt idx="2">
                  <c:v>9.1-9.7</c:v>
                </c:pt>
                <c:pt idx="3">
                  <c:v>9.8-9.14</c:v>
                </c:pt>
                <c:pt idx="4">
                  <c:v>9.15-9.21</c:v>
                </c:pt>
                <c:pt idx="5">
                  <c:v>9.22-9.28</c:v>
                </c:pt>
                <c:pt idx="6">
                  <c:v>9.29-10.5</c:v>
                </c:pt>
                <c:pt idx="7">
                  <c:v>10.6-10.12</c:v>
                </c:pt>
              </c:strCache>
            </c:strRef>
          </c:cat>
          <c:val>
            <c:numRef>
              <c:f>Sheet1!$C$2:$C$9</c:f>
              <c:numCache>
                <c:formatCode>0.00_ </c:formatCode>
                <c:ptCount val="8"/>
                <c:pt idx="0">
                  <c:v>1.8</c:v>
                </c:pt>
                <c:pt idx="1">
                  <c:v>2.5299999999999998</c:v>
                </c:pt>
                <c:pt idx="2">
                  <c:v>0.75000000000000078</c:v>
                </c:pt>
                <c:pt idx="3">
                  <c:v>1.52</c:v>
                </c:pt>
                <c:pt idx="4">
                  <c:v>1.27</c:v>
                </c:pt>
                <c:pt idx="5">
                  <c:v>1.46</c:v>
                </c:pt>
                <c:pt idx="6">
                  <c:v>2.2200000000000002</c:v>
                </c:pt>
                <c:pt idx="7">
                  <c:v>1.1000000000000001</c:v>
                </c:pt>
              </c:numCache>
            </c:numRef>
          </c:val>
        </c:ser>
        <c:axId val="143059968"/>
        <c:axId val="143086336"/>
      </c:barChart>
      <c:lineChart>
        <c:grouping val="standard"/>
        <c:ser>
          <c:idx val="2"/>
          <c:order val="2"/>
          <c:tx>
            <c:strRef>
              <c:f>Sheet1!$D$1</c:f>
              <c:strCache>
                <c:ptCount val="1"/>
                <c:pt idx="0">
                  <c:v>建面均价（元/㎡）</c:v>
                </c:pt>
              </c:strCache>
            </c:strRef>
          </c:tx>
          <c:marker>
            <c:symbol val="circle"/>
            <c:size val="5"/>
          </c:marker>
          <c:dLbls>
            <c:dLbl>
              <c:idx val="0"/>
              <c:layout>
                <c:manualLayout>
                  <c:x val="-2.0562819041219906E-2"/>
                  <c:y val="-3.0150922039075202E-3"/>
                </c:manualLayout>
              </c:layout>
              <c:dLblPos val="r"/>
              <c:showVal val="1"/>
              <c:extLst>
                <c:ext xmlns:c15="http://schemas.microsoft.com/office/drawing/2012/chart" uri="{CE6537A1-D6FC-4f65-9D91-7224C49458BB}"/>
              </c:extLst>
            </c:dLbl>
            <c:dLbl>
              <c:idx val="1"/>
              <c:layout>
                <c:manualLayout>
                  <c:x val="-2.9962811575538689E-2"/>
                  <c:y val="-3.0150922039075202E-3"/>
                </c:manualLayout>
              </c:layout>
              <c:dLblPos val="r"/>
              <c:showVal val="1"/>
              <c:extLst>
                <c:ext xmlns:c15="http://schemas.microsoft.com/office/drawing/2012/chart" uri="{CE6537A1-D6FC-4f65-9D91-7224C49458BB}"/>
              </c:extLst>
            </c:dLbl>
            <c:dLbl>
              <c:idx val="2"/>
              <c:layout>
                <c:manualLayout>
                  <c:x val="-3.1444282688018702E-2"/>
                  <c:y val="-3.0150922039075202E-3"/>
                </c:manualLayout>
              </c:layout>
              <c:dLblPos val="r"/>
              <c:showVal val="1"/>
              <c:extLst>
                <c:ext xmlns:c15="http://schemas.microsoft.com/office/drawing/2012/chart" uri="{CE6537A1-D6FC-4f65-9D91-7224C49458BB}"/>
              </c:extLst>
            </c:dLbl>
            <c:dLbl>
              <c:idx val="3"/>
              <c:layout>
                <c:manualLayout>
                  <c:x val="-2.5518398238099229E-2"/>
                  <c:y val="-6.500906586212973E-3"/>
                </c:manualLayout>
              </c:layout>
              <c:dLblPos val="r"/>
              <c:showVal val="1"/>
              <c:extLst>
                <c:ext xmlns:c15="http://schemas.microsoft.com/office/drawing/2012/chart" uri="{CE6537A1-D6FC-4f65-9D91-7224C49458BB}"/>
              </c:extLst>
            </c:dLbl>
            <c:dLbl>
              <c:idx val="4"/>
              <c:layout>
                <c:manualLayout>
                  <c:x val="-2.6999869350579082E-2"/>
                  <c:y val="-3.0150922039075202E-3"/>
                </c:manualLayout>
              </c:layout>
              <c:dLblPos val="r"/>
              <c:showVal val="1"/>
              <c:extLst>
                <c:ext xmlns:c15="http://schemas.microsoft.com/office/drawing/2012/chart" uri="{CE6537A1-D6FC-4f65-9D91-7224C49458BB}"/>
              </c:extLst>
            </c:dLbl>
            <c:dLbl>
              <c:idx val="5"/>
              <c:layout>
                <c:manualLayout>
                  <c:x val="-2.8481340463059109E-2"/>
                  <c:y val="1.7899794089925227E-2"/>
                </c:manualLayout>
              </c:layout>
              <c:dLblPos val="r"/>
              <c:showVal val="1"/>
              <c:extLst>
                <c:ext xmlns:c15="http://schemas.microsoft.com/office/drawing/2012/chart" uri="{CE6537A1-D6FC-4f65-9D91-7224C49458BB}"/>
              </c:extLst>
            </c:dLbl>
            <c:dLbl>
              <c:idx val="6"/>
              <c:layout>
                <c:manualLayout>
                  <c:x val="-2.848134046305931E-2"/>
                  <c:y val="4.7072217839794987E-4"/>
                </c:manualLayout>
              </c:layout>
              <c:dLblPos val="r"/>
              <c:showVal val="1"/>
              <c:extLst>
                <c:ext xmlns:c15="http://schemas.microsoft.com/office/drawing/2012/chart" uri="{CE6537A1-D6FC-4f65-9D91-7224C49458BB}"/>
              </c:extLst>
            </c:dLbl>
            <c:dLbl>
              <c:idx val="7"/>
              <c:layout>
                <c:manualLayout>
                  <c:x val="-1.5148100450740399E-2"/>
                  <c:y val="4.7072217839802652E-4"/>
                </c:manualLayout>
              </c:layout>
              <c:dLblPos val="r"/>
              <c:showVal val="1"/>
              <c:extLst>
                <c:ext xmlns:c15="http://schemas.microsoft.com/office/drawing/2012/chart" uri="{CE6537A1-D6FC-4f65-9D91-7224C49458BB}"/>
              </c:extLst>
            </c:dLbl>
            <c:spPr>
              <a:solidFill>
                <a:schemeClr val="bg1">
                  <a:lumMod val="95000"/>
                </a:schemeClr>
              </a:solidFill>
            </c:spPr>
            <c:dLblPos val="t"/>
            <c:showVal val="1"/>
            <c:extLst>
              <c:ext xmlns:c15="http://schemas.microsoft.com/office/drawing/2012/chart" uri="{CE6537A1-D6FC-4f65-9D91-7224C49458BB}">
                <c15:showLeaderLines val="0"/>
              </c:ext>
            </c:extLst>
          </c:dLbls>
          <c:cat>
            <c:strRef>
              <c:f>Sheet1!$A$2:$A$9</c:f>
              <c:strCache>
                <c:ptCount val="8"/>
                <c:pt idx="0">
                  <c:v>8.18-8.24</c:v>
                </c:pt>
                <c:pt idx="1">
                  <c:v>8.25-8.31</c:v>
                </c:pt>
                <c:pt idx="2">
                  <c:v>9.1-9.7</c:v>
                </c:pt>
                <c:pt idx="3">
                  <c:v>9.8-9.14</c:v>
                </c:pt>
                <c:pt idx="4">
                  <c:v>9.15-9.21</c:v>
                </c:pt>
                <c:pt idx="5">
                  <c:v>9.22-9.28</c:v>
                </c:pt>
                <c:pt idx="6">
                  <c:v>9.29-10.5</c:v>
                </c:pt>
                <c:pt idx="7">
                  <c:v>10.6-10.12</c:v>
                </c:pt>
              </c:strCache>
            </c:strRef>
          </c:cat>
          <c:val>
            <c:numRef>
              <c:f>Sheet1!$D$2:$D$9</c:f>
              <c:numCache>
                <c:formatCode>0_ </c:formatCode>
                <c:ptCount val="8"/>
                <c:pt idx="0">
                  <c:v>11133</c:v>
                </c:pt>
                <c:pt idx="1">
                  <c:v>11103</c:v>
                </c:pt>
                <c:pt idx="2">
                  <c:v>10803</c:v>
                </c:pt>
                <c:pt idx="3">
                  <c:v>10133</c:v>
                </c:pt>
                <c:pt idx="4">
                  <c:v>10813</c:v>
                </c:pt>
                <c:pt idx="5">
                  <c:v>10425</c:v>
                </c:pt>
                <c:pt idx="6">
                  <c:v>8943</c:v>
                </c:pt>
                <c:pt idx="7">
                  <c:v>12005</c:v>
                </c:pt>
              </c:numCache>
            </c:numRef>
          </c:val>
        </c:ser>
        <c:marker val="1"/>
        <c:axId val="143089664"/>
        <c:axId val="143087872"/>
      </c:lineChart>
      <c:catAx>
        <c:axId val="143059968"/>
        <c:scaling>
          <c:orientation val="minMax"/>
        </c:scaling>
        <c:axPos val="b"/>
        <c:numFmt formatCode="General" sourceLinked="0"/>
        <c:tickLblPos val="nextTo"/>
        <c:crossAx val="143086336"/>
        <c:crosses val="autoZero"/>
        <c:auto val="1"/>
        <c:lblAlgn val="ctr"/>
        <c:lblOffset val="100"/>
      </c:catAx>
      <c:valAx>
        <c:axId val="143086336"/>
        <c:scaling>
          <c:orientation val="minMax"/>
        </c:scaling>
        <c:axPos val="l"/>
        <c:numFmt formatCode="General" sourceLinked="1"/>
        <c:tickLblPos val="nextTo"/>
        <c:crossAx val="143059968"/>
        <c:crosses val="autoZero"/>
        <c:crossBetween val="between"/>
        <c:majorUnit val="4"/>
      </c:valAx>
      <c:valAx>
        <c:axId val="143087872"/>
        <c:scaling>
          <c:orientation val="minMax"/>
        </c:scaling>
        <c:axPos val="r"/>
        <c:numFmt formatCode="0_ " sourceLinked="1"/>
        <c:tickLblPos val="nextTo"/>
        <c:crossAx val="143089664"/>
        <c:crosses val="max"/>
        <c:crossBetween val="between"/>
      </c:valAx>
      <c:catAx>
        <c:axId val="143089664"/>
        <c:scaling>
          <c:orientation val="minMax"/>
        </c:scaling>
        <c:delete val="1"/>
        <c:axPos val="b"/>
        <c:numFmt formatCode="General" sourceLinked="1"/>
        <c:tickLblPos val="none"/>
        <c:crossAx val="143087872"/>
        <c:crosses val="autoZero"/>
        <c:auto val="1"/>
        <c:lblAlgn val="ctr"/>
        <c:lblOffset val="100"/>
      </c:catAx>
      <c:spPr>
        <a:solidFill>
          <a:schemeClr val="bg1">
            <a:lumMod val="85000"/>
          </a:schemeClr>
        </a:solidFill>
      </c:spPr>
    </c:plotArea>
    <c:legend>
      <c:legendPos val="b"/>
      <c:layout/>
      <c:txPr>
        <a:bodyPr/>
        <a:lstStyle/>
        <a:p>
          <a:pPr>
            <a:defRPr sz="1000"/>
          </a:pPr>
          <a:endParaRPr lang="zh-CN"/>
        </a:p>
      </c:txPr>
    </c:legend>
    <c:plotVisOnly val="1"/>
    <c:dispBlanksAs val="gap"/>
  </c:chart>
  <c:spPr>
    <a:ln>
      <a:solidFill>
        <a:schemeClr val="bg1">
          <a:lumMod val="75000"/>
        </a:schemeClr>
      </a:solidFill>
    </a:ln>
  </c:spPr>
  <c:txPr>
    <a:bodyPr/>
    <a:lstStyle/>
    <a:p>
      <a:pPr>
        <a:defRPr sz="800">
          <a:latin typeface="微软雅黑" pitchFamily="34" charset="-122"/>
          <a:ea typeface="微软雅黑" pitchFamily="34" charset="-122"/>
        </a:defRPr>
      </a:pPr>
      <a:endParaRPr lang="zh-CN"/>
    </a:p>
  </c:txPr>
  <c:externalData r:id="rId1"/>
  <c:userShapes r:id="rId2"/>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831E167-DB9D-4146-A703-EF549E5D505A}" type="doc">
      <dgm:prSet loTypeId="urn:microsoft.com/office/officeart/2005/8/layout/cycle1" loCatId="cycle" qsTypeId="urn:microsoft.com/office/officeart/2005/8/quickstyle/simple1" qsCatId="simple" csTypeId="urn:microsoft.com/office/officeart/2005/8/colors/accent1_2" csCatId="accent1"/>
      <dgm:spPr/>
    </dgm:pt>
    <dgm:pt modelId="{A7131050-B079-4172-AEEE-9CC8B61B60B8}">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b="1" i="0" u="none" strike="noStrike" cap="none" normalizeH="0" baseline="0" smtClean="0">
              <a:ln>
                <a:noFill/>
              </a:ln>
              <a:solidFill>
                <a:schemeClr val="tx1"/>
              </a:solidFill>
              <a:effectLst/>
              <a:latin typeface="Arial" charset="0"/>
              <a:ea typeface="宋体" charset="-122"/>
            </a:rPr>
            <a:t>诚信</a:t>
          </a:r>
        </a:p>
      </dgm:t>
    </dgm:pt>
    <dgm:pt modelId="{B8EE158D-3C3A-40D5-90FD-CF630C9F29B5}" type="parTrans" cxnId="{8992340C-D0BC-4576-AC3A-02FDB5B17777}">
      <dgm:prSet/>
      <dgm:spPr/>
    </dgm:pt>
    <dgm:pt modelId="{9AD6835F-F306-4A64-88C1-15DCEBCC9237}" type="sibTrans" cxnId="{8992340C-D0BC-4576-AC3A-02FDB5B17777}">
      <dgm:prSet/>
      <dgm:spPr/>
    </dgm:pt>
    <dgm:pt modelId="{9407C45D-75EB-46AF-9D4F-7C93839407B4}">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b="1" i="0" u="none" strike="noStrike" cap="none" normalizeH="0" baseline="0" smtClean="0">
              <a:ln>
                <a:noFill/>
              </a:ln>
              <a:solidFill>
                <a:schemeClr val="tx1"/>
              </a:solidFill>
              <a:effectLst/>
              <a:latin typeface="Arial" charset="0"/>
              <a:ea typeface="宋体" charset="-122"/>
            </a:rPr>
            <a:t>双赢</a:t>
          </a:r>
        </a:p>
      </dgm:t>
    </dgm:pt>
    <dgm:pt modelId="{932B9C2E-CA41-4349-92E1-4C9B5D9231B1}" type="parTrans" cxnId="{828BF4F3-E603-47D4-A8BB-BA44E116A105}">
      <dgm:prSet/>
      <dgm:spPr/>
    </dgm:pt>
    <dgm:pt modelId="{CC780D20-3BD1-4283-B0B1-DEF12AFF5F3E}" type="sibTrans" cxnId="{828BF4F3-E603-47D4-A8BB-BA44E116A105}">
      <dgm:prSet/>
      <dgm:spPr/>
    </dgm:pt>
    <dgm:pt modelId="{3D8EE01A-51B1-4BD9-B8BF-AF9D2D94AE7D}">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b="1" i="0" u="none" strike="noStrike" cap="none" normalizeH="0" baseline="0" smtClean="0">
              <a:ln>
                <a:noFill/>
              </a:ln>
              <a:solidFill>
                <a:schemeClr val="tx1"/>
              </a:solidFill>
              <a:effectLst/>
              <a:latin typeface="Arial" charset="0"/>
              <a:ea typeface="宋体" charset="-122"/>
            </a:rPr>
            <a:t>专业</a:t>
          </a:r>
        </a:p>
      </dgm:t>
    </dgm:pt>
    <dgm:pt modelId="{37B6F56A-C863-4FA8-91A8-AD96B93B9859}" type="parTrans" cxnId="{8759B3A7-0C95-4F40-8106-80FB5C44314D}">
      <dgm:prSet/>
      <dgm:spPr/>
    </dgm:pt>
    <dgm:pt modelId="{79F77536-49D5-4F39-9C51-F4CE1F0DD600}" type="sibTrans" cxnId="{8759B3A7-0C95-4F40-8106-80FB5C44314D}">
      <dgm:prSet/>
      <dgm:spPr/>
    </dgm:pt>
    <dgm:pt modelId="{879DD5A4-EAEB-403C-93D3-1A0EAED624CE}" type="pres">
      <dgm:prSet presAssocID="{B831E167-DB9D-4146-A703-EF549E5D505A}" presName="cycle" presStyleCnt="0">
        <dgm:presLayoutVars>
          <dgm:dir/>
          <dgm:resizeHandles val="exact"/>
        </dgm:presLayoutVars>
      </dgm:prSet>
      <dgm:spPr/>
    </dgm:pt>
    <dgm:pt modelId="{AF7774ED-9472-48A0-80E2-8EF05AA39D26}" type="pres">
      <dgm:prSet presAssocID="{A7131050-B079-4172-AEEE-9CC8B61B60B8}" presName="dummy" presStyleCnt="0"/>
      <dgm:spPr/>
    </dgm:pt>
    <dgm:pt modelId="{1B65D778-B112-4FEC-B25A-9169667D4C28}" type="pres">
      <dgm:prSet presAssocID="{A7131050-B079-4172-AEEE-9CC8B61B60B8}" presName="node" presStyleLbl="revTx" presStyleIdx="0" presStyleCnt="3">
        <dgm:presLayoutVars>
          <dgm:bulletEnabled val="1"/>
        </dgm:presLayoutVars>
      </dgm:prSet>
      <dgm:spPr/>
      <dgm:t>
        <a:bodyPr/>
        <a:lstStyle/>
        <a:p>
          <a:endParaRPr lang="zh-CN" altLang="en-US"/>
        </a:p>
      </dgm:t>
    </dgm:pt>
    <dgm:pt modelId="{70011FC9-EFA9-4A24-9000-990EEB871BD3}" type="pres">
      <dgm:prSet presAssocID="{9AD6835F-F306-4A64-88C1-15DCEBCC9237}" presName="sibTrans" presStyleLbl="node1" presStyleIdx="0" presStyleCnt="3"/>
      <dgm:spPr/>
    </dgm:pt>
    <dgm:pt modelId="{CE91C961-6A6E-49A7-908F-75552C13E51A}" type="pres">
      <dgm:prSet presAssocID="{9407C45D-75EB-46AF-9D4F-7C93839407B4}" presName="dummy" presStyleCnt="0"/>
      <dgm:spPr/>
    </dgm:pt>
    <dgm:pt modelId="{E32E8500-CF0A-4BAB-8140-22A7CDDB2C17}" type="pres">
      <dgm:prSet presAssocID="{9407C45D-75EB-46AF-9D4F-7C93839407B4}" presName="node" presStyleLbl="revTx" presStyleIdx="1" presStyleCnt="3">
        <dgm:presLayoutVars>
          <dgm:bulletEnabled val="1"/>
        </dgm:presLayoutVars>
      </dgm:prSet>
      <dgm:spPr/>
      <dgm:t>
        <a:bodyPr/>
        <a:lstStyle/>
        <a:p>
          <a:endParaRPr lang="zh-CN" altLang="en-US"/>
        </a:p>
      </dgm:t>
    </dgm:pt>
    <dgm:pt modelId="{3B5DC7D2-8F13-400C-9211-AF434AA1B252}" type="pres">
      <dgm:prSet presAssocID="{CC780D20-3BD1-4283-B0B1-DEF12AFF5F3E}" presName="sibTrans" presStyleLbl="node1" presStyleIdx="1" presStyleCnt="3"/>
      <dgm:spPr/>
    </dgm:pt>
    <dgm:pt modelId="{C9A82AB9-6575-42BA-91E3-FBF395FB4A45}" type="pres">
      <dgm:prSet presAssocID="{3D8EE01A-51B1-4BD9-B8BF-AF9D2D94AE7D}" presName="dummy" presStyleCnt="0"/>
      <dgm:spPr/>
    </dgm:pt>
    <dgm:pt modelId="{A166CEC4-23A1-456C-83AF-902641159288}" type="pres">
      <dgm:prSet presAssocID="{3D8EE01A-51B1-4BD9-B8BF-AF9D2D94AE7D}" presName="node" presStyleLbl="revTx" presStyleIdx="2" presStyleCnt="3">
        <dgm:presLayoutVars>
          <dgm:bulletEnabled val="1"/>
        </dgm:presLayoutVars>
      </dgm:prSet>
      <dgm:spPr/>
      <dgm:t>
        <a:bodyPr/>
        <a:lstStyle/>
        <a:p>
          <a:endParaRPr lang="zh-CN" altLang="en-US"/>
        </a:p>
      </dgm:t>
    </dgm:pt>
    <dgm:pt modelId="{43D33B29-BCFC-4390-A121-9E8DA1435B0C}" type="pres">
      <dgm:prSet presAssocID="{79F77536-49D5-4F39-9C51-F4CE1F0DD600}" presName="sibTrans" presStyleLbl="node1" presStyleIdx="2" presStyleCnt="3"/>
      <dgm:spPr/>
    </dgm:pt>
  </dgm:ptLst>
  <dgm:cxnLst>
    <dgm:cxn modelId="{CD5C7BC3-D012-4E78-BB45-78A339A0061D}" type="presOf" srcId="{9AD6835F-F306-4A64-88C1-15DCEBCC9237}" destId="{70011FC9-EFA9-4A24-9000-990EEB871BD3}" srcOrd="0" destOrd="0" presId="urn:microsoft.com/office/officeart/2005/8/layout/cycle1"/>
    <dgm:cxn modelId="{7936D2AF-F14E-43A6-ABA1-86EA9FA29B6E}" type="presOf" srcId="{A7131050-B079-4172-AEEE-9CC8B61B60B8}" destId="{1B65D778-B112-4FEC-B25A-9169667D4C28}" srcOrd="0" destOrd="0" presId="urn:microsoft.com/office/officeart/2005/8/layout/cycle1"/>
    <dgm:cxn modelId="{77901259-6D6F-4517-8A00-35D0BB7898B4}" type="presOf" srcId="{9407C45D-75EB-46AF-9D4F-7C93839407B4}" destId="{E32E8500-CF0A-4BAB-8140-22A7CDDB2C17}" srcOrd="0" destOrd="0" presId="urn:microsoft.com/office/officeart/2005/8/layout/cycle1"/>
    <dgm:cxn modelId="{8992340C-D0BC-4576-AC3A-02FDB5B17777}" srcId="{B831E167-DB9D-4146-A703-EF549E5D505A}" destId="{A7131050-B079-4172-AEEE-9CC8B61B60B8}" srcOrd="0" destOrd="0" parTransId="{B8EE158D-3C3A-40D5-90FD-CF630C9F29B5}" sibTransId="{9AD6835F-F306-4A64-88C1-15DCEBCC9237}"/>
    <dgm:cxn modelId="{6234B68E-8D98-4647-976D-6E9B9EF0A1C0}" type="presOf" srcId="{B831E167-DB9D-4146-A703-EF549E5D505A}" destId="{879DD5A4-EAEB-403C-93D3-1A0EAED624CE}" srcOrd="0" destOrd="0" presId="urn:microsoft.com/office/officeart/2005/8/layout/cycle1"/>
    <dgm:cxn modelId="{848EFDF8-5566-43BC-B1A0-7FC6523C7A4D}" type="presOf" srcId="{3D8EE01A-51B1-4BD9-B8BF-AF9D2D94AE7D}" destId="{A166CEC4-23A1-456C-83AF-902641159288}" srcOrd="0" destOrd="0" presId="urn:microsoft.com/office/officeart/2005/8/layout/cycle1"/>
    <dgm:cxn modelId="{828BF4F3-E603-47D4-A8BB-BA44E116A105}" srcId="{B831E167-DB9D-4146-A703-EF549E5D505A}" destId="{9407C45D-75EB-46AF-9D4F-7C93839407B4}" srcOrd="1" destOrd="0" parTransId="{932B9C2E-CA41-4349-92E1-4C9B5D9231B1}" sibTransId="{CC780D20-3BD1-4283-B0B1-DEF12AFF5F3E}"/>
    <dgm:cxn modelId="{647E892A-0C80-4545-A73B-42F5B1B1F2EC}" type="presOf" srcId="{CC780D20-3BD1-4283-B0B1-DEF12AFF5F3E}" destId="{3B5DC7D2-8F13-400C-9211-AF434AA1B252}" srcOrd="0" destOrd="0" presId="urn:microsoft.com/office/officeart/2005/8/layout/cycle1"/>
    <dgm:cxn modelId="{668202C9-79F6-4D4A-A04A-66BF68477DD2}" type="presOf" srcId="{79F77536-49D5-4F39-9C51-F4CE1F0DD600}" destId="{43D33B29-BCFC-4390-A121-9E8DA1435B0C}" srcOrd="0" destOrd="0" presId="urn:microsoft.com/office/officeart/2005/8/layout/cycle1"/>
    <dgm:cxn modelId="{8759B3A7-0C95-4F40-8106-80FB5C44314D}" srcId="{B831E167-DB9D-4146-A703-EF549E5D505A}" destId="{3D8EE01A-51B1-4BD9-B8BF-AF9D2D94AE7D}" srcOrd="2" destOrd="0" parTransId="{37B6F56A-C863-4FA8-91A8-AD96B93B9859}" sibTransId="{79F77536-49D5-4F39-9C51-F4CE1F0DD600}"/>
    <dgm:cxn modelId="{00546761-58B4-4108-8F5C-C1119387D632}" type="presParOf" srcId="{879DD5A4-EAEB-403C-93D3-1A0EAED624CE}" destId="{AF7774ED-9472-48A0-80E2-8EF05AA39D26}" srcOrd="0" destOrd="0" presId="urn:microsoft.com/office/officeart/2005/8/layout/cycle1"/>
    <dgm:cxn modelId="{A743D1C3-D8D1-464D-9710-23109A0D241C}" type="presParOf" srcId="{879DD5A4-EAEB-403C-93D3-1A0EAED624CE}" destId="{1B65D778-B112-4FEC-B25A-9169667D4C28}" srcOrd="1" destOrd="0" presId="urn:microsoft.com/office/officeart/2005/8/layout/cycle1"/>
    <dgm:cxn modelId="{C5D1C2FA-626C-4C27-AD8C-5E9D102AA5D3}" type="presParOf" srcId="{879DD5A4-EAEB-403C-93D3-1A0EAED624CE}" destId="{70011FC9-EFA9-4A24-9000-990EEB871BD3}" srcOrd="2" destOrd="0" presId="urn:microsoft.com/office/officeart/2005/8/layout/cycle1"/>
    <dgm:cxn modelId="{5602AB3A-EE43-407D-9BFB-5AC3E5B23406}" type="presParOf" srcId="{879DD5A4-EAEB-403C-93D3-1A0EAED624CE}" destId="{CE91C961-6A6E-49A7-908F-75552C13E51A}" srcOrd="3" destOrd="0" presId="urn:microsoft.com/office/officeart/2005/8/layout/cycle1"/>
    <dgm:cxn modelId="{13AFD723-3B4C-4562-95DE-7C15BCAE09EF}" type="presParOf" srcId="{879DD5A4-EAEB-403C-93D3-1A0EAED624CE}" destId="{E32E8500-CF0A-4BAB-8140-22A7CDDB2C17}" srcOrd="4" destOrd="0" presId="urn:microsoft.com/office/officeart/2005/8/layout/cycle1"/>
    <dgm:cxn modelId="{D69F3C76-BB14-48BB-B205-E128E656ADB9}" type="presParOf" srcId="{879DD5A4-EAEB-403C-93D3-1A0EAED624CE}" destId="{3B5DC7D2-8F13-400C-9211-AF434AA1B252}" srcOrd="5" destOrd="0" presId="urn:microsoft.com/office/officeart/2005/8/layout/cycle1"/>
    <dgm:cxn modelId="{58DD3495-4872-40C8-AFB3-9396B945EAD1}" type="presParOf" srcId="{879DD5A4-EAEB-403C-93D3-1A0EAED624CE}" destId="{C9A82AB9-6575-42BA-91E3-FBF395FB4A45}" srcOrd="6" destOrd="0" presId="urn:microsoft.com/office/officeart/2005/8/layout/cycle1"/>
    <dgm:cxn modelId="{5CD85E43-F405-46F6-94DF-797AD9EC7F33}" type="presParOf" srcId="{879DD5A4-EAEB-403C-93D3-1A0EAED624CE}" destId="{A166CEC4-23A1-456C-83AF-902641159288}" srcOrd="7" destOrd="0" presId="urn:microsoft.com/office/officeart/2005/8/layout/cycle1"/>
    <dgm:cxn modelId="{A6E9A7F4-4D98-4D64-BD3C-5CE7D934A80D}" type="presParOf" srcId="{879DD5A4-EAEB-403C-93D3-1A0EAED624CE}" destId="{43D33B29-BCFC-4390-A121-9E8DA1435B0C}" srcOrd="8" destOrd="0" presId="urn:microsoft.com/office/officeart/2005/8/layout/cycle1"/>
  </dgm:cxnLst>
  <dgm:bg/>
  <dgm:whole/>
  <dgm:extLst>
    <a:ext uri="http://schemas.microsoft.com/office/drawing/2008/diagram">
      <dsp:dataModelExt xmlns:dsp="http://schemas.microsoft.com/office/drawing/2008/diagram" xmlns=""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7.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9.wmf"/></Relationships>
</file>

<file path=ppt/drawings/drawing1.xml><?xml version="1.0" encoding="utf-8"?>
<c:userShapes xmlns:c="http://schemas.openxmlformats.org/drawingml/2006/chart">
  <cdr:relSizeAnchor xmlns:cdr="http://schemas.openxmlformats.org/drawingml/2006/chartDrawing">
    <cdr:from>
      <cdr:x>0.2973</cdr:x>
      <cdr:y>0.02387</cdr:y>
    </cdr:from>
    <cdr:to>
      <cdr:x>0.7027</cdr:x>
      <cdr:y>0.14324</cdr:y>
    </cdr:to>
    <cdr:sp macro="" textlink="">
      <cdr:nvSpPr>
        <cdr:cNvPr id="2" name="TextBox 1"/>
        <cdr:cNvSpPr txBox="1"/>
      </cdr:nvSpPr>
      <cdr:spPr>
        <a:xfrm xmlns:a="http://schemas.openxmlformats.org/drawingml/2006/main">
          <a:off x="2357454" y="71438"/>
          <a:ext cx="3214710" cy="357190"/>
        </a:xfrm>
        <a:prstGeom xmlns:a="http://schemas.openxmlformats.org/drawingml/2006/main" prst="rect">
          <a:avLst/>
        </a:prstGeom>
      </cdr:spPr>
      <cdr:txBody>
        <a:bodyPr xmlns:a="http://schemas.openxmlformats.org/drawingml/2006/main" wrap="none" rtlCol="0"/>
        <a:lstStyle xmlns:a="http://schemas.openxmlformats.org/drawingml/2006/main"/>
        <a:p xmlns:a="http://schemas.openxmlformats.org/drawingml/2006/main">
          <a:pPr algn="ctr"/>
          <a:r>
            <a:rPr lang="zh-CN" altLang="en-US" sz="1400" b="1" dirty="0">
              <a:latin typeface="微软雅黑" pitchFamily="34" charset="-122"/>
              <a:ea typeface="微软雅黑" pitchFamily="34" charset="-122"/>
              <a:cs typeface="Arial" pitchFamily="34" charset="0"/>
            </a:rPr>
            <a:t>近八周主城区房地产成交走势</a:t>
          </a:r>
        </a:p>
      </cdr:txBody>
    </cdr:sp>
  </cdr:relSizeAnchor>
</c:userShapes>
</file>

<file path=ppt/drawings/drawing10.xml><?xml version="1.0" encoding="utf-8"?>
<c:userShapes xmlns:c="http://schemas.openxmlformats.org/drawingml/2006/chart">
  <cdr:relSizeAnchor xmlns:cdr="http://schemas.openxmlformats.org/drawingml/2006/chartDrawing">
    <cdr:from>
      <cdr:x>0.2973</cdr:x>
      <cdr:y>0.02387</cdr:y>
    </cdr:from>
    <cdr:to>
      <cdr:x>0.7027</cdr:x>
      <cdr:y>0.14324</cdr:y>
    </cdr:to>
    <cdr:sp macro="" textlink="">
      <cdr:nvSpPr>
        <cdr:cNvPr id="2" name="TextBox 1"/>
        <cdr:cNvSpPr txBox="1"/>
      </cdr:nvSpPr>
      <cdr:spPr>
        <a:xfrm xmlns:a="http://schemas.openxmlformats.org/drawingml/2006/main">
          <a:off x="2357454" y="71438"/>
          <a:ext cx="3214710" cy="357190"/>
        </a:xfrm>
        <a:prstGeom xmlns:a="http://schemas.openxmlformats.org/drawingml/2006/main" prst="rect">
          <a:avLst/>
        </a:prstGeom>
      </cdr:spPr>
      <cdr:txBody>
        <a:bodyPr xmlns:a="http://schemas.openxmlformats.org/drawingml/2006/main" wrap="none" rtlCol="0"/>
        <a:lstStyle xmlns:a="http://schemas.openxmlformats.org/drawingml/2006/main"/>
        <a:p xmlns:a="http://schemas.openxmlformats.org/drawingml/2006/main">
          <a:pPr algn="ctr" rtl="0">
            <a:defRPr sz="1080" b="1" i="0" u="none" strike="noStrike" kern="1200" baseline="0">
              <a:solidFill>
                <a:prstClr val="black"/>
              </a:solidFill>
              <a:latin typeface="华文细黑" pitchFamily="2" charset="-122"/>
              <a:ea typeface="华文细黑" pitchFamily="2" charset="-122"/>
              <a:cs typeface="+mn-cs"/>
            </a:defRPr>
          </a:pPr>
          <a:r>
            <a:rPr lang="zh-CN" altLang="en-US" sz="1400" b="1" dirty="0">
              <a:latin typeface="华文细黑" pitchFamily="2" charset="-122"/>
              <a:ea typeface="华文细黑" pitchFamily="2" charset="-122"/>
            </a:rPr>
            <a:t>近六周媒体投放走势图</a:t>
          </a:r>
        </a:p>
      </cdr:txBody>
    </cdr:sp>
  </cdr:relSizeAnchor>
</c:userShapes>
</file>

<file path=ppt/drawings/drawing11.xml><?xml version="1.0" encoding="utf-8"?>
<c:userShapes xmlns:c="http://schemas.openxmlformats.org/drawingml/2006/chart">
  <cdr:relSizeAnchor xmlns:cdr="http://schemas.openxmlformats.org/drawingml/2006/chartDrawing">
    <cdr:from>
      <cdr:x>0.2973</cdr:x>
      <cdr:y>0.02387</cdr:y>
    </cdr:from>
    <cdr:to>
      <cdr:x>0.7027</cdr:x>
      <cdr:y>0.14324</cdr:y>
    </cdr:to>
    <cdr:sp macro="" textlink="">
      <cdr:nvSpPr>
        <cdr:cNvPr id="2" name="TextBox 1"/>
        <cdr:cNvSpPr txBox="1"/>
      </cdr:nvSpPr>
      <cdr:spPr>
        <a:xfrm xmlns:a="http://schemas.openxmlformats.org/drawingml/2006/main">
          <a:off x="2357454" y="71438"/>
          <a:ext cx="3214710" cy="357190"/>
        </a:xfrm>
        <a:prstGeom xmlns:a="http://schemas.openxmlformats.org/drawingml/2006/main" prst="rect">
          <a:avLst/>
        </a:prstGeom>
      </cdr:spPr>
      <cdr:txBody>
        <a:bodyPr xmlns:a="http://schemas.openxmlformats.org/drawingml/2006/main" wrap="none" rtlCol="0"/>
        <a:lstStyle xmlns:a="http://schemas.openxmlformats.org/drawingml/2006/main"/>
        <a:p xmlns:a="http://schemas.openxmlformats.org/drawingml/2006/main">
          <a:pPr algn="ctr" rtl="0">
            <a:defRPr sz="1080" b="1" i="0" u="none" strike="noStrike" kern="1200" baseline="0">
              <a:solidFill>
                <a:prstClr val="black"/>
              </a:solidFill>
              <a:latin typeface="华文细黑" pitchFamily="2" charset="-122"/>
              <a:ea typeface="华文细黑" pitchFamily="2" charset="-122"/>
              <a:cs typeface="+mn-cs"/>
            </a:defRPr>
          </a:pPr>
          <a:r>
            <a:rPr lang="en-US" altLang="zh-CN" sz="1400" b="1" dirty="0" smtClean="0">
              <a:latin typeface="华文细黑" pitchFamily="2" charset="-122"/>
              <a:ea typeface="华文细黑" pitchFamily="2" charset="-122"/>
            </a:rPr>
            <a:t>10.6-10.12</a:t>
          </a:r>
          <a:r>
            <a:rPr lang="zh-CN" altLang="en-US" sz="1400" b="1" dirty="0" smtClean="0">
              <a:latin typeface="华文细黑" pitchFamily="2" charset="-122"/>
              <a:ea typeface="华文细黑" pitchFamily="2" charset="-122"/>
            </a:rPr>
            <a:t>每日</a:t>
          </a:r>
          <a:r>
            <a:rPr lang="zh-CN" altLang="en-US" sz="1400" b="1" dirty="0">
              <a:latin typeface="华文细黑" pitchFamily="2" charset="-122"/>
              <a:ea typeface="华文细黑" pitchFamily="2" charset="-122"/>
            </a:rPr>
            <a:t>广告投放分析图</a:t>
          </a:r>
        </a:p>
      </cdr:txBody>
    </cdr:sp>
  </cdr:relSizeAnchor>
</c:userShapes>
</file>

<file path=ppt/drawings/drawing2.xml><?xml version="1.0" encoding="utf-8"?>
<c:userShapes xmlns:c="http://schemas.openxmlformats.org/drawingml/2006/chart">
  <cdr:relSizeAnchor xmlns:cdr="http://schemas.openxmlformats.org/drawingml/2006/chartDrawing">
    <cdr:from>
      <cdr:x>0.2973</cdr:x>
      <cdr:y>0.02387</cdr:y>
    </cdr:from>
    <cdr:to>
      <cdr:x>0.7027</cdr:x>
      <cdr:y>0.13095</cdr:y>
    </cdr:to>
    <cdr:sp macro="" textlink="">
      <cdr:nvSpPr>
        <cdr:cNvPr id="2" name="TextBox 1"/>
        <cdr:cNvSpPr txBox="1"/>
      </cdr:nvSpPr>
      <cdr:spPr>
        <a:xfrm xmlns:a="http://schemas.openxmlformats.org/drawingml/2006/main">
          <a:off x="2718511" y="64799"/>
          <a:ext cx="3706978" cy="290681"/>
        </a:xfrm>
        <a:prstGeom xmlns:a="http://schemas.openxmlformats.org/drawingml/2006/main" prst="rect">
          <a:avLst/>
        </a:prstGeom>
      </cdr:spPr>
      <cdr:txBody>
        <a:bodyPr xmlns:a="http://schemas.openxmlformats.org/drawingml/2006/main" wrap="none" rtlCol="0"/>
        <a:lstStyle xmlns:a="http://schemas.openxmlformats.org/drawingml/2006/main"/>
        <a:p xmlns:a="http://schemas.openxmlformats.org/drawingml/2006/main">
          <a:pPr algn="ctr" rtl="0">
            <a:defRPr sz="960" b="1" i="0" u="none" strike="noStrike" kern="1200" baseline="0">
              <a:solidFill>
                <a:prstClr val="black"/>
              </a:solidFill>
              <a:latin typeface="华文细黑" pitchFamily="2" charset="-122"/>
              <a:ea typeface="华文细黑" pitchFamily="2" charset="-122"/>
              <a:cs typeface="+mn-cs"/>
            </a:defRPr>
          </a:pPr>
          <a:r>
            <a:rPr lang="en-US" altLang="zh-CN" sz="1000" dirty="0">
              <a:latin typeface="黑体" pitchFamily="49" charset="-122"/>
              <a:ea typeface="黑体" pitchFamily="49" charset="-122"/>
            </a:rPr>
            <a:t>2013-2014</a:t>
          </a:r>
          <a:r>
            <a:rPr lang="zh-CN" altLang="en-US" sz="1000" dirty="0">
              <a:latin typeface="黑体" pitchFamily="49" charset="-122"/>
              <a:ea typeface="黑体" pitchFamily="49" charset="-122"/>
            </a:rPr>
            <a:t>新开盘走势</a:t>
          </a:r>
        </a:p>
      </cdr:txBody>
    </cdr:sp>
  </cdr:relSizeAnchor>
</c:userShapes>
</file>

<file path=ppt/drawings/drawing3.xml><?xml version="1.0" encoding="utf-8"?>
<c:userShapes xmlns:c="http://schemas.openxmlformats.org/drawingml/2006/chart">
  <cdr:relSizeAnchor xmlns:cdr="http://schemas.openxmlformats.org/drawingml/2006/chartDrawing">
    <cdr:from>
      <cdr:x>0.2973</cdr:x>
      <cdr:y>0.02387</cdr:y>
    </cdr:from>
    <cdr:to>
      <cdr:x>0.7027</cdr:x>
      <cdr:y>0.14324</cdr:y>
    </cdr:to>
    <cdr:sp macro="" textlink="">
      <cdr:nvSpPr>
        <cdr:cNvPr id="2" name="TextBox 1"/>
        <cdr:cNvSpPr txBox="1"/>
      </cdr:nvSpPr>
      <cdr:spPr>
        <a:xfrm xmlns:a="http://schemas.openxmlformats.org/drawingml/2006/main">
          <a:off x="2357454" y="71438"/>
          <a:ext cx="3214710" cy="357190"/>
        </a:xfrm>
        <a:prstGeom xmlns:a="http://schemas.openxmlformats.org/drawingml/2006/main" prst="rect">
          <a:avLst/>
        </a:prstGeom>
      </cdr:spPr>
      <cdr:txBody>
        <a:bodyPr xmlns:a="http://schemas.openxmlformats.org/drawingml/2006/main" wrap="none" rtlCol="0"/>
        <a:lstStyle xmlns:a="http://schemas.openxmlformats.org/drawingml/2006/main"/>
        <a:p xmlns:a="http://schemas.openxmlformats.org/drawingml/2006/main">
          <a:pPr algn="ctr" rtl="0">
            <a:defRPr sz="1080" b="1" i="0" u="none" strike="noStrike" kern="1200" baseline="0">
              <a:solidFill>
                <a:prstClr val="black"/>
              </a:solidFill>
              <a:latin typeface="华文细黑" pitchFamily="2" charset="-122"/>
              <a:ea typeface="华文细黑" pitchFamily="2" charset="-122"/>
              <a:cs typeface="+mn-cs"/>
            </a:defRPr>
          </a:pPr>
          <a:r>
            <a:rPr lang="zh-CN" altLang="zh-CN" sz="1400" b="1" dirty="0">
              <a:latin typeface="微软雅黑" pitchFamily="34" charset="-122"/>
              <a:ea typeface="微软雅黑" pitchFamily="34" charset="-122"/>
            </a:rPr>
            <a:t>近八周主城区批售情况对比</a:t>
          </a:r>
          <a:endParaRPr lang="zh-CN" altLang="zh-CN" sz="1200" dirty="0">
            <a:latin typeface="微软雅黑" pitchFamily="34" charset="-122"/>
            <a:ea typeface="微软雅黑" pitchFamily="34" charset="-122"/>
          </a:endParaRPr>
        </a:p>
      </cdr:txBody>
    </cdr:sp>
  </cdr:relSizeAnchor>
</c:userShapes>
</file>

<file path=ppt/drawings/drawing4.xml><?xml version="1.0" encoding="utf-8"?>
<c:userShapes xmlns:c="http://schemas.openxmlformats.org/drawingml/2006/chart">
  <cdr:relSizeAnchor xmlns:cdr="http://schemas.openxmlformats.org/drawingml/2006/chartDrawing">
    <cdr:from>
      <cdr:x>0.2973</cdr:x>
      <cdr:y>0.02387</cdr:y>
    </cdr:from>
    <cdr:to>
      <cdr:x>0.7027</cdr:x>
      <cdr:y>0.14324</cdr:y>
    </cdr:to>
    <cdr:sp macro="" textlink="">
      <cdr:nvSpPr>
        <cdr:cNvPr id="2" name="TextBox 1"/>
        <cdr:cNvSpPr txBox="1"/>
      </cdr:nvSpPr>
      <cdr:spPr>
        <a:xfrm xmlns:a="http://schemas.openxmlformats.org/drawingml/2006/main">
          <a:off x="2357454" y="71438"/>
          <a:ext cx="3214710" cy="357190"/>
        </a:xfrm>
        <a:prstGeom xmlns:a="http://schemas.openxmlformats.org/drawingml/2006/main" prst="rect">
          <a:avLst/>
        </a:prstGeom>
      </cdr:spPr>
      <cdr:txBody>
        <a:bodyPr xmlns:a="http://schemas.openxmlformats.org/drawingml/2006/main" wrap="none" rtlCol="0"/>
        <a:lstStyle xmlns:a="http://schemas.openxmlformats.org/drawingml/2006/main"/>
        <a:p xmlns:a="http://schemas.openxmlformats.org/drawingml/2006/main">
          <a:pPr algn="ctr" rtl="0">
            <a:defRPr sz="1080" b="1" i="0" u="none" strike="noStrike" kern="1200" baseline="0">
              <a:solidFill>
                <a:prstClr val="black"/>
              </a:solidFill>
              <a:latin typeface="华文细黑" pitchFamily="2" charset="-122"/>
              <a:ea typeface="华文细黑" pitchFamily="2" charset="-122"/>
              <a:cs typeface="+mn-cs"/>
            </a:defRPr>
          </a:pPr>
          <a:r>
            <a:rPr lang="zh-CN" altLang="zh-CN" sz="1400" b="1" dirty="0">
              <a:latin typeface="微软雅黑" pitchFamily="34" charset="-122"/>
              <a:ea typeface="微软雅黑" pitchFamily="34" charset="-122"/>
            </a:rPr>
            <a:t>近八周主城区房地产成交走势</a:t>
          </a:r>
          <a:endParaRPr lang="zh-CN" altLang="zh-CN" sz="1400" dirty="0">
            <a:latin typeface="微软雅黑" pitchFamily="34" charset="-122"/>
            <a:ea typeface="微软雅黑" pitchFamily="34" charset="-122"/>
          </a:endParaRPr>
        </a:p>
      </cdr:txBody>
    </cdr:sp>
  </cdr:relSizeAnchor>
</c:userShapes>
</file>

<file path=ppt/drawings/drawing5.xml><?xml version="1.0" encoding="utf-8"?>
<c:userShapes xmlns:c="http://schemas.openxmlformats.org/drawingml/2006/chart">
  <cdr:relSizeAnchor xmlns:cdr="http://schemas.openxmlformats.org/drawingml/2006/chartDrawing">
    <cdr:from>
      <cdr:x>0.2973</cdr:x>
      <cdr:y>0.02387</cdr:y>
    </cdr:from>
    <cdr:to>
      <cdr:x>0.7027</cdr:x>
      <cdr:y>0.15789</cdr:y>
    </cdr:to>
    <cdr:sp macro="" textlink="">
      <cdr:nvSpPr>
        <cdr:cNvPr id="2" name="TextBox 1"/>
        <cdr:cNvSpPr txBox="1"/>
      </cdr:nvSpPr>
      <cdr:spPr>
        <a:xfrm xmlns:a="http://schemas.openxmlformats.org/drawingml/2006/main">
          <a:off x="2548622" y="97198"/>
          <a:ext cx="3475316" cy="545744"/>
        </a:xfrm>
        <a:prstGeom xmlns:a="http://schemas.openxmlformats.org/drawingml/2006/main" prst="rect">
          <a:avLst/>
        </a:prstGeom>
      </cdr:spPr>
      <cdr:txBody>
        <a:bodyPr xmlns:a="http://schemas.openxmlformats.org/drawingml/2006/main" wrap="none" rtlCol="0"/>
        <a:lstStyle xmlns:a="http://schemas.openxmlformats.org/drawingml/2006/main"/>
        <a:p xmlns:a="http://schemas.openxmlformats.org/drawingml/2006/main">
          <a:pPr algn="ctr" rtl="0">
            <a:defRPr sz="1080" b="1" i="0" u="none" strike="noStrike" kern="1200" baseline="0">
              <a:solidFill>
                <a:prstClr val="black"/>
              </a:solidFill>
              <a:latin typeface="华文细黑" pitchFamily="2" charset="-122"/>
              <a:ea typeface="华文细黑" pitchFamily="2" charset="-122"/>
              <a:cs typeface="+mn-cs"/>
            </a:defRPr>
          </a:pPr>
          <a:r>
            <a:rPr lang="zh-CN" altLang="en-US" sz="1400" dirty="0" smtClean="0">
              <a:latin typeface="微软雅黑" pitchFamily="34" charset="-122"/>
              <a:ea typeface="微软雅黑" pitchFamily="34" charset="-122"/>
            </a:rPr>
            <a:t>本周主城区各区房地产市场成交走势</a:t>
          </a:r>
          <a:endParaRPr lang="zh-CN" altLang="zh-CN" sz="1400" dirty="0">
            <a:latin typeface="微软雅黑" pitchFamily="34" charset="-122"/>
            <a:ea typeface="微软雅黑" pitchFamily="34" charset="-122"/>
          </a:endParaRPr>
        </a:p>
      </cdr:txBody>
    </cdr:sp>
  </cdr:relSizeAnchor>
</c:userShapes>
</file>

<file path=ppt/drawings/drawing6.xml><?xml version="1.0" encoding="utf-8"?>
<c:userShapes xmlns:c="http://schemas.openxmlformats.org/drawingml/2006/chart">
  <cdr:relSizeAnchor xmlns:cdr="http://schemas.openxmlformats.org/drawingml/2006/chartDrawing">
    <cdr:from>
      <cdr:x>0.2973</cdr:x>
      <cdr:y>0.02387</cdr:y>
    </cdr:from>
    <cdr:to>
      <cdr:x>0.7027</cdr:x>
      <cdr:y>0.14324</cdr:y>
    </cdr:to>
    <cdr:sp macro="" textlink="">
      <cdr:nvSpPr>
        <cdr:cNvPr id="2" name="TextBox 1"/>
        <cdr:cNvSpPr txBox="1"/>
      </cdr:nvSpPr>
      <cdr:spPr>
        <a:xfrm xmlns:a="http://schemas.openxmlformats.org/drawingml/2006/main">
          <a:off x="2548622" y="86966"/>
          <a:ext cx="3475316" cy="434906"/>
        </a:xfrm>
        <a:prstGeom xmlns:a="http://schemas.openxmlformats.org/drawingml/2006/main" prst="rect">
          <a:avLst/>
        </a:prstGeom>
      </cdr:spPr>
      <cdr:txBody>
        <a:bodyPr xmlns:a="http://schemas.openxmlformats.org/drawingml/2006/main" wrap="none" rtlCol="0"/>
        <a:lstStyle xmlns:a="http://schemas.openxmlformats.org/drawingml/2006/main"/>
        <a:p xmlns:a="http://schemas.openxmlformats.org/drawingml/2006/main">
          <a:pPr algn="ctr" rtl="0">
            <a:defRPr sz="1080" b="1" i="0" u="none" strike="noStrike" kern="1200" baseline="0">
              <a:solidFill>
                <a:prstClr val="black"/>
              </a:solidFill>
              <a:latin typeface="华文细黑" pitchFamily="2" charset="-122"/>
              <a:ea typeface="华文细黑" pitchFamily="2" charset="-122"/>
              <a:cs typeface="+mn-cs"/>
            </a:defRPr>
          </a:pPr>
          <a:r>
            <a:rPr lang="zh-CN" altLang="en-US" sz="1400" b="1" dirty="0">
              <a:latin typeface="微软雅黑" pitchFamily="34" charset="-122"/>
              <a:ea typeface="微软雅黑" pitchFamily="34" charset="-122"/>
            </a:rPr>
            <a:t>近八周主城区住宅供销价走势</a:t>
          </a:r>
        </a:p>
      </cdr:txBody>
    </cdr:sp>
  </cdr:relSizeAnchor>
</c:userShapes>
</file>

<file path=ppt/drawings/drawing7.xml><?xml version="1.0" encoding="utf-8"?>
<c:userShapes xmlns:c="http://schemas.openxmlformats.org/drawingml/2006/chart">
  <cdr:relSizeAnchor xmlns:cdr="http://schemas.openxmlformats.org/drawingml/2006/chartDrawing">
    <cdr:from>
      <cdr:x>0.2973</cdr:x>
      <cdr:y>0.02387</cdr:y>
    </cdr:from>
    <cdr:to>
      <cdr:x>0.7027</cdr:x>
      <cdr:y>0.14324</cdr:y>
    </cdr:to>
    <cdr:sp macro="" textlink="">
      <cdr:nvSpPr>
        <cdr:cNvPr id="2" name="TextBox 1"/>
        <cdr:cNvSpPr txBox="1"/>
      </cdr:nvSpPr>
      <cdr:spPr>
        <a:xfrm xmlns:a="http://schemas.openxmlformats.org/drawingml/2006/main">
          <a:off x="2357454" y="71438"/>
          <a:ext cx="3214710" cy="357190"/>
        </a:xfrm>
        <a:prstGeom xmlns:a="http://schemas.openxmlformats.org/drawingml/2006/main" prst="rect">
          <a:avLst/>
        </a:prstGeom>
      </cdr:spPr>
      <cdr:txBody>
        <a:bodyPr xmlns:a="http://schemas.openxmlformats.org/drawingml/2006/main" wrap="none" rtlCol="0"/>
        <a:lstStyle xmlns:a="http://schemas.openxmlformats.org/drawingml/2006/main"/>
        <a:p xmlns:a="http://schemas.openxmlformats.org/drawingml/2006/main">
          <a:pPr algn="ctr" rtl="0">
            <a:defRPr sz="1080" b="1" i="0" u="none" strike="noStrike" kern="1200" baseline="0">
              <a:solidFill>
                <a:prstClr val="black"/>
              </a:solidFill>
              <a:latin typeface="华文细黑" pitchFamily="2" charset="-122"/>
              <a:ea typeface="华文细黑" pitchFamily="2" charset="-122"/>
              <a:cs typeface="+mn-cs"/>
            </a:defRPr>
          </a:pPr>
          <a:r>
            <a:rPr lang="zh-CN" altLang="en-US" sz="1400" b="1" dirty="0">
              <a:latin typeface="微软雅黑" pitchFamily="34" charset="-122"/>
              <a:ea typeface="微软雅黑" pitchFamily="34" charset="-122"/>
            </a:rPr>
            <a:t>本周主城区各区房地产市场成交走势</a:t>
          </a:r>
        </a:p>
      </cdr:txBody>
    </cdr:sp>
  </cdr:relSizeAnchor>
</c:userShapes>
</file>

<file path=ppt/drawings/drawing8.xml><?xml version="1.0" encoding="utf-8"?>
<c:userShapes xmlns:c="http://schemas.openxmlformats.org/drawingml/2006/chart">
  <cdr:relSizeAnchor xmlns:cdr="http://schemas.openxmlformats.org/drawingml/2006/chartDrawing">
    <cdr:from>
      <cdr:x>0.2973</cdr:x>
      <cdr:y>0.02387</cdr:y>
    </cdr:from>
    <cdr:to>
      <cdr:x>0.7027</cdr:x>
      <cdr:y>0.14324</cdr:y>
    </cdr:to>
    <cdr:sp macro="" textlink="">
      <cdr:nvSpPr>
        <cdr:cNvPr id="2" name="TextBox 1"/>
        <cdr:cNvSpPr txBox="1"/>
      </cdr:nvSpPr>
      <cdr:spPr>
        <a:xfrm xmlns:a="http://schemas.openxmlformats.org/drawingml/2006/main">
          <a:off x="2357454" y="71438"/>
          <a:ext cx="3214710" cy="357190"/>
        </a:xfrm>
        <a:prstGeom xmlns:a="http://schemas.openxmlformats.org/drawingml/2006/main" prst="rect">
          <a:avLst/>
        </a:prstGeom>
      </cdr:spPr>
      <cdr:txBody>
        <a:bodyPr xmlns:a="http://schemas.openxmlformats.org/drawingml/2006/main" wrap="none" rtlCol="0"/>
        <a:lstStyle xmlns:a="http://schemas.openxmlformats.org/drawingml/2006/main"/>
        <a:p xmlns:a="http://schemas.openxmlformats.org/drawingml/2006/main">
          <a:pPr algn="ctr" rtl="0">
            <a:defRPr sz="1080" b="1" i="0" u="none" strike="noStrike" kern="1200" baseline="0">
              <a:solidFill>
                <a:prstClr val="black"/>
              </a:solidFill>
              <a:latin typeface="华文细黑" pitchFamily="2" charset="-122"/>
              <a:ea typeface="华文细黑" pitchFamily="2" charset="-122"/>
              <a:cs typeface="+mn-cs"/>
            </a:defRPr>
          </a:pPr>
          <a:r>
            <a:rPr lang="zh-CN" altLang="en-US" sz="1400" b="1" dirty="0">
              <a:latin typeface="微软雅黑" pitchFamily="34" charset="-122"/>
              <a:ea typeface="微软雅黑" pitchFamily="34" charset="-122"/>
            </a:rPr>
            <a:t>近八周主城区商务供销价走势</a:t>
          </a:r>
        </a:p>
      </cdr:txBody>
    </cdr:sp>
  </cdr:relSizeAnchor>
</c:userShapes>
</file>

<file path=ppt/drawings/drawing9.xml><?xml version="1.0" encoding="utf-8"?>
<c:userShapes xmlns:c="http://schemas.openxmlformats.org/drawingml/2006/chart">
  <cdr:relSizeAnchor xmlns:cdr="http://schemas.openxmlformats.org/drawingml/2006/chartDrawing">
    <cdr:from>
      <cdr:x>0.2973</cdr:x>
      <cdr:y>0.02387</cdr:y>
    </cdr:from>
    <cdr:to>
      <cdr:x>0.7027</cdr:x>
      <cdr:y>0.14324</cdr:y>
    </cdr:to>
    <cdr:sp macro="" textlink="">
      <cdr:nvSpPr>
        <cdr:cNvPr id="2" name="TextBox 1"/>
        <cdr:cNvSpPr txBox="1"/>
      </cdr:nvSpPr>
      <cdr:spPr>
        <a:xfrm xmlns:a="http://schemas.openxmlformats.org/drawingml/2006/main">
          <a:off x="2357454" y="71438"/>
          <a:ext cx="3214710" cy="357190"/>
        </a:xfrm>
        <a:prstGeom xmlns:a="http://schemas.openxmlformats.org/drawingml/2006/main" prst="rect">
          <a:avLst/>
        </a:prstGeom>
      </cdr:spPr>
      <cdr:txBody>
        <a:bodyPr xmlns:a="http://schemas.openxmlformats.org/drawingml/2006/main" wrap="none" rtlCol="0"/>
        <a:lstStyle xmlns:a="http://schemas.openxmlformats.org/drawingml/2006/main"/>
        <a:p xmlns:a="http://schemas.openxmlformats.org/drawingml/2006/main">
          <a:pPr algn="ctr" rtl="0">
            <a:defRPr sz="1080" b="1" i="0" u="none" strike="noStrike" kern="1200" baseline="0">
              <a:solidFill>
                <a:prstClr val="black"/>
              </a:solidFill>
              <a:latin typeface="华文细黑" pitchFamily="2" charset="-122"/>
              <a:ea typeface="华文细黑" pitchFamily="2" charset="-122"/>
              <a:cs typeface="+mn-cs"/>
            </a:defRPr>
          </a:pPr>
          <a:r>
            <a:rPr lang="zh-CN" altLang="en-US" sz="1400" b="1" dirty="0">
              <a:latin typeface="微软雅黑" pitchFamily="34" charset="-122"/>
              <a:ea typeface="微软雅黑" pitchFamily="34" charset="-122"/>
            </a:rPr>
            <a:t>近八周主城区商业供销价走势</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07F2EE2-2A87-4F9F-B23A-35DF896A8610}" type="datetimeFigureOut">
              <a:rPr lang="zh-CN" altLang="en-US" smtClean="0"/>
              <a:pPr/>
              <a:t>2014/10/13</a:t>
            </a:fld>
            <a:endParaRPr lang="zh-CN" altLang="en-US"/>
          </a:p>
        </p:txBody>
      </p:sp>
      <p:sp>
        <p:nvSpPr>
          <p:cNvPr id="4" name="幻灯片图像占位符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6C057D1-554A-48E3-A859-9B7DA0F2FD05}" type="slidenum">
              <a:rPr lang="zh-CN" altLang="en-US" smtClean="0"/>
              <a:pPr/>
              <a:t>‹#›</a:t>
            </a:fld>
            <a:endParaRPr lang="zh-CN" altLang="en-US"/>
          </a:p>
        </p:txBody>
      </p:sp>
    </p:spTree>
    <p:extLst>
      <p:ext uri="{BB962C8B-B14F-4D97-AF65-F5344CB8AC3E}">
        <p14:creationId xmlns:p14="http://schemas.microsoft.com/office/powerpoint/2010/main" xmlns="" val="30856736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C2A1C3A4-DBB2-4E09-8499-F1A26CE1B505}" type="slidenum">
              <a:rPr lang="zh-CN" altLang="en-US" smtClean="0"/>
              <a:pPr/>
              <a:t>16</a:t>
            </a:fld>
            <a:endParaRPr lang="zh-CN" altLang="en-US"/>
          </a:p>
        </p:txBody>
      </p:sp>
    </p:spTree>
    <p:extLst>
      <p:ext uri="{BB962C8B-B14F-4D97-AF65-F5344CB8AC3E}">
        <p14:creationId xmlns="" xmlns:p14="http://schemas.microsoft.com/office/powerpoint/2010/main" val="29987975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fld id="{C2A1C3A4-DBB2-4E09-8499-F1A26CE1B505}" type="slidenum">
              <a:rPr lang="zh-CN" altLang="en-US" smtClean="0"/>
              <a:pPr/>
              <a:t>22</a:t>
            </a:fld>
            <a:endParaRPr lang="zh-CN" altLang="en-US"/>
          </a:p>
        </p:txBody>
      </p:sp>
    </p:spTree>
    <p:extLst>
      <p:ext uri="{BB962C8B-B14F-4D97-AF65-F5344CB8AC3E}">
        <p14:creationId xmlns:p14="http://schemas.microsoft.com/office/powerpoint/2010/main" xmlns="" val="27519583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52108A1D-DBE1-4366-B9BA-BDB9E0B3CCD9}" type="slidenum">
              <a:rPr lang="zh-CN" altLang="en-US" smtClean="0"/>
              <a:pPr/>
              <a:t>41</a:t>
            </a:fld>
            <a:endParaRPr lang="zh-CN" altLang="en-US"/>
          </a:p>
        </p:txBody>
      </p:sp>
    </p:spTree>
    <p:extLst>
      <p:ext uri="{BB962C8B-B14F-4D97-AF65-F5344CB8AC3E}">
        <p14:creationId xmlns:p14="http://schemas.microsoft.com/office/powerpoint/2010/main" xmlns="" val="31909840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52108A1D-DBE1-4366-B9BA-BDB9E0B3CCD9}" type="slidenum">
              <a:rPr lang="zh-CN" altLang="en-US" smtClean="0"/>
              <a:pPr/>
              <a:t>43</a:t>
            </a:fld>
            <a:endParaRPr lang="zh-CN" altLang="en-US"/>
          </a:p>
        </p:txBody>
      </p:sp>
    </p:spTree>
    <p:extLst>
      <p:ext uri="{BB962C8B-B14F-4D97-AF65-F5344CB8AC3E}">
        <p14:creationId xmlns:p14="http://schemas.microsoft.com/office/powerpoint/2010/main" xmlns="" val="4016239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52108A1D-DBE1-4366-B9BA-BDB9E0B3CCD9}" type="slidenum">
              <a:rPr lang="zh-CN" altLang="en-US" smtClean="0"/>
              <a:pPr/>
              <a:t>44</a:t>
            </a:fld>
            <a:endParaRPr lang="zh-CN" altLang="en-US"/>
          </a:p>
        </p:txBody>
      </p:sp>
    </p:spTree>
    <p:extLst>
      <p:ext uri="{BB962C8B-B14F-4D97-AF65-F5344CB8AC3E}">
        <p14:creationId xmlns:p14="http://schemas.microsoft.com/office/powerpoint/2010/main" xmlns="" val="4016239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2" name="矩形 1"/>
          <p:cNvSpPr/>
          <p:nvPr userDrawn="1"/>
        </p:nvSpPr>
        <p:spPr>
          <a:xfrm>
            <a:off x="357158" y="428604"/>
            <a:ext cx="8643998" cy="6072230"/>
          </a:xfrm>
          <a:prstGeom prst="rect">
            <a:avLst/>
          </a:prstGeom>
          <a:solidFill>
            <a:srgbClr val="FFFFF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2"/>
          <p:cNvSpPr/>
          <p:nvPr userDrawn="1"/>
        </p:nvSpPr>
        <p:spPr>
          <a:xfrm>
            <a:off x="509558" y="581004"/>
            <a:ext cx="8643998" cy="6072230"/>
          </a:xfrm>
          <a:prstGeom prst="rect">
            <a:avLst/>
          </a:prstGeom>
          <a:solidFill>
            <a:srgbClr val="FFFFF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a:prstGeom prst="rect">
            <a:avLst/>
          </a:prstGeom>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1600200"/>
            <a:ext cx="8229600" cy="4525963"/>
          </a:xfrm>
          <a:prstGeom prst="rect">
            <a:avLst/>
          </a:prstGeo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1"/>
          <p:cNvSpPr>
            <a:spLocks noGrp="1"/>
          </p:cNvSpPr>
          <p:nvPr>
            <p:ph type="dt" sz="half" idx="10"/>
          </p:nvPr>
        </p:nvSpPr>
        <p:spPr>
          <a:xfrm>
            <a:off x="457200" y="6356350"/>
            <a:ext cx="2133600" cy="365125"/>
          </a:xfrm>
          <a:prstGeom prst="rect">
            <a:avLst/>
          </a:prstGeom>
        </p:spPr>
        <p:txBody>
          <a:bodyPr/>
          <a:lstStyle>
            <a:lvl1pPr>
              <a:defRPr sz="900"/>
            </a:lvl1pPr>
          </a:lstStyle>
          <a:p>
            <a:fld id="{F924EC70-42E4-4F6A-BDE1-094F1372548C}" type="datetime1">
              <a:rPr lang="zh-CN" altLang="en-US" smtClean="0"/>
              <a:pPr/>
              <a:t>2014/10/13</a:t>
            </a:fld>
            <a:endParaRPr lang="zh-CN" altLang="en-US" dirty="0"/>
          </a:p>
        </p:txBody>
      </p:sp>
      <p:sp>
        <p:nvSpPr>
          <p:cNvPr id="8" name="页脚占位符 2"/>
          <p:cNvSpPr>
            <a:spLocks noGrp="1"/>
          </p:cNvSpPr>
          <p:nvPr>
            <p:ph type="ftr" sz="quarter" idx="11"/>
          </p:nvPr>
        </p:nvSpPr>
        <p:spPr>
          <a:xfrm>
            <a:off x="3124200" y="6356350"/>
            <a:ext cx="2895600" cy="365125"/>
          </a:xfrm>
          <a:prstGeom prst="rect">
            <a:avLst/>
          </a:prstGeom>
        </p:spPr>
        <p:txBody>
          <a:bodyPr/>
          <a:lstStyle>
            <a:lvl1pPr>
              <a:defRPr sz="900"/>
            </a:lvl1pPr>
          </a:lstStyle>
          <a:p>
            <a:endParaRPr lang="zh-CN" altLang="en-US"/>
          </a:p>
        </p:txBody>
      </p:sp>
      <p:sp>
        <p:nvSpPr>
          <p:cNvPr id="9" name="灯片编号占位符 3"/>
          <p:cNvSpPr>
            <a:spLocks noGrp="1"/>
          </p:cNvSpPr>
          <p:nvPr>
            <p:ph type="sldNum" sz="quarter" idx="12"/>
          </p:nvPr>
        </p:nvSpPr>
        <p:spPr>
          <a:xfrm>
            <a:off x="8001024" y="6357958"/>
            <a:ext cx="900090" cy="365125"/>
          </a:xfrm>
          <a:prstGeom prst="rect">
            <a:avLst/>
          </a:prstGeom>
        </p:spPr>
        <p:txBody>
          <a:bodyPr/>
          <a:lstStyle>
            <a:lvl1pPr algn="ctr">
              <a:defRPr sz="900"/>
            </a:lvl1pPr>
          </a:lstStyle>
          <a:p>
            <a:fld id="{69282A73-761C-4A3E-AA95-7FBF44EA94EE}" type="slidenum">
              <a:rPr lang="zh-CN" altLang="en-US" smtClean="0"/>
              <a:pPr/>
              <a:t>‹#›</a:t>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8"/>
            <a:ext cx="2057400" cy="5851525"/>
          </a:xfrm>
          <a:prstGeom prst="rect">
            <a:avLst/>
          </a:prstGeo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274638"/>
            <a:ext cx="6019800" cy="5851525"/>
          </a:xfrm>
          <a:prstGeom prst="rect">
            <a:avLst/>
          </a:prstGeo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1"/>
          <p:cNvSpPr>
            <a:spLocks noGrp="1"/>
          </p:cNvSpPr>
          <p:nvPr>
            <p:ph type="dt" sz="half" idx="10"/>
          </p:nvPr>
        </p:nvSpPr>
        <p:spPr>
          <a:xfrm>
            <a:off x="457200" y="6356350"/>
            <a:ext cx="2133600" cy="365125"/>
          </a:xfrm>
          <a:prstGeom prst="rect">
            <a:avLst/>
          </a:prstGeom>
        </p:spPr>
        <p:txBody>
          <a:bodyPr/>
          <a:lstStyle>
            <a:lvl1pPr>
              <a:defRPr sz="900"/>
            </a:lvl1pPr>
          </a:lstStyle>
          <a:p>
            <a:fld id="{F924EC70-42E4-4F6A-BDE1-094F1372548C}" type="datetime1">
              <a:rPr lang="zh-CN" altLang="en-US" smtClean="0"/>
              <a:pPr/>
              <a:t>2014/10/13</a:t>
            </a:fld>
            <a:endParaRPr lang="zh-CN" altLang="en-US" dirty="0"/>
          </a:p>
        </p:txBody>
      </p:sp>
      <p:sp>
        <p:nvSpPr>
          <p:cNvPr id="8" name="页脚占位符 2"/>
          <p:cNvSpPr>
            <a:spLocks noGrp="1"/>
          </p:cNvSpPr>
          <p:nvPr>
            <p:ph type="ftr" sz="quarter" idx="11"/>
          </p:nvPr>
        </p:nvSpPr>
        <p:spPr>
          <a:xfrm>
            <a:off x="3124200" y="6356350"/>
            <a:ext cx="2895600" cy="365125"/>
          </a:xfrm>
          <a:prstGeom prst="rect">
            <a:avLst/>
          </a:prstGeom>
        </p:spPr>
        <p:txBody>
          <a:bodyPr/>
          <a:lstStyle>
            <a:lvl1pPr>
              <a:defRPr sz="900"/>
            </a:lvl1pPr>
          </a:lstStyle>
          <a:p>
            <a:endParaRPr lang="zh-CN" altLang="en-US"/>
          </a:p>
        </p:txBody>
      </p:sp>
      <p:sp>
        <p:nvSpPr>
          <p:cNvPr id="9" name="灯片编号占位符 3"/>
          <p:cNvSpPr>
            <a:spLocks noGrp="1"/>
          </p:cNvSpPr>
          <p:nvPr>
            <p:ph type="sldNum" sz="quarter" idx="12"/>
          </p:nvPr>
        </p:nvSpPr>
        <p:spPr>
          <a:xfrm>
            <a:off x="8001024" y="6357958"/>
            <a:ext cx="900090" cy="365125"/>
          </a:xfrm>
          <a:prstGeom prst="rect">
            <a:avLst/>
          </a:prstGeom>
        </p:spPr>
        <p:txBody>
          <a:bodyPr/>
          <a:lstStyle>
            <a:lvl1pPr algn="ctr">
              <a:defRPr sz="900"/>
            </a:lvl1pPr>
          </a:lstStyle>
          <a:p>
            <a:fld id="{69282A73-761C-4A3E-AA95-7FBF44EA94EE}" type="slidenum">
              <a:rPr lang="zh-CN" altLang="en-US" smtClean="0"/>
              <a:pPr/>
              <a:t>‹#›</a:t>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2" name="Rectangle 8"/>
          <p:cNvSpPr>
            <a:spLocks noChangeArrowheads="1"/>
          </p:cNvSpPr>
          <p:nvPr userDrawn="1"/>
        </p:nvSpPr>
        <p:spPr bwMode="auto">
          <a:xfrm>
            <a:off x="3492500" y="2349500"/>
            <a:ext cx="5111750" cy="1727200"/>
          </a:xfrm>
          <a:prstGeom prst="rect">
            <a:avLst/>
          </a:prstGeom>
          <a:noFill/>
          <a:ln w="25400" algn="ctr">
            <a:noFill/>
            <a:miter lim="800000"/>
            <a:headEnd/>
            <a:tailEnd/>
          </a:ln>
        </p:spPr>
        <p:txBody>
          <a:bodyPr wrap="none" anchor="ctr"/>
          <a:lstStyle/>
          <a:p>
            <a:pPr>
              <a:defRPr/>
            </a:pPr>
            <a:endParaRPr lang="zh-CN"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6" name="图片 5" descr="铭腾LOGO-矢量.tif"/>
          <p:cNvPicPr>
            <a:picLocks noChangeAspect="1"/>
          </p:cNvPicPr>
          <p:nvPr userDrawn="1"/>
        </p:nvPicPr>
        <p:blipFill>
          <a:blip r:embed="rId2" cstate="print">
            <a:duotone>
              <a:schemeClr val="bg2">
                <a:shade val="45000"/>
                <a:satMod val="135000"/>
              </a:schemeClr>
              <a:prstClr val="white"/>
            </a:duotone>
          </a:blip>
          <a:srcRect r="76384" b="-4366"/>
          <a:stretch>
            <a:fillRect/>
          </a:stretch>
        </p:blipFill>
        <p:spPr>
          <a:xfrm>
            <a:off x="1107257" y="1000108"/>
            <a:ext cx="6929486" cy="4857784"/>
          </a:xfrm>
          <a:prstGeom prst="rect">
            <a:avLst/>
          </a:prstGeom>
        </p:spPr>
      </p:pic>
      <p:sp>
        <p:nvSpPr>
          <p:cNvPr id="8" name="矩形 7"/>
          <p:cNvSpPr/>
          <p:nvPr userDrawn="1"/>
        </p:nvSpPr>
        <p:spPr>
          <a:xfrm>
            <a:off x="357158" y="428604"/>
            <a:ext cx="8643998" cy="6072230"/>
          </a:xfrm>
          <a:prstGeom prst="rect">
            <a:avLst/>
          </a:prstGeom>
          <a:solidFill>
            <a:srgbClr val="FFFFF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垂直排列标题与文本">
    <p:spTree>
      <p:nvGrpSpPr>
        <p:cNvPr id="1" name=""/>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4" name="图片 3" descr="铭腾LOGO-矢量.tif"/>
          <p:cNvPicPr>
            <a:picLocks noChangeAspect="1"/>
          </p:cNvPicPr>
          <p:nvPr userDrawn="1"/>
        </p:nvPicPr>
        <p:blipFill>
          <a:blip r:embed="rId2" cstate="print">
            <a:duotone>
              <a:schemeClr val="bg2">
                <a:shade val="45000"/>
                <a:satMod val="135000"/>
              </a:schemeClr>
              <a:prstClr val="white"/>
            </a:duotone>
          </a:blip>
          <a:srcRect r="76384" b="-4366"/>
          <a:stretch>
            <a:fillRect/>
          </a:stretch>
        </p:blipFill>
        <p:spPr>
          <a:xfrm>
            <a:off x="1107257" y="1000108"/>
            <a:ext cx="6929486" cy="4857784"/>
          </a:xfrm>
          <a:prstGeom prst="rect">
            <a:avLst/>
          </a:prstGeom>
        </p:spPr>
      </p:pic>
      <p:sp>
        <p:nvSpPr>
          <p:cNvPr id="5" name="矩形 4"/>
          <p:cNvSpPr/>
          <p:nvPr userDrawn="1"/>
        </p:nvSpPr>
        <p:spPr>
          <a:xfrm>
            <a:off x="357158" y="428604"/>
            <a:ext cx="8643998" cy="6072230"/>
          </a:xfrm>
          <a:prstGeom prst="rect">
            <a:avLst/>
          </a:prstGeom>
          <a:solidFill>
            <a:srgbClr val="FFFFF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zh-CN" altLang="en-US" sz="1800" kern="1200">
              <a:solidFill>
                <a:schemeClr val="lt1"/>
              </a:solidFill>
              <a:latin typeface="+mn-lt"/>
              <a:ea typeface="+mn-ea"/>
              <a:cs typeface="+mn-cs"/>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pic>
        <p:nvPicPr>
          <p:cNvPr id="2" name="图片 1" descr="铭腾LOGO-矢量.tif"/>
          <p:cNvPicPr>
            <a:picLocks noChangeAspect="1"/>
          </p:cNvPicPr>
          <p:nvPr userDrawn="1"/>
        </p:nvPicPr>
        <p:blipFill>
          <a:blip r:embed="rId2" cstate="print">
            <a:duotone>
              <a:schemeClr val="bg2">
                <a:shade val="45000"/>
                <a:satMod val="135000"/>
              </a:schemeClr>
              <a:prstClr val="white"/>
            </a:duotone>
          </a:blip>
          <a:srcRect r="76384" b="-4366"/>
          <a:stretch>
            <a:fillRect/>
          </a:stretch>
        </p:blipFill>
        <p:spPr>
          <a:xfrm>
            <a:off x="1107257" y="1000108"/>
            <a:ext cx="6929486" cy="4857784"/>
          </a:xfrm>
          <a:prstGeom prst="rect">
            <a:avLst/>
          </a:prstGeom>
        </p:spPr>
      </p:pic>
      <p:sp>
        <p:nvSpPr>
          <p:cNvPr id="3" name="矩形 2"/>
          <p:cNvSpPr/>
          <p:nvPr userDrawn="1"/>
        </p:nvSpPr>
        <p:spPr>
          <a:xfrm>
            <a:off x="357158" y="428604"/>
            <a:ext cx="8643998" cy="6072230"/>
          </a:xfrm>
          <a:prstGeom prst="rect">
            <a:avLst/>
          </a:prstGeom>
          <a:solidFill>
            <a:srgbClr val="FFFFF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zh-CN" altLang="en-US" sz="1800" kern="1200">
              <a:solidFill>
                <a:schemeClr val="lt1"/>
              </a:solidFill>
              <a:latin typeface="+mn-lt"/>
              <a:ea typeface="+mn-ea"/>
              <a:cs typeface="+mn-cs"/>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pic>
        <p:nvPicPr>
          <p:cNvPr id="4" name="图片 3" descr="铭腾LOGO-矢量.tif"/>
          <p:cNvPicPr>
            <a:picLocks noChangeAspect="1"/>
          </p:cNvPicPr>
          <p:nvPr userDrawn="1"/>
        </p:nvPicPr>
        <p:blipFill>
          <a:blip r:embed="rId2" cstate="print">
            <a:duotone>
              <a:schemeClr val="bg2">
                <a:shade val="45000"/>
                <a:satMod val="135000"/>
              </a:schemeClr>
              <a:prstClr val="white"/>
            </a:duotone>
          </a:blip>
          <a:srcRect r="76384" b="-4366"/>
          <a:stretch>
            <a:fillRect/>
          </a:stretch>
        </p:blipFill>
        <p:spPr>
          <a:xfrm>
            <a:off x="1107257" y="1000108"/>
            <a:ext cx="6929486" cy="4857784"/>
          </a:xfrm>
          <a:prstGeom prst="rect">
            <a:avLst/>
          </a:prstGeom>
        </p:spPr>
      </p:pic>
      <p:sp>
        <p:nvSpPr>
          <p:cNvPr id="5" name="矩形 4"/>
          <p:cNvSpPr/>
          <p:nvPr userDrawn="1"/>
        </p:nvSpPr>
        <p:spPr>
          <a:xfrm>
            <a:off x="357158" y="428604"/>
            <a:ext cx="8643998" cy="6072230"/>
          </a:xfrm>
          <a:prstGeom prst="rect">
            <a:avLst/>
          </a:prstGeom>
          <a:solidFill>
            <a:srgbClr val="FFFFF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zh-CN" altLang="en-US" sz="1800" kern="1200">
              <a:solidFill>
                <a:schemeClr val="lt1"/>
              </a:solidFill>
              <a:latin typeface="+mn-lt"/>
              <a:ea typeface="+mn-ea"/>
              <a:cs typeface="+mn-cs"/>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4" name="图片 3" descr="铭腾LOGO-矢量.tif"/>
          <p:cNvPicPr>
            <a:picLocks noChangeAspect="1"/>
          </p:cNvPicPr>
          <p:nvPr userDrawn="1"/>
        </p:nvPicPr>
        <p:blipFill>
          <a:blip r:embed="rId2" cstate="print">
            <a:duotone>
              <a:schemeClr val="bg2">
                <a:shade val="45000"/>
                <a:satMod val="135000"/>
              </a:schemeClr>
              <a:prstClr val="white"/>
            </a:duotone>
          </a:blip>
          <a:srcRect r="76384" b="-4366"/>
          <a:stretch>
            <a:fillRect/>
          </a:stretch>
        </p:blipFill>
        <p:spPr>
          <a:xfrm>
            <a:off x="1107257" y="1000108"/>
            <a:ext cx="6929486" cy="4857784"/>
          </a:xfrm>
          <a:prstGeom prst="rect">
            <a:avLst/>
          </a:prstGeom>
        </p:spPr>
      </p:pic>
      <p:sp>
        <p:nvSpPr>
          <p:cNvPr id="5" name="矩形 4"/>
          <p:cNvSpPr/>
          <p:nvPr userDrawn="1"/>
        </p:nvSpPr>
        <p:spPr>
          <a:xfrm>
            <a:off x="357158" y="428604"/>
            <a:ext cx="8643998" cy="6072230"/>
          </a:xfrm>
          <a:prstGeom prst="rect">
            <a:avLst/>
          </a:prstGeom>
          <a:solidFill>
            <a:srgbClr val="FFFFF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zh-CN" altLang="en-US" sz="1800" kern="1200">
              <a:solidFill>
                <a:schemeClr val="lt1"/>
              </a:solidFill>
              <a:latin typeface="+mn-lt"/>
              <a:ea typeface="+mn-ea"/>
              <a:cs typeface="+mn-cs"/>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5" name="图片 4" descr="铭腾LOGO-矢量.tif"/>
          <p:cNvPicPr>
            <a:picLocks noChangeAspect="1"/>
          </p:cNvPicPr>
          <p:nvPr userDrawn="1"/>
        </p:nvPicPr>
        <p:blipFill>
          <a:blip r:embed="rId2" cstate="print">
            <a:duotone>
              <a:schemeClr val="bg2">
                <a:shade val="45000"/>
                <a:satMod val="135000"/>
              </a:schemeClr>
              <a:prstClr val="white"/>
            </a:duotone>
          </a:blip>
          <a:srcRect r="76384" b="-4366"/>
          <a:stretch>
            <a:fillRect/>
          </a:stretch>
        </p:blipFill>
        <p:spPr>
          <a:xfrm>
            <a:off x="1107257" y="1000108"/>
            <a:ext cx="6929486" cy="4857784"/>
          </a:xfrm>
          <a:prstGeom prst="rect">
            <a:avLst/>
          </a:prstGeom>
        </p:spPr>
      </p:pic>
      <p:sp>
        <p:nvSpPr>
          <p:cNvPr id="6" name="矩形 5"/>
          <p:cNvSpPr/>
          <p:nvPr userDrawn="1"/>
        </p:nvSpPr>
        <p:spPr>
          <a:xfrm>
            <a:off x="357158" y="428604"/>
            <a:ext cx="8643998" cy="6072230"/>
          </a:xfrm>
          <a:prstGeom prst="rect">
            <a:avLst/>
          </a:prstGeom>
          <a:solidFill>
            <a:srgbClr val="FFFFF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zh-CN" altLang="en-US" sz="1800" kern="1200">
              <a:solidFill>
                <a:schemeClr val="lt1"/>
              </a:solidFill>
              <a:latin typeface="+mn-lt"/>
              <a:ea typeface="+mn-ea"/>
              <a:cs typeface="+mn-cs"/>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a:prstGeom prst="rect">
            <a:avLst/>
          </a:prstGeo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8" name="日期占位符 1"/>
          <p:cNvSpPr>
            <a:spLocks noGrp="1"/>
          </p:cNvSpPr>
          <p:nvPr>
            <p:ph type="dt" sz="half" idx="10"/>
          </p:nvPr>
        </p:nvSpPr>
        <p:spPr>
          <a:xfrm>
            <a:off x="457200" y="6356350"/>
            <a:ext cx="2133600" cy="365125"/>
          </a:xfrm>
          <a:prstGeom prst="rect">
            <a:avLst/>
          </a:prstGeom>
        </p:spPr>
        <p:txBody>
          <a:bodyPr/>
          <a:lstStyle>
            <a:lvl1pPr>
              <a:defRPr sz="900"/>
            </a:lvl1pPr>
          </a:lstStyle>
          <a:p>
            <a:fld id="{F924EC70-42E4-4F6A-BDE1-094F1372548C}" type="datetime1">
              <a:rPr lang="zh-CN" altLang="en-US" smtClean="0"/>
              <a:pPr/>
              <a:t>2014/10/13</a:t>
            </a:fld>
            <a:endParaRPr lang="zh-CN" altLang="en-US" dirty="0"/>
          </a:p>
        </p:txBody>
      </p:sp>
      <p:sp>
        <p:nvSpPr>
          <p:cNvPr id="9" name="页脚占位符 2"/>
          <p:cNvSpPr>
            <a:spLocks noGrp="1"/>
          </p:cNvSpPr>
          <p:nvPr>
            <p:ph type="ftr" sz="quarter" idx="11"/>
          </p:nvPr>
        </p:nvSpPr>
        <p:spPr>
          <a:xfrm>
            <a:off x="3124200" y="6356350"/>
            <a:ext cx="2895600" cy="365125"/>
          </a:xfrm>
          <a:prstGeom prst="rect">
            <a:avLst/>
          </a:prstGeom>
        </p:spPr>
        <p:txBody>
          <a:bodyPr/>
          <a:lstStyle>
            <a:lvl1pPr>
              <a:defRPr sz="900"/>
            </a:lvl1pPr>
          </a:lstStyle>
          <a:p>
            <a:endParaRPr lang="zh-CN" altLang="en-US"/>
          </a:p>
        </p:txBody>
      </p:sp>
      <p:sp>
        <p:nvSpPr>
          <p:cNvPr id="10" name="灯片编号占位符 3"/>
          <p:cNvSpPr>
            <a:spLocks noGrp="1"/>
          </p:cNvSpPr>
          <p:nvPr>
            <p:ph type="sldNum" sz="quarter" idx="12"/>
          </p:nvPr>
        </p:nvSpPr>
        <p:spPr>
          <a:xfrm>
            <a:off x="8001024" y="6357958"/>
            <a:ext cx="900090" cy="365125"/>
          </a:xfrm>
          <a:prstGeom prst="rect">
            <a:avLst/>
          </a:prstGeom>
        </p:spPr>
        <p:txBody>
          <a:bodyPr/>
          <a:lstStyle>
            <a:lvl1pPr algn="ctr">
              <a:defRPr sz="900"/>
            </a:lvl1pPr>
          </a:lstStyle>
          <a:p>
            <a:fld id="{69282A73-761C-4A3E-AA95-7FBF44EA94EE}" type="slidenum">
              <a:rPr lang="zh-CN" altLang="en-US" smtClean="0"/>
              <a:pPr/>
              <a:t>‹#›</a:t>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a:prstGeom prst="rect">
            <a:avLst/>
          </a:prstGeo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a:xfrm>
            <a:off x="457200" y="6356350"/>
            <a:ext cx="2133600" cy="365125"/>
          </a:xfrm>
          <a:prstGeom prst="rect">
            <a:avLst/>
          </a:prstGeom>
        </p:spPr>
        <p:txBody>
          <a:bodyPr/>
          <a:lstStyle/>
          <a:p>
            <a:fld id="{BF63C871-EEB5-4065-BE8A-AB82E8DE2032}" type="datetime1">
              <a:rPr lang="zh-CN" altLang="en-US" smtClean="0"/>
              <a:pPr/>
              <a:t>2014/10/13</a:t>
            </a:fld>
            <a:endParaRPr lang="zh-CN" altLang="en-US"/>
          </a:p>
        </p:txBody>
      </p:sp>
      <p:sp>
        <p:nvSpPr>
          <p:cNvPr id="6" name="页脚占位符 5"/>
          <p:cNvSpPr>
            <a:spLocks noGrp="1"/>
          </p:cNvSpPr>
          <p:nvPr>
            <p:ph type="ftr" sz="quarter" idx="11"/>
          </p:nvPr>
        </p:nvSpPr>
        <p:spPr>
          <a:xfrm>
            <a:off x="3124200" y="6356350"/>
            <a:ext cx="28956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6553200" y="6356350"/>
            <a:ext cx="2133600" cy="365125"/>
          </a:xfrm>
          <a:prstGeom prst="rect">
            <a:avLst/>
          </a:prstGeom>
        </p:spPr>
        <p:txBody>
          <a:bodyPr/>
          <a:lstStyle/>
          <a:p>
            <a:fld id="{69282A73-761C-4A3E-AA95-7FBF44EA94EE}" type="slidenum">
              <a:rPr lang="zh-CN" altLang="en-US" smtClean="0"/>
              <a:pPr/>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矩形 1"/>
          <p:cNvSpPr/>
          <p:nvPr userDrawn="1"/>
        </p:nvSpPr>
        <p:spPr>
          <a:xfrm>
            <a:off x="357158" y="428604"/>
            <a:ext cx="8643998" cy="6072230"/>
          </a:xfrm>
          <a:prstGeom prst="rect">
            <a:avLst/>
          </a:prstGeom>
          <a:solidFill>
            <a:srgbClr val="FFFFF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oleObject" Target="../embeddings/Microsoft_Office_PowerPoint_97-2003_____1.ppt"/><Relationship Id="rId2" Type="http://schemas.openxmlformats.org/officeDocument/2006/relationships/slideLayout" Target="../slideLayouts/slideLayout19.xml"/><Relationship Id="rId1" Type="http://schemas.openxmlformats.org/officeDocument/2006/relationships/vmlDrawing" Target="../drawings/vmlDrawing1.vml"/><Relationship Id="rId4" Type="http://schemas.openxmlformats.org/officeDocument/2006/relationships/image" Target="../media/image8.jpeg"/></Relationships>
</file>

<file path=ppt/slides/_rels/slide12.xml.rels><?xml version="1.0" encoding="UTF-8" standalone="yes"?>
<Relationships xmlns="http://schemas.openxmlformats.org/package/2006/relationships"><Relationship Id="rId3" Type="http://schemas.openxmlformats.org/officeDocument/2006/relationships/package" Target="../embeddings/Microsoft_Office_PowerPoint_____4.pptx"/><Relationship Id="rId2" Type="http://schemas.openxmlformats.org/officeDocument/2006/relationships/slideLayout" Target="../slideLayouts/slideLayout19.xml"/><Relationship Id="rId1" Type="http://schemas.openxmlformats.org/officeDocument/2006/relationships/vmlDrawing" Target="../drawings/vmlDrawing2.vml"/><Relationship Id="rId5" Type="http://schemas.openxmlformats.org/officeDocument/2006/relationships/image" Target="../media/image11.jpeg"/><Relationship Id="rId4" Type="http://schemas.openxmlformats.org/officeDocument/2006/relationships/image" Target="../media/image10.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chart" Target="../charts/chart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chart" Target="../charts/chart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chart" Target="../charts/chart1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4.gif"/></Relationships>
</file>

<file path=ppt/slides/_rels/slide23.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4.gi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xml"/><Relationship Id="rId4" Type="http://schemas.openxmlformats.org/officeDocument/2006/relationships/image" Target="../media/image32.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chart" Target="../charts/chart1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8" Type="http://schemas.openxmlformats.org/officeDocument/2006/relationships/image" Target="../media/image39.jpeg"/><Relationship Id="rId3" Type="http://schemas.openxmlformats.org/officeDocument/2006/relationships/image" Target="../media/image34.jpeg"/><Relationship Id="rId7" Type="http://schemas.openxmlformats.org/officeDocument/2006/relationships/image" Target="../media/image38.jpe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37.jpeg"/><Relationship Id="rId5" Type="http://schemas.openxmlformats.org/officeDocument/2006/relationships/image" Target="../media/image36.jpeg"/><Relationship Id="rId10" Type="http://schemas.openxmlformats.org/officeDocument/2006/relationships/image" Target="../media/image41.jpeg"/><Relationship Id="rId4" Type="http://schemas.openxmlformats.org/officeDocument/2006/relationships/image" Target="../media/image35.jpeg"/><Relationship Id="rId9" Type="http://schemas.openxmlformats.org/officeDocument/2006/relationships/image" Target="../media/image40.jpeg"/></Relationships>
</file>

<file path=ppt/slides/_rels/slide44.xml.rels><?xml version="1.0" encoding="UTF-8" standalone="yes"?>
<Relationships xmlns="http://schemas.openxmlformats.org/package/2006/relationships"><Relationship Id="rId8" Type="http://schemas.openxmlformats.org/officeDocument/2006/relationships/image" Target="../media/image47.jpeg"/><Relationship Id="rId3" Type="http://schemas.openxmlformats.org/officeDocument/2006/relationships/image" Target="../media/image42.jpeg"/><Relationship Id="rId7" Type="http://schemas.openxmlformats.org/officeDocument/2006/relationships/image" Target="../media/image46.jpe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43.jpeg"/><Relationship Id="rId9" Type="http://schemas.openxmlformats.org/officeDocument/2006/relationships/image" Target="../media/image48.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52.jpeg"/><Relationship Id="rId7" Type="http://schemas.openxmlformats.org/officeDocument/2006/relationships/diagramQuickStyle" Target="../diagrams/quickStyle1.xml"/><Relationship Id="rId2" Type="http://schemas.openxmlformats.org/officeDocument/2006/relationships/image" Target="../media/image51.jpeg"/><Relationship Id="rId1" Type="http://schemas.openxmlformats.org/officeDocument/2006/relationships/slideLayout" Target="../slideLayouts/slideLayout1.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53.png"/><Relationship Id="rId9" Type="http://schemas.microsoft.com/office/2007/relationships/diagramDrawing" Target="../diagrams/drawing1.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7.xml"/><Relationship Id="rId4" Type="http://schemas.openxmlformats.org/officeDocument/2006/relationships/chart" Target="../charts/chart1.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jpe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1483200"/>
            <a:ext cx="9144000" cy="1874362"/>
          </a:xfrm>
          <a:prstGeom prst="rect">
            <a:avLst/>
          </a:prstGeom>
          <a:solidFill>
            <a:srgbClr val="A50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mj-lt"/>
              <a:ea typeface="微软雅黑" pitchFamily="34" charset="-122"/>
            </a:endParaRPr>
          </a:p>
        </p:txBody>
      </p:sp>
      <p:sp>
        <p:nvSpPr>
          <p:cNvPr id="4" name="TextBox 3"/>
          <p:cNvSpPr txBox="1"/>
          <p:nvPr/>
        </p:nvSpPr>
        <p:spPr>
          <a:xfrm>
            <a:off x="2427824" y="1785926"/>
            <a:ext cx="4288353" cy="707886"/>
          </a:xfrm>
          <a:prstGeom prst="rect">
            <a:avLst/>
          </a:prstGeom>
          <a:noFill/>
        </p:spPr>
        <p:txBody>
          <a:bodyPr wrap="none" rtlCol="0">
            <a:spAutoFit/>
          </a:bodyPr>
          <a:lstStyle/>
          <a:p>
            <a:pPr algn="ctr"/>
            <a:r>
              <a:rPr lang="zh-CN" altLang="en-US" sz="4000" b="1" dirty="0">
                <a:solidFill>
                  <a:schemeClr val="bg1"/>
                </a:solidFill>
                <a:latin typeface="+mj-lt"/>
                <a:ea typeface="微软雅黑" pitchFamily="34" charset="-122"/>
              </a:rPr>
              <a:t>周</a:t>
            </a:r>
            <a:r>
              <a:rPr lang="zh-CN" altLang="en-US" sz="4000" b="1" dirty="0" smtClean="0">
                <a:solidFill>
                  <a:schemeClr val="bg1"/>
                </a:solidFill>
                <a:latin typeface="+mj-lt"/>
                <a:ea typeface="微软雅黑" pitchFamily="34" charset="-122"/>
              </a:rPr>
              <a:t>房地产市场简报</a:t>
            </a:r>
            <a:endParaRPr lang="zh-CN" altLang="en-US" sz="4000" b="1" dirty="0">
              <a:solidFill>
                <a:schemeClr val="bg1"/>
              </a:solidFill>
              <a:latin typeface="+mj-lt"/>
              <a:ea typeface="微软雅黑" pitchFamily="34" charset="-122"/>
            </a:endParaRPr>
          </a:p>
        </p:txBody>
      </p:sp>
      <p:sp>
        <p:nvSpPr>
          <p:cNvPr id="6" name="TextBox 5"/>
          <p:cNvSpPr txBox="1"/>
          <p:nvPr/>
        </p:nvSpPr>
        <p:spPr>
          <a:xfrm>
            <a:off x="2778080" y="2548590"/>
            <a:ext cx="3948518" cy="523220"/>
          </a:xfrm>
          <a:prstGeom prst="rect">
            <a:avLst/>
          </a:prstGeom>
          <a:noFill/>
        </p:spPr>
        <p:txBody>
          <a:bodyPr wrap="none" rtlCol="0">
            <a:spAutoFit/>
          </a:bodyPr>
          <a:lstStyle/>
          <a:p>
            <a:pPr algn="ctr"/>
            <a:r>
              <a:rPr lang="en-US" altLang="zh-CN" sz="2800" b="1" dirty="0" smtClean="0">
                <a:solidFill>
                  <a:schemeClr val="bg1"/>
                </a:solidFill>
                <a:latin typeface="Arial" pitchFamily="34" charset="0"/>
                <a:ea typeface="微软雅黑" pitchFamily="34" charset="-122"/>
                <a:cs typeface="Arial" pitchFamily="34" charset="0"/>
              </a:rPr>
              <a:t>[2014.10.6-2014.10.12]</a:t>
            </a:r>
            <a:endParaRPr lang="zh-CN" altLang="en-US" sz="2800" b="1" dirty="0">
              <a:solidFill>
                <a:schemeClr val="bg1"/>
              </a:solidFill>
              <a:latin typeface="Arial" pitchFamily="34" charset="0"/>
              <a:ea typeface="微软雅黑" pitchFamily="34" charset="-122"/>
              <a:cs typeface="Arial" pitchFamily="34" charset="0"/>
            </a:endParaRPr>
          </a:p>
        </p:txBody>
      </p:sp>
      <p:sp>
        <p:nvSpPr>
          <p:cNvPr id="7" name="TextBox 6"/>
          <p:cNvSpPr txBox="1"/>
          <p:nvPr/>
        </p:nvSpPr>
        <p:spPr>
          <a:xfrm>
            <a:off x="3143257" y="4438800"/>
            <a:ext cx="2857487" cy="338554"/>
          </a:xfrm>
          <a:prstGeom prst="rect">
            <a:avLst/>
          </a:prstGeom>
          <a:noFill/>
        </p:spPr>
        <p:txBody>
          <a:bodyPr wrap="square" rtlCol="0">
            <a:spAutoFit/>
          </a:bodyPr>
          <a:lstStyle/>
          <a:p>
            <a:pPr algn="ctr"/>
            <a:r>
              <a:rPr lang="zh-CN" altLang="en-US" sz="1600" b="1" dirty="0" smtClean="0">
                <a:latin typeface="微软雅黑" pitchFamily="34" charset="-122"/>
                <a:ea typeface="微软雅黑" pitchFamily="34" charset="-122"/>
              </a:rPr>
              <a:t>二〇一四年十月十二日</a:t>
            </a:r>
            <a:endParaRPr lang="zh-CN" altLang="en-US" sz="1600" b="1" dirty="0">
              <a:latin typeface="微软雅黑" pitchFamily="34" charset="-122"/>
              <a:ea typeface="微软雅黑" pitchFamily="34" charset="-122"/>
            </a:endParaRPr>
          </a:p>
        </p:txBody>
      </p:sp>
      <p:sp>
        <p:nvSpPr>
          <p:cNvPr id="8" name="TextBox 7"/>
          <p:cNvSpPr txBox="1"/>
          <p:nvPr/>
        </p:nvSpPr>
        <p:spPr>
          <a:xfrm>
            <a:off x="1321587" y="5429264"/>
            <a:ext cx="6500826" cy="415498"/>
          </a:xfrm>
          <a:prstGeom prst="rect">
            <a:avLst/>
          </a:prstGeom>
          <a:noFill/>
          <a:ln w="28575">
            <a:solidFill>
              <a:srgbClr val="A50021"/>
            </a:solidFill>
            <a:prstDash val="sysDot"/>
          </a:ln>
        </p:spPr>
        <p:txBody>
          <a:bodyPr wrap="square" rtlCol="0" anchor="ctr" anchorCtr="0">
            <a:spAutoFit/>
          </a:bodyPr>
          <a:lstStyle/>
          <a:p>
            <a:pPr>
              <a:lnSpc>
                <a:spcPct val="150000"/>
              </a:lnSpc>
              <a:spcBef>
                <a:spcPts val="1200"/>
              </a:spcBef>
              <a:spcAft>
                <a:spcPts val="1200"/>
              </a:spcAft>
            </a:pPr>
            <a:r>
              <a:rPr lang="zh-CN" altLang="en-US" sz="1400" i="1" dirty="0" smtClean="0">
                <a:solidFill>
                  <a:srgbClr val="000099"/>
                </a:solidFill>
                <a:latin typeface="+mj-lt"/>
                <a:ea typeface="微软雅黑" pitchFamily="34" charset="-122"/>
              </a:rPr>
              <a:t>备注：本周报亮点</a:t>
            </a:r>
            <a:r>
              <a:rPr lang="en-US" altLang="zh-CN" sz="1400" i="1" dirty="0" smtClean="0">
                <a:solidFill>
                  <a:srgbClr val="000099"/>
                </a:solidFill>
                <a:latin typeface="+mj-lt"/>
                <a:ea typeface="微软雅黑" pitchFamily="34" charset="-122"/>
              </a:rPr>
              <a:t>【</a:t>
            </a:r>
            <a:r>
              <a:rPr lang="zh-CN" altLang="en-US" sz="1400" i="1" dirty="0" smtClean="0">
                <a:solidFill>
                  <a:srgbClr val="000099"/>
                </a:solidFill>
                <a:latin typeface="+mj-lt"/>
                <a:ea typeface="微软雅黑" pitchFamily="34" charset="-122"/>
              </a:rPr>
              <a:t>本周导读、周产品案例分析、周营销案例分析、周新开盘</a:t>
            </a:r>
            <a:r>
              <a:rPr lang="en-US" altLang="zh-CN" sz="1400" i="1" dirty="0" smtClean="0">
                <a:solidFill>
                  <a:srgbClr val="000099"/>
                </a:solidFill>
                <a:latin typeface="+mj-lt"/>
                <a:ea typeface="微软雅黑" pitchFamily="34" charset="-122"/>
              </a:rPr>
              <a:t>】</a:t>
            </a:r>
          </a:p>
        </p:txBody>
      </p:sp>
      <p:pic>
        <p:nvPicPr>
          <p:cNvPr id="1027" name="Picture 3" descr="C:\Documents and Settings\Share\桌面\地产企业logo\铭腾LOGO-矢量.tif"/>
          <p:cNvPicPr>
            <a:picLocks noChangeAspect="1" noChangeArrowheads="1"/>
          </p:cNvPicPr>
          <p:nvPr/>
        </p:nvPicPr>
        <p:blipFill>
          <a:blip r:embed="rId2" cstate="print"/>
          <a:srcRect/>
          <a:stretch>
            <a:fillRect/>
          </a:stretch>
        </p:blipFill>
        <p:spPr bwMode="auto">
          <a:xfrm>
            <a:off x="2928926" y="3704818"/>
            <a:ext cx="3214710" cy="510000"/>
          </a:xfrm>
          <a:prstGeom prst="rect">
            <a:avLst/>
          </a:prstGeom>
          <a:noFill/>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灯片编号占位符 3"/>
          <p:cNvSpPr txBox="1">
            <a:spLocks noGrp="1"/>
          </p:cNvSpPr>
          <p:nvPr/>
        </p:nvSpPr>
        <p:spPr bwMode="auto">
          <a:xfrm>
            <a:off x="7380288" y="6453188"/>
            <a:ext cx="1341437" cy="260350"/>
          </a:xfrm>
          <a:prstGeom prst="rect">
            <a:avLst/>
          </a:prstGeom>
          <a:noFill/>
          <a:ln w="9525">
            <a:noFill/>
            <a:miter lim="800000"/>
            <a:headEnd/>
            <a:tailEnd/>
          </a:ln>
        </p:spPr>
        <p:txBody>
          <a:bodyPr/>
          <a:lstStyle/>
          <a:p>
            <a:pPr algn="r"/>
            <a:fld id="{73383529-438A-487D-A017-913B7C84E110}" type="slidenum">
              <a:rPr lang="zh-CN" altLang="en-US" sz="1400" b="0">
                <a:solidFill>
                  <a:schemeClr val="tx1"/>
                </a:solidFill>
                <a:latin typeface="Haettenschweiler" pitchFamily="34" charset="0"/>
              </a:rPr>
              <a:pPr algn="r"/>
              <a:t>10</a:t>
            </a:fld>
            <a:endParaRPr lang="en-US" altLang="zh-CN" sz="1400" b="0">
              <a:solidFill>
                <a:schemeClr val="tx1"/>
              </a:solidFill>
              <a:latin typeface="Haettenschweiler" pitchFamily="34" charset="0"/>
            </a:endParaRPr>
          </a:p>
        </p:txBody>
      </p:sp>
      <p:grpSp>
        <p:nvGrpSpPr>
          <p:cNvPr id="2" name="组合 36"/>
          <p:cNvGrpSpPr/>
          <p:nvPr/>
        </p:nvGrpSpPr>
        <p:grpSpPr>
          <a:xfrm>
            <a:off x="392877" y="2678901"/>
            <a:ext cx="8358246" cy="1500198"/>
            <a:chOff x="428596" y="2357430"/>
            <a:chExt cx="8358246" cy="1500198"/>
          </a:xfrm>
        </p:grpSpPr>
        <p:grpSp>
          <p:nvGrpSpPr>
            <p:cNvPr id="3" name="组合 31"/>
            <p:cNvGrpSpPr/>
            <p:nvPr/>
          </p:nvGrpSpPr>
          <p:grpSpPr>
            <a:xfrm>
              <a:off x="428596" y="2571744"/>
              <a:ext cx="8358247" cy="1285884"/>
              <a:chOff x="857224" y="2571744"/>
              <a:chExt cx="7429552" cy="1143008"/>
            </a:xfrm>
            <a:solidFill>
              <a:srgbClr val="A50021"/>
            </a:solidFill>
          </p:grpSpPr>
          <p:sp>
            <p:nvSpPr>
              <p:cNvPr id="51" name="五边形 50"/>
              <p:cNvSpPr/>
              <p:nvPr/>
            </p:nvSpPr>
            <p:spPr>
              <a:xfrm>
                <a:off x="857224" y="2571744"/>
                <a:ext cx="2071702" cy="1143008"/>
              </a:xfrm>
              <a:prstGeom prst="homePlate">
                <a:avLst/>
              </a:prstGeom>
              <a:solidFill>
                <a:srgbClr val="B7DEE8">
                  <a:alpha val="50196"/>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1800" b="1" i="0" u="none" strike="noStrike" kern="0" cap="none" spc="0" normalizeH="0" baseline="0" noProof="0" dirty="0" smtClean="0">
                    <a:ln>
                      <a:noFill/>
                    </a:ln>
                    <a:solidFill>
                      <a:srgbClr val="C00000"/>
                    </a:solidFill>
                    <a:effectLst/>
                    <a:uLnTx/>
                    <a:uFillTx/>
                    <a:latin typeface="微软雅黑" pitchFamily="34" charset="-122"/>
                    <a:ea typeface="微软雅黑" pitchFamily="34" charset="-122"/>
                    <a:cs typeface="+mn-cs"/>
                  </a:rPr>
                  <a:t>本周导读</a:t>
                </a:r>
                <a:endParaRPr kumimoji="0" lang="zh-CN" altLang="en-US" sz="1800" b="1" i="0" u="none" strike="noStrike" kern="0" cap="none" spc="0" normalizeH="0" baseline="0" noProof="0" dirty="0">
                  <a:ln>
                    <a:noFill/>
                  </a:ln>
                  <a:solidFill>
                    <a:srgbClr val="C00000"/>
                  </a:solidFill>
                  <a:effectLst/>
                  <a:uLnTx/>
                  <a:uFillTx/>
                  <a:latin typeface="微软雅黑" pitchFamily="34" charset="-122"/>
                  <a:ea typeface="微软雅黑" pitchFamily="34" charset="-122"/>
                  <a:cs typeface="+mn-cs"/>
                </a:endParaRPr>
              </a:p>
            </p:txBody>
          </p:sp>
          <p:sp>
            <p:nvSpPr>
              <p:cNvPr id="52" name="燕尾形 51"/>
              <p:cNvSpPr/>
              <p:nvPr/>
            </p:nvSpPr>
            <p:spPr>
              <a:xfrm>
                <a:off x="2428860" y="2571744"/>
                <a:ext cx="2365392" cy="1143008"/>
              </a:xfrm>
              <a:prstGeom prst="chevron">
                <a:avLst/>
              </a:prstGeom>
              <a:solidFill>
                <a:srgbClr val="00206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1800" b="1" i="0" u="none" strike="noStrike" kern="0" cap="none" spc="0" normalizeH="0" baseline="0" noProof="0" dirty="0" smtClean="0">
                    <a:ln>
                      <a:noFill/>
                    </a:ln>
                    <a:solidFill>
                      <a:sysClr val="window" lastClr="FFFFFF"/>
                    </a:solidFill>
                    <a:effectLst/>
                    <a:uLnTx/>
                    <a:uFillTx/>
                    <a:latin typeface="微软雅黑" pitchFamily="34" charset="-122"/>
                    <a:ea typeface="微软雅黑" pitchFamily="34" charset="-122"/>
                    <a:cs typeface="+mn-cs"/>
                  </a:rPr>
                  <a:t>产品和营销案例分析</a:t>
                </a:r>
                <a:endParaRPr kumimoji="0" lang="zh-CN" altLang="en-US" sz="1800" b="1" i="0" u="none" strike="noStrike" kern="0" cap="none" spc="0" normalizeH="0" baseline="0" noProof="0" dirty="0">
                  <a:ln>
                    <a:noFill/>
                  </a:ln>
                  <a:solidFill>
                    <a:sysClr val="window" lastClr="FFFFFF"/>
                  </a:solidFill>
                  <a:effectLst/>
                  <a:uLnTx/>
                  <a:uFillTx/>
                  <a:latin typeface="微软雅黑" pitchFamily="34" charset="-122"/>
                  <a:ea typeface="微软雅黑" pitchFamily="34" charset="-122"/>
                  <a:cs typeface="+mn-cs"/>
                </a:endParaRPr>
              </a:p>
            </p:txBody>
          </p:sp>
          <p:sp>
            <p:nvSpPr>
              <p:cNvPr id="53" name="燕尾形 52"/>
              <p:cNvSpPr/>
              <p:nvPr/>
            </p:nvSpPr>
            <p:spPr>
              <a:xfrm>
                <a:off x="4286248" y="2571744"/>
                <a:ext cx="2214578" cy="1143008"/>
              </a:xfrm>
              <a:prstGeom prst="chevron">
                <a:avLst/>
              </a:prstGeom>
              <a:solidFill>
                <a:srgbClr val="B7DEE8">
                  <a:alpha val="50196"/>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1800" b="1" i="0" u="none" strike="noStrike" kern="0" cap="none" spc="0" normalizeH="0" baseline="0" noProof="0">
                    <a:ln>
                      <a:noFill/>
                    </a:ln>
                    <a:solidFill>
                      <a:srgbClr val="C00000"/>
                    </a:solidFill>
                    <a:effectLst/>
                    <a:uLnTx/>
                    <a:uFillTx/>
                    <a:latin typeface="微软雅黑" pitchFamily="34" charset="-122"/>
                    <a:ea typeface="微软雅黑" pitchFamily="34" charset="-122"/>
                    <a:cs typeface="+mn-cs"/>
                  </a:rPr>
                  <a:t>市场概况</a:t>
                </a:r>
              </a:p>
            </p:txBody>
          </p:sp>
          <p:sp>
            <p:nvSpPr>
              <p:cNvPr id="54" name="燕尾形 53"/>
              <p:cNvSpPr/>
              <p:nvPr/>
            </p:nvSpPr>
            <p:spPr>
              <a:xfrm>
                <a:off x="6000760" y="2571744"/>
                <a:ext cx="2286016" cy="1143008"/>
              </a:xfrm>
              <a:prstGeom prst="chevron">
                <a:avLst/>
              </a:prstGeom>
              <a:solidFill>
                <a:srgbClr val="B7DEE8">
                  <a:alpha val="50196"/>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1800" b="1" i="0" u="none" strike="noStrike" kern="0" cap="none" spc="0" normalizeH="0" baseline="0" noProof="0">
                    <a:ln>
                      <a:noFill/>
                    </a:ln>
                    <a:solidFill>
                      <a:srgbClr val="C00000"/>
                    </a:solidFill>
                    <a:effectLst/>
                    <a:uLnTx/>
                    <a:uFillTx/>
                    <a:latin typeface="微软雅黑" pitchFamily="34" charset="-122"/>
                    <a:ea typeface="微软雅黑" pitchFamily="34" charset="-122"/>
                    <a:cs typeface="+mn-cs"/>
                  </a:rPr>
                  <a:t>市场咨询</a:t>
                </a:r>
              </a:p>
            </p:txBody>
          </p:sp>
        </p:grpSp>
        <p:sp>
          <p:nvSpPr>
            <p:cNvPr id="47" name="矩形 46"/>
            <p:cNvSpPr/>
            <p:nvPr/>
          </p:nvSpPr>
          <p:spPr>
            <a:xfrm>
              <a:off x="1071538" y="2357430"/>
              <a:ext cx="500066" cy="357190"/>
            </a:xfrm>
            <a:prstGeom prst="rect">
              <a:avLst/>
            </a:prstGeom>
            <a:solidFill>
              <a:srgbClr val="A50021"/>
            </a:solid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2000" b="1" i="0" u="none" strike="noStrike" kern="0" cap="none" spc="0" normalizeH="0" baseline="0" noProof="0">
                  <a:ln>
                    <a:noFill/>
                  </a:ln>
                  <a:solidFill>
                    <a:sysClr val="window" lastClr="FFFFFF"/>
                  </a:solidFill>
                  <a:effectLst/>
                  <a:uLnTx/>
                  <a:uFillTx/>
                  <a:latin typeface="微软雅黑" pitchFamily="34" charset="-122"/>
                  <a:ea typeface="微软雅黑" pitchFamily="34" charset="-122"/>
                  <a:cs typeface="Arial" pitchFamily="34" charset="0"/>
                </a:rPr>
                <a:t>1</a:t>
              </a:r>
              <a:endParaRPr kumimoji="0" lang="zh-CN" altLang="en-US" sz="2000" b="1" i="0" u="none" strike="noStrike" kern="0" cap="none" spc="0" normalizeH="0" baseline="0" noProof="0">
                <a:ln>
                  <a:noFill/>
                </a:ln>
                <a:solidFill>
                  <a:sysClr val="window" lastClr="FFFFFF"/>
                </a:solidFill>
                <a:effectLst/>
                <a:uLnTx/>
                <a:uFillTx/>
                <a:latin typeface="微软雅黑" pitchFamily="34" charset="-122"/>
                <a:ea typeface="微软雅黑" pitchFamily="34" charset="-122"/>
                <a:cs typeface="Arial" pitchFamily="34" charset="0"/>
              </a:endParaRPr>
            </a:p>
          </p:txBody>
        </p:sp>
        <p:sp>
          <p:nvSpPr>
            <p:cNvPr id="48" name="矩形 47"/>
            <p:cNvSpPr/>
            <p:nvPr/>
          </p:nvSpPr>
          <p:spPr>
            <a:xfrm>
              <a:off x="3071802" y="2357430"/>
              <a:ext cx="500066" cy="357190"/>
            </a:xfrm>
            <a:prstGeom prst="rect">
              <a:avLst/>
            </a:prstGeom>
            <a:solidFill>
              <a:srgbClr val="A50021"/>
            </a:solid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2000" b="1" i="0" u="none" strike="noStrike" kern="0" cap="none" spc="0" normalizeH="0" baseline="0" noProof="0">
                  <a:ln>
                    <a:noFill/>
                  </a:ln>
                  <a:solidFill>
                    <a:sysClr val="window" lastClr="FFFFFF"/>
                  </a:solidFill>
                  <a:effectLst/>
                  <a:uLnTx/>
                  <a:uFillTx/>
                  <a:latin typeface="微软雅黑" pitchFamily="34" charset="-122"/>
                  <a:ea typeface="微软雅黑" pitchFamily="34" charset="-122"/>
                  <a:cs typeface="Arial" pitchFamily="34" charset="0"/>
                </a:rPr>
                <a:t>2</a:t>
              </a:r>
              <a:endParaRPr kumimoji="0" lang="zh-CN" altLang="en-US" sz="2000" b="1" i="0" u="none" strike="noStrike" kern="0" cap="none" spc="0" normalizeH="0" baseline="0" noProof="0">
                <a:ln>
                  <a:noFill/>
                </a:ln>
                <a:solidFill>
                  <a:sysClr val="window" lastClr="FFFFFF"/>
                </a:solidFill>
                <a:effectLst/>
                <a:uLnTx/>
                <a:uFillTx/>
                <a:latin typeface="微软雅黑" pitchFamily="34" charset="-122"/>
                <a:ea typeface="微软雅黑" pitchFamily="34" charset="-122"/>
                <a:cs typeface="Arial" pitchFamily="34" charset="0"/>
              </a:endParaRPr>
            </a:p>
          </p:txBody>
        </p:sp>
        <p:sp>
          <p:nvSpPr>
            <p:cNvPr id="49" name="矩形 48"/>
            <p:cNvSpPr/>
            <p:nvPr/>
          </p:nvSpPr>
          <p:spPr>
            <a:xfrm>
              <a:off x="5072066" y="2357430"/>
              <a:ext cx="500066" cy="357190"/>
            </a:xfrm>
            <a:prstGeom prst="rect">
              <a:avLst/>
            </a:prstGeom>
            <a:solidFill>
              <a:srgbClr val="A50021"/>
            </a:solid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2000" b="1" i="0" u="none" strike="noStrike" kern="0" cap="none" spc="0" normalizeH="0" baseline="0" noProof="0">
                  <a:ln>
                    <a:noFill/>
                  </a:ln>
                  <a:solidFill>
                    <a:sysClr val="window" lastClr="FFFFFF"/>
                  </a:solidFill>
                  <a:effectLst/>
                  <a:uLnTx/>
                  <a:uFillTx/>
                  <a:latin typeface="微软雅黑" pitchFamily="34" charset="-122"/>
                  <a:ea typeface="微软雅黑" pitchFamily="34" charset="-122"/>
                  <a:cs typeface="Arial" pitchFamily="34" charset="0"/>
                </a:rPr>
                <a:t>3</a:t>
              </a:r>
              <a:endParaRPr kumimoji="0" lang="zh-CN" altLang="en-US" sz="2000" b="1" i="0" u="none" strike="noStrike" kern="0" cap="none" spc="0" normalizeH="0" baseline="0" noProof="0">
                <a:ln>
                  <a:noFill/>
                </a:ln>
                <a:solidFill>
                  <a:sysClr val="window" lastClr="FFFFFF"/>
                </a:solidFill>
                <a:effectLst/>
                <a:uLnTx/>
                <a:uFillTx/>
                <a:latin typeface="微软雅黑" pitchFamily="34" charset="-122"/>
                <a:ea typeface="微软雅黑" pitchFamily="34" charset="-122"/>
                <a:cs typeface="Arial" pitchFamily="34" charset="0"/>
              </a:endParaRPr>
            </a:p>
          </p:txBody>
        </p:sp>
        <p:sp>
          <p:nvSpPr>
            <p:cNvPr id="50" name="矩形 49"/>
            <p:cNvSpPr/>
            <p:nvPr/>
          </p:nvSpPr>
          <p:spPr>
            <a:xfrm>
              <a:off x="7072330" y="2357430"/>
              <a:ext cx="500066" cy="357190"/>
            </a:xfrm>
            <a:prstGeom prst="rect">
              <a:avLst/>
            </a:prstGeom>
            <a:solidFill>
              <a:srgbClr val="A50021"/>
            </a:solid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2000" b="1" i="0" u="none" strike="noStrike" kern="0" cap="none" spc="0" normalizeH="0" baseline="0" noProof="0">
                  <a:ln>
                    <a:noFill/>
                  </a:ln>
                  <a:solidFill>
                    <a:sysClr val="window" lastClr="FFFFFF"/>
                  </a:solidFill>
                  <a:effectLst/>
                  <a:uLnTx/>
                  <a:uFillTx/>
                  <a:latin typeface="微软雅黑" pitchFamily="34" charset="-122"/>
                  <a:ea typeface="微软雅黑" pitchFamily="34" charset="-122"/>
                  <a:cs typeface="Arial" pitchFamily="34" charset="0"/>
                </a:rPr>
                <a:t>4</a:t>
              </a:r>
              <a:endParaRPr kumimoji="0" lang="zh-CN" altLang="en-US" sz="2000" b="1" i="0" u="none" strike="noStrike" kern="0" cap="none" spc="0" normalizeH="0" baseline="0" noProof="0">
                <a:ln>
                  <a:noFill/>
                </a:ln>
                <a:solidFill>
                  <a:sysClr val="window" lastClr="FFFFFF"/>
                </a:solidFill>
                <a:effectLst/>
                <a:uLnTx/>
                <a:uFillTx/>
                <a:latin typeface="微软雅黑" pitchFamily="34" charset="-122"/>
                <a:ea typeface="微软雅黑" pitchFamily="34" charset="-122"/>
                <a:cs typeface="Arial" pitchFamily="34" charset="0"/>
              </a:endParaRPr>
            </a:p>
          </p:txBody>
        </p:sp>
      </p:gr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灯片编号占位符 3"/>
          <p:cNvSpPr txBox="1">
            <a:spLocks noGrp="1" noChangeArrowheads="1"/>
          </p:cNvSpPr>
          <p:nvPr/>
        </p:nvSpPr>
        <p:spPr bwMode="auto">
          <a:xfrm>
            <a:off x="7380288" y="6524625"/>
            <a:ext cx="1341437" cy="260350"/>
          </a:xfrm>
          <a:prstGeom prst="rect">
            <a:avLst/>
          </a:prstGeom>
          <a:noFill/>
          <a:ln w="9525">
            <a:noFill/>
            <a:miter lim="800000"/>
            <a:headEnd/>
            <a:tailEnd/>
          </a:ln>
        </p:spPr>
        <p:txBody>
          <a:bodyPr/>
          <a:lstStyle/>
          <a:p>
            <a:pPr algn="r"/>
            <a:fld id="{CE6851DA-D469-4842-9206-A73B5A472030}" type="slidenum">
              <a:rPr lang="zh-CN" altLang="en-US" sz="1400" b="0">
                <a:solidFill>
                  <a:schemeClr val="tx1"/>
                </a:solidFill>
                <a:latin typeface="Haettenschweiler" pitchFamily="34" charset="0"/>
              </a:rPr>
              <a:pPr algn="r"/>
              <a:t>11</a:t>
            </a:fld>
            <a:endParaRPr lang="en-US" altLang="zh-CN" sz="1400" b="0" dirty="0">
              <a:solidFill>
                <a:schemeClr val="tx1"/>
              </a:solidFill>
              <a:latin typeface="Haettenschweiler" pitchFamily="34" charset="0"/>
            </a:endParaRPr>
          </a:p>
        </p:txBody>
      </p:sp>
      <p:sp>
        <p:nvSpPr>
          <p:cNvPr id="1028" name="Rectangle 14"/>
          <p:cNvSpPr>
            <a:spLocks noChangeArrowheads="1"/>
          </p:cNvSpPr>
          <p:nvPr/>
        </p:nvSpPr>
        <p:spPr bwMode="auto">
          <a:xfrm>
            <a:off x="0" y="0"/>
            <a:ext cx="3708400" cy="503238"/>
          </a:xfrm>
          <a:prstGeom prst="rect">
            <a:avLst/>
          </a:prstGeom>
          <a:solidFill>
            <a:srgbClr val="A50021"/>
          </a:solidFill>
          <a:ln w="9525">
            <a:noFill/>
            <a:miter lim="800000"/>
            <a:headEnd/>
            <a:tailEnd/>
          </a:ln>
        </p:spPr>
        <p:txBody>
          <a:bodyPr anchorCtr="1"/>
          <a:lstStyle/>
          <a:p>
            <a:r>
              <a:rPr lang="zh-CN" altLang="en-US" sz="2200" b="1" dirty="0">
                <a:solidFill>
                  <a:schemeClr val="bg1"/>
                </a:solidFill>
                <a:latin typeface="黑体" pitchFamily="2" charset="-122"/>
                <a:ea typeface="黑体" pitchFamily="2" charset="-122"/>
              </a:rPr>
              <a:t>本周产品案例分析</a:t>
            </a:r>
          </a:p>
        </p:txBody>
      </p:sp>
      <p:sp>
        <p:nvSpPr>
          <p:cNvPr id="1029" name="AutoShape 7"/>
          <p:cNvSpPr>
            <a:spLocks noChangeArrowheads="1"/>
          </p:cNvSpPr>
          <p:nvPr/>
        </p:nvSpPr>
        <p:spPr bwMode="auto">
          <a:xfrm>
            <a:off x="5717882" y="4329099"/>
            <a:ext cx="1077913" cy="360362"/>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9900">
              <a:alpha val="39999"/>
            </a:srgbClr>
          </a:solidFill>
          <a:ln w="9525">
            <a:noFill/>
            <a:miter lim="800000"/>
            <a:headEnd/>
            <a:tailEnd/>
          </a:ln>
        </p:spPr>
        <p:txBody>
          <a:bodyPr wrap="none" anchor="ctr"/>
          <a:lstStyle/>
          <a:p>
            <a:endParaRPr lang="zh-CN" altLang="en-US">
              <a:solidFill>
                <a:schemeClr val="tx1"/>
              </a:solidFill>
            </a:endParaRPr>
          </a:p>
        </p:txBody>
      </p:sp>
      <p:sp>
        <p:nvSpPr>
          <p:cNvPr id="35" name="Text Box 8"/>
          <p:cNvSpPr txBox="1">
            <a:spLocks noChangeArrowheads="1"/>
          </p:cNvSpPr>
          <p:nvPr/>
        </p:nvSpPr>
        <p:spPr bwMode="auto">
          <a:xfrm>
            <a:off x="5724032" y="3986008"/>
            <a:ext cx="1015015" cy="276999"/>
          </a:xfrm>
          <a:prstGeom prst="rect">
            <a:avLst/>
          </a:prstGeom>
          <a:noFill/>
          <a:ln w="9525">
            <a:noFill/>
            <a:miter lim="800000"/>
            <a:headEnd/>
            <a:tailEnd/>
          </a:ln>
        </p:spPr>
        <p:txBody>
          <a:bodyPr wrap="square" lIns="0" rIns="0">
            <a:spAutoFit/>
          </a:bodyPr>
          <a:lstStyle/>
          <a:p>
            <a:pPr>
              <a:spcBef>
                <a:spcPct val="50000"/>
              </a:spcBef>
            </a:pPr>
            <a:r>
              <a:rPr lang="zh-CN" altLang="en-US" sz="1200" dirty="0">
                <a:solidFill>
                  <a:schemeClr val="tx1"/>
                </a:solidFill>
                <a:latin typeface="微软雅黑" pitchFamily="34" charset="-122"/>
                <a:ea typeface="微软雅黑" pitchFamily="34" charset="-122"/>
              </a:rPr>
              <a:t>详情见附件：</a:t>
            </a:r>
          </a:p>
        </p:txBody>
      </p:sp>
      <p:graphicFrame>
        <p:nvGraphicFramePr>
          <p:cNvPr id="10" name="对象 9">
            <a:hlinkClick r:id="" action="ppaction://ole?verb=0"/>
          </p:cNvPr>
          <p:cNvGraphicFramePr>
            <a:graphicFrameLocks noChangeAspect="1"/>
          </p:cNvGraphicFramePr>
          <p:nvPr/>
        </p:nvGraphicFramePr>
        <p:xfrm>
          <a:off x="6929454" y="4143380"/>
          <a:ext cx="914400" cy="685800"/>
        </p:xfrm>
        <a:graphic>
          <a:graphicData uri="http://schemas.openxmlformats.org/presentationml/2006/ole">
            <p:oleObj spid="_x0000_s500742" name="演示文稿" showAsIcon="1" r:id="rId3" imgW="914400" imgH="685800" progId="PowerPoint.Show.8">
              <p:embed/>
            </p:oleObj>
          </a:graphicData>
        </a:graphic>
      </p:graphicFrame>
      <p:sp>
        <p:nvSpPr>
          <p:cNvPr id="11" name="矩形 10"/>
          <p:cNvSpPr/>
          <p:nvPr/>
        </p:nvSpPr>
        <p:spPr>
          <a:xfrm>
            <a:off x="714348" y="765745"/>
            <a:ext cx="7643866" cy="1877437"/>
          </a:xfrm>
          <a:prstGeom prst="rect">
            <a:avLst/>
          </a:prstGeom>
          <a:noFill/>
        </p:spPr>
        <p:txBody>
          <a:bodyPr wrap="squar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r>
              <a:rPr lang="zh-CN" altLang="en-US" sz="4400"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中央公园</a:t>
            </a:r>
            <a:endParaRPr lang="en-US" altLang="zh-CN" sz="4400"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endParaRPr>
          </a:p>
          <a:p>
            <a:pPr algn="r"/>
            <a:r>
              <a:rPr lang="zh-CN" altLang="en-US" sz="4400"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首个</a:t>
            </a:r>
            <a:r>
              <a:rPr lang="zh-CN" altLang="en-US" sz="7200"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高端</a:t>
            </a:r>
            <a:r>
              <a:rPr lang="zh-CN" altLang="en-US" sz="4400"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城市综合体</a:t>
            </a:r>
            <a:endParaRPr lang="zh-CN" altLang="en-US" sz="44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endParaRPr>
          </a:p>
        </p:txBody>
      </p:sp>
      <p:pic>
        <p:nvPicPr>
          <p:cNvPr id="12" name="图片 18"/>
          <p:cNvPicPr>
            <a:picLocks noChangeAspect="1"/>
          </p:cNvPicPr>
          <p:nvPr/>
        </p:nvPicPr>
        <p:blipFill>
          <a:blip r:embed="rId4"/>
          <a:srcRect/>
          <a:stretch>
            <a:fillRect/>
          </a:stretch>
        </p:blipFill>
        <p:spPr bwMode="auto">
          <a:xfrm>
            <a:off x="928662" y="3071810"/>
            <a:ext cx="4186795" cy="2500330"/>
          </a:xfrm>
          <a:prstGeom prst="rect">
            <a:avLst/>
          </a:prstGeom>
          <a:noFill/>
          <a:ln w="9525">
            <a:noFill/>
            <a:miter lim="800000"/>
            <a:headEnd/>
            <a:tailEnd/>
          </a:ln>
        </p:spPr>
      </p:pic>
    </p:spTree>
    <p:extLst>
      <p:ext uri="{BB962C8B-B14F-4D97-AF65-F5344CB8AC3E}">
        <p14:creationId xmlns:p14="http://schemas.microsoft.com/office/powerpoint/2010/main" xmlns="" val="263166417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Rectangle 14"/>
          <p:cNvSpPr>
            <a:spLocks noChangeArrowheads="1"/>
          </p:cNvSpPr>
          <p:nvPr/>
        </p:nvSpPr>
        <p:spPr bwMode="auto">
          <a:xfrm>
            <a:off x="0" y="0"/>
            <a:ext cx="3708400" cy="503238"/>
          </a:xfrm>
          <a:prstGeom prst="rect">
            <a:avLst/>
          </a:prstGeom>
          <a:solidFill>
            <a:srgbClr val="A50021"/>
          </a:solidFill>
          <a:ln w="9525">
            <a:noFill/>
            <a:miter lim="800000"/>
            <a:headEnd/>
            <a:tailEnd/>
          </a:ln>
        </p:spPr>
        <p:txBody>
          <a:bodyPr anchorCtr="1"/>
          <a:lstStyle/>
          <a:p>
            <a:r>
              <a:rPr lang="zh-CN" altLang="en-US" sz="2200" b="1" dirty="0">
                <a:solidFill>
                  <a:schemeClr val="bg1"/>
                </a:solidFill>
                <a:latin typeface="黑体" pitchFamily="2" charset="-122"/>
                <a:ea typeface="黑体" pitchFamily="2" charset="-122"/>
              </a:rPr>
              <a:t>本周营销案例分析</a:t>
            </a:r>
          </a:p>
        </p:txBody>
      </p:sp>
      <p:sp>
        <p:nvSpPr>
          <p:cNvPr id="2053" name="AutoShape 7"/>
          <p:cNvSpPr>
            <a:spLocks noChangeArrowheads="1"/>
          </p:cNvSpPr>
          <p:nvPr/>
        </p:nvSpPr>
        <p:spPr bwMode="auto">
          <a:xfrm>
            <a:off x="3946662" y="2970297"/>
            <a:ext cx="1000132" cy="345284"/>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9900">
              <a:alpha val="39999"/>
            </a:srgbClr>
          </a:solidFill>
          <a:ln w="9525">
            <a:noFill/>
            <a:miter lim="800000"/>
            <a:headEnd/>
            <a:tailEnd/>
          </a:ln>
        </p:spPr>
        <p:txBody>
          <a:bodyPr wrap="none" anchor="ctr"/>
          <a:lstStyle/>
          <a:p>
            <a:endParaRPr lang="zh-CN" altLang="en-US">
              <a:solidFill>
                <a:schemeClr val="tx1"/>
              </a:solidFill>
            </a:endParaRPr>
          </a:p>
        </p:txBody>
      </p:sp>
      <p:sp>
        <p:nvSpPr>
          <p:cNvPr id="2054" name="Text Box 8"/>
          <p:cNvSpPr txBox="1">
            <a:spLocks noChangeArrowheads="1"/>
          </p:cNvSpPr>
          <p:nvPr/>
        </p:nvSpPr>
        <p:spPr bwMode="auto">
          <a:xfrm>
            <a:off x="3973875" y="2727370"/>
            <a:ext cx="1015015" cy="276999"/>
          </a:xfrm>
          <a:prstGeom prst="rect">
            <a:avLst/>
          </a:prstGeom>
          <a:noFill/>
          <a:ln w="9525">
            <a:noFill/>
            <a:miter lim="800000"/>
            <a:headEnd/>
            <a:tailEnd/>
          </a:ln>
        </p:spPr>
        <p:txBody>
          <a:bodyPr wrap="square" lIns="0" rIns="0">
            <a:spAutoFit/>
          </a:bodyPr>
          <a:lstStyle/>
          <a:p>
            <a:pPr>
              <a:spcBef>
                <a:spcPct val="50000"/>
              </a:spcBef>
            </a:pPr>
            <a:r>
              <a:rPr lang="zh-CN" altLang="en-US" sz="1200" dirty="0">
                <a:solidFill>
                  <a:schemeClr val="tx1"/>
                </a:solidFill>
                <a:latin typeface="微软雅黑" pitchFamily="34" charset="-122"/>
                <a:ea typeface="微软雅黑" pitchFamily="34" charset="-122"/>
              </a:rPr>
              <a:t>详情见附件：</a:t>
            </a:r>
          </a:p>
        </p:txBody>
      </p:sp>
      <p:sp>
        <p:nvSpPr>
          <p:cNvPr id="14" name="灯片编号占位符 3"/>
          <p:cNvSpPr txBox="1">
            <a:spLocks noGrp="1" noChangeArrowheads="1"/>
          </p:cNvSpPr>
          <p:nvPr/>
        </p:nvSpPr>
        <p:spPr bwMode="auto">
          <a:xfrm>
            <a:off x="7380288" y="6524625"/>
            <a:ext cx="1341437" cy="260350"/>
          </a:xfrm>
          <a:prstGeom prst="rect">
            <a:avLst/>
          </a:prstGeom>
          <a:noFill/>
          <a:ln w="9525">
            <a:noFill/>
            <a:miter lim="800000"/>
            <a:headEnd/>
            <a:tailEnd/>
          </a:ln>
        </p:spPr>
        <p:txBody>
          <a:bodyPr/>
          <a:lstStyle/>
          <a:p>
            <a:pPr algn="r"/>
            <a:fld id="{CE6851DA-D469-4842-9206-A73B5A472030}" type="slidenum">
              <a:rPr lang="zh-CN" altLang="en-US" sz="1400" b="0">
                <a:solidFill>
                  <a:schemeClr val="tx1"/>
                </a:solidFill>
                <a:latin typeface="Haettenschweiler" pitchFamily="34" charset="0"/>
              </a:rPr>
              <a:pPr algn="r"/>
              <a:t>12</a:t>
            </a:fld>
            <a:endParaRPr lang="en-US" altLang="zh-CN" sz="1400" b="0" dirty="0">
              <a:solidFill>
                <a:schemeClr val="tx1"/>
              </a:solidFill>
              <a:latin typeface="Haettenschweiler" pitchFamily="34" charset="0"/>
            </a:endParaRPr>
          </a:p>
        </p:txBody>
      </p:sp>
      <p:graphicFrame>
        <p:nvGraphicFramePr>
          <p:cNvPr id="17" name="对象 16">
            <a:hlinkClick r:id="" action="ppaction://ole?verb=0"/>
          </p:cNvPr>
          <p:cNvGraphicFramePr>
            <a:graphicFrameLocks noChangeAspect="1"/>
          </p:cNvGraphicFramePr>
          <p:nvPr/>
        </p:nvGraphicFramePr>
        <p:xfrm>
          <a:off x="5372112" y="2814638"/>
          <a:ext cx="914400" cy="685800"/>
        </p:xfrm>
        <a:graphic>
          <a:graphicData uri="http://schemas.openxmlformats.org/presentationml/2006/ole">
            <p:oleObj spid="_x0000_s501766" name="演示文稿" showAsIcon="1" r:id="rId3" imgW="914400" imgH="685800" progId="PowerPoint.Show.12">
              <p:embed/>
            </p:oleObj>
          </a:graphicData>
        </a:graphic>
      </p:graphicFrame>
      <p:sp>
        <p:nvSpPr>
          <p:cNvPr id="18" name="矩形 17"/>
          <p:cNvSpPr/>
          <p:nvPr/>
        </p:nvSpPr>
        <p:spPr>
          <a:xfrm>
            <a:off x="3500430" y="1142984"/>
            <a:ext cx="5072098" cy="769441"/>
          </a:xfrm>
          <a:prstGeom prst="rect">
            <a:avLst/>
          </a:prstGeom>
        </p:spPr>
        <p:txBody>
          <a:bodyPr wrap="square">
            <a:spAutoFit/>
          </a:bodyPr>
          <a:lstStyle/>
          <a:p>
            <a:pPr algn="ctr"/>
            <a:r>
              <a:rPr lang="zh-CN" altLang="en-US" sz="44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巴南万达奇幻之旅</a:t>
            </a:r>
            <a:endParaRPr lang="zh-CN" altLang="en-US" sz="4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19" name="矩形 18"/>
          <p:cNvSpPr/>
          <p:nvPr/>
        </p:nvSpPr>
        <p:spPr>
          <a:xfrm>
            <a:off x="3500430" y="3500438"/>
            <a:ext cx="5429256" cy="2862322"/>
          </a:xfrm>
          <a:prstGeom prst="rect">
            <a:avLst/>
          </a:prstGeom>
        </p:spPr>
        <p:txBody>
          <a:bodyPr wrap="square">
            <a:spAutoFit/>
          </a:bodyPr>
          <a:lstStyle/>
          <a:p>
            <a:pPr>
              <a:lnSpc>
                <a:spcPct val="150000"/>
              </a:lnSpc>
            </a:pPr>
            <a:r>
              <a:rPr lang="zh-CN" altLang="en-US" sz="1600" b="1" dirty="0" smtClean="0">
                <a:latin typeface="微软雅黑" pitchFamily="34" charset="-122"/>
                <a:ea typeface="微软雅黑" pitchFamily="34" charset="-122"/>
              </a:rPr>
              <a:t>活动主题：</a:t>
            </a:r>
            <a:r>
              <a:rPr lang="zh-CN" altLang="en-US" sz="1600" dirty="0" smtClean="0">
                <a:latin typeface="微软雅黑" pitchFamily="34" charset="-122"/>
                <a:ea typeface="微软雅黑" pitchFamily="34" charset="-122"/>
              </a:rPr>
              <a:t>蓝胖子巴南万达奇幻之旅</a:t>
            </a:r>
            <a:endParaRPr lang="en-US" altLang="zh-CN" sz="1600" dirty="0" smtClean="0">
              <a:latin typeface="微软雅黑" pitchFamily="34" charset="-122"/>
              <a:ea typeface="微软雅黑" pitchFamily="34" charset="-122"/>
            </a:endParaRPr>
          </a:p>
          <a:p>
            <a:pPr>
              <a:lnSpc>
                <a:spcPct val="150000"/>
              </a:lnSpc>
            </a:pPr>
            <a:r>
              <a:rPr lang="en-US" altLang="zh-CN" sz="1600" dirty="0" smtClean="0">
                <a:latin typeface="微软雅黑" pitchFamily="34" charset="-122"/>
                <a:ea typeface="微软雅黑" pitchFamily="34" charset="-122"/>
              </a:rPr>
              <a:t>10</a:t>
            </a:r>
            <a:r>
              <a:rPr lang="zh-CN" altLang="en-US" sz="1600" dirty="0" smtClean="0">
                <a:latin typeface="微软雅黑" pitchFamily="34" charset="-122"/>
                <a:ea typeface="微软雅黑" pitchFamily="34" charset="-122"/>
              </a:rPr>
              <a:t>月</a:t>
            </a:r>
            <a:r>
              <a:rPr lang="en-US" altLang="zh-CN" sz="1600" dirty="0" smtClean="0">
                <a:latin typeface="微软雅黑" pitchFamily="34" charset="-122"/>
                <a:ea typeface="微软雅黑" pitchFamily="34" charset="-122"/>
              </a:rPr>
              <a:t>3</a:t>
            </a:r>
            <a:r>
              <a:rPr lang="zh-CN" altLang="en-US" sz="1600" dirty="0" smtClean="0">
                <a:latin typeface="微软雅黑" pitchFamily="34" charset="-122"/>
                <a:ea typeface="微软雅黑" pitchFamily="34" charset="-122"/>
              </a:rPr>
              <a:t>日</a:t>
            </a:r>
            <a:r>
              <a:rPr lang="en-US" altLang="zh-CN" sz="1600" dirty="0" smtClean="0">
                <a:latin typeface="微软雅黑" pitchFamily="34" charset="-122"/>
                <a:ea typeface="微软雅黑" pitchFamily="34" charset="-122"/>
              </a:rPr>
              <a:t>14:00 </a:t>
            </a:r>
            <a:r>
              <a:rPr lang="zh-CN" altLang="en-US" sz="1600" dirty="0" smtClean="0">
                <a:latin typeface="微软雅黑" pitchFamily="34" charset="-122"/>
                <a:ea typeface="微软雅黑" pitchFamily="34" charset="-122"/>
              </a:rPr>
              <a:t>：</a:t>
            </a:r>
            <a:r>
              <a:rPr lang="zh-CN" altLang="en-US" sz="1600" dirty="0" smtClean="0">
                <a:solidFill>
                  <a:srgbClr val="0070C0"/>
                </a:solidFill>
                <a:latin typeface="微软雅黑" pitchFamily="34" charset="-122"/>
                <a:ea typeface="微软雅黑" pitchFamily="34" charset="-122"/>
              </a:rPr>
              <a:t>蓝胖子邀你看经典木偶剧、自行车特技秀</a:t>
            </a:r>
            <a:endParaRPr lang="en-US" altLang="zh-CN" sz="1600" dirty="0" smtClean="0">
              <a:solidFill>
                <a:srgbClr val="0070C0"/>
              </a:solidFill>
              <a:latin typeface="微软雅黑" pitchFamily="34" charset="-122"/>
              <a:ea typeface="微软雅黑" pitchFamily="34" charset="-122"/>
            </a:endParaRPr>
          </a:p>
          <a:p>
            <a:pPr>
              <a:lnSpc>
                <a:spcPct val="150000"/>
              </a:lnSpc>
            </a:pPr>
            <a:r>
              <a:rPr lang="en-US" altLang="zh-CN" sz="1600" dirty="0" smtClean="0">
                <a:latin typeface="微软雅黑" pitchFamily="34" charset="-122"/>
                <a:ea typeface="微软雅黑" pitchFamily="34" charset="-122"/>
              </a:rPr>
              <a:t>10</a:t>
            </a:r>
            <a:r>
              <a:rPr lang="zh-CN" altLang="en-US" sz="1600" dirty="0" smtClean="0">
                <a:latin typeface="微软雅黑" pitchFamily="34" charset="-122"/>
                <a:ea typeface="微软雅黑" pitchFamily="34" charset="-122"/>
              </a:rPr>
              <a:t>月</a:t>
            </a:r>
            <a:r>
              <a:rPr lang="en-US" altLang="zh-CN" sz="1600" dirty="0" smtClean="0">
                <a:latin typeface="微软雅黑" pitchFamily="34" charset="-122"/>
                <a:ea typeface="微软雅黑" pitchFamily="34" charset="-122"/>
              </a:rPr>
              <a:t>1</a:t>
            </a:r>
            <a:r>
              <a:rPr lang="zh-CN" altLang="en-US" sz="1600" dirty="0" smtClean="0">
                <a:latin typeface="微软雅黑" pitchFamily="34" charset="-122"/>
                <a:ea typeface="微软雅黑" pitchFamily="34" charset="-122"/>
              </a:rPr>
              <a:t>日</a:t>
            </a:r>
            <a:r>
              <a:rPr lang="en-US" altLang="zh-CN" sz="1600" dirty="0" smtClean="0">
                <a:latin typeface="微软雅黑" pitchFamily="34" charset="-122"/>
                <a:ea typeface="微软雅黑" pitchFamily="34" charset="-122"/>
              </a:rPr>
              <a:t>-7</a:t>
            </a:r>
            <a:r>
              <a:rPr lang="zh-CN" altLang="en-US" sz="1600" dirty="0" smtClean="0">
                <a:latin typeface="微软雅黑" pitchFamily="34" charset="-122"/>
                <a:ea typeface="微软雅黑" pitchFamily="34" charset="-122"/>
              </a:rPr>
              <a:t>日：</a:t>
            </a:r>
            <a:endParaRPr lang="en-US" altLang="zh-CN" sz="1600" dirty="0" smtClean="0">
              <a:latin typeface="微软雅黑" pitchFamily="34" charset="-122"/>
              <a:ea typeface="微软雅黑" pitchFamily="34" charset="-122"/>
            </a:endParaRPr>
          </a:p>
          <a:p>
            <a:pPr>
              <a:lnSpc>
                <a:spcPct val="150000"/>
              </a:lnSpc>
            </a:pPr>
            <a:r>
              <a:rPr lang="en-US" altLang="zh-CN" sz="1400" dirty="0" smtClean="0">
                <a:solidFill>
                  <a:srgbClr val="0070C0"/>
                </a:solidFill>
                <a:latin typeface="微软雅黑" pitchFamily="34" charset="-122"/>
                <a:ea typeface="微软雅黑" pitchFamily="34" charset="-122"/>
              </a:rPr>
              <a:t>【</a:t>
            </a:r>
            <a:r>
              <a:rPr lang="zh-CN" altLang="en-US" sz="1400" dirty="0" smtClean="0">
                <a:solidFill>
                  <a:srgbClr val="0070C0"/>
                </a:solidFill>
                <a:latin typeface="微软雅黑" pitchFamily="34" charset="-122"/>
                <a:ea typeface="微软雅黑" pitchFamily="34" charset="-122"/>
              </a:rPr>
              <a:t>奇幻主题秀</a:t>
            </a:r>
            <a:r>
              <a:rPr lang="en-US" altLang="zh-CN" sz="1400" dirty="0" smtClean="0">
                <a:solidFill>
                  <a:srgbClr val="0070C0"/>
                </a:solidFill>
                <a:latin typeface="微软雅黑" pitchFamily="34" charset="-122"/>
                <a:ea typeface="微软雅黑" pitchFamily="34" charset="-122"/>
              </a:rPr>
              <a:t>】</a:t>
            </a:r>
            <a:r>
              <a:rPr lang="zh-CN" altLang="en-US" sz="1400" dirty="0" smtClean="0">
                <a:solidFill>
                  <a:srgbClr val="0070C0"/>
                </a:solidFill>
                <a:latin typeface="微软雅黑" pitchFamily="34" charset="-122"/>
                <a:ea typeface="微软雅黑" pitchFamily="34" charset="-122"/>
              </a:rPr>
              <a:t>：</a:t>
            </a:r>
            <a:r>
              <a:rPr lang="en-US" altLang="zh-CN" sz="1400" dirty="0" smtClean="0">
                <a:solidFill>
                  <a:srgbClr val="0070C0"/>
                </a:solidFill>
                <a:latin typeface="微软雅黑" pitchFamily="34" charset="-122"/>
                <a:ea typeface="微软雅黑" pitchFamily="34" charset="-122"/>
              </a:rPr>
              <a:t>50</a:t>
            </a:r>
            <a:r>
              <a:rPr lang="zh-CN" altLang="en-US" sz="1400" dirty="0" smtClean="0">
                <a:solidFill>
                  <a:srgbClr val="0070C0"/>
                </a:solidFill>
                <a:latin typeface="微软雅黑" pitchFamily="34" charset="-122"/>
                <a:ea typeface="微软雅黑" pitchFamily="34" charset="-122"/>
              </a:rPr>
              <a:t>个蓝胖子空降，还你五颜六色童年时光；</a:t>
            </a:r>
            <a:endParaRPr lang="en-US" altLang="zh-CN" sz="1400" dirty="0" smtClean="0">
              <a:solidFill>
                <a:srgbClr val="0070C0"/>
              </a:solidFill>
              <a:latin typeface="微软雅黑" pitchFamily="34" charset="-122"/>
              <a:ea typeface="微软雅黑" pitchFamily="34" charset="-122"/>
            </a:endParaRPr>
          </a:p>
          <a:p>
            <a:pPr>
              <a:lnSpc>
                <a:spcPct val="150000"/>
              </a:lnSpc>
            </a:pPr>
            <a:r>
              <a:rPr lang="en-US" altLang="zh-CN" sz="1400" dirty="0" smtClean="0">
                <a:solidFill>
                  <a:srgbClr val="0070C0"/>
                </a:solidFill>
                <a:latin typeface="微软雅黑" pitchFamily="34" charset="-122"/>
                <a:ea typeface="微软雅黑" pitchFamily="34" charset="-122"/>
              </a:rPr>
              <a:t>【</a:t>
            </a:r>
            <a:r>
              <a:rPr lang="zh-CN" altLang="en-US" sz="1400" dirty="0" smtClean="0">
                <a:solidFill>
                  <a:srgbClr val="0070C0"/>
                </a:solidFill>
                <a:latin typeface="微软雅黑" pitchFamily="34" charset="-122"/>
                <a:ea typeface="微软雅黑" pitchFamily="34" charset="-122"/>
              </a:rPr>
              <a:t>到访送好礼</a:t>
            </a:r>
            <a:r>
              <a:rPr lang="en-US" altLang="zh-CN" sz="1400" dirty="0" smtClean="0">
                <a:solidFill>
                  <a:srgbClr val="0070C0"/>
                </a:solidFill>
                <a:latin typeface="微软雅黑" pitchFamily="34" charset="-122"/>
                <a:ea typeface="微软雅黑" pitchFamily="34" charset="-122"/>
              </a:rPr>
              <a:t>】</a:t>
            </a:r>
            <a:r>
              <a:rPr lang="zh-CN" altLang="en-US" sz="1400" dirty="0" smtClean="0">
                <a:solidFill>
                  <a:srgbClr val="0070C0"/>
                </a:solidFill>
                <a:latin typeface="微软雅黑" pitchFamily="34" charset="-122"/>
                <a:ea typeface="微软雅黑" pitchFamily="34" charset="-122"/>
              </a:rPr>
              <a:t>：蓝胖子</a:t>
            </a:r>
            <a:r>
              <a:rPr lang="en-US" altLang="zh-CN" sz="1400" dirty="0" smtClean="0">
                <a:solidFill>
                  <a:srgbClr val="0070C0"/>
                </a:solidFill>
                <a:latin typeface="微软雅黑" pitchFamily="34" charset="-122"/>
                <a:ea typeface="微软雅黑" pitchFamily="34" charset="-122"/>
              </a:rPr>
              <a:t>U</a:t>
            </a:r>
            <a:r>
              <a:rPr lang="zh-CN" altLang="en-US" sz="1400" dirty="0" smtClean="0">
                <a:solidFill>
                  <a:srgbClr val="0070C0"/>
                </a:solidFill>
                <a:latin typeface="微软雅黑" pitchFamily="34" charset="-122"/>
                <a:ea typeface="微软雅黑" pitchFamily="34" charset="-122"/>
              </a:rPr>
              <a:t>盘、充电宝、磨砂玻璃杯</a:t>
            </a:r>
            <a:r>
              <a:rPr lang="en-US" altLang="zh-CN" sz="1400" dirty="0" smtClean="0">
                <a:solidFill>
                  <a:srgbClr val="0070C0"/>
                </a:solidFill>
                <a:latin typeface="微软雅黑" pitchFamily="34" charset="-122"/>
                <a:ea typeface="微软雅黑" pitchFamily="34" charset="-122"/>
              </a:rPr>
              <a:t>……</a:t>
            </a:r>
          </a:p>
          <a:p>
            <a:pPr>
              <a:lnSpc>
                <a:spcPct val="150000"/>
              </a:lnSpc>
            </a:pPr>
            <a:r>
              <a:rPr lang="en-US" altLang="zh-CN" sz="1400" dirty="0" smtClean="0">
                <a:solidFill>
                  <a:srgbClr val="0070C0"/>
                </a:solidFill>
                <a:latin typeface="微软雅黑" pitchFamily="34" charset="-122"/>
                <a:ea typeface="微软雅黑" pitchFamily="34" charset="-122"/>
              </a:rPr>
              <a:t>【</a:t>
            </a:r>
            <a:r>
              <a:rPr lang="zh-CN" altLang="en-US" sz="1400" dirty="0" smtClean="0">
                <a:solidFill>
                  <a:srgbClr val="0070C0"/>
                </a:solidFill>
                <a:latin typeface="微软雅黑" pitchFamily="34" charset="-122"/>
                <a:ea typeface="微软雅黑" pitchFamily="34" charset="-122"/>
              </a:rPr>
              <a:t>惊喜抽大奖</a:t>
            </a:r>
            <a:r>
              <a:rPr lang="en-US" altLang="zh-CN" sz="1400" dirty="0" smtClean="0">
                <a:solidFill>
                  <a:srgbClr val="0070C0"/>
                </a:solidFill>
                <a:latin typeface="微软雅黑" pitchFamily="34" charset="-122"/>
                <a:ea typeface="微软雅黑" pitchFamily="34" charset="-122"/>
              </a:rPr>
              <a:t>】</a:t>
            </a:r>
            <a:r>
              <a:rPr lang="zh-CN" altLang="en-US" sz="1400" dirty="0" smtClean="0">
                <a:solidFill>
                  <a:srgbClr val="0070C0"/>
                </a:solidFill>
                <a:latin typeface="微软雅黑" pitchFamily="34" charset="-122"/>
                <a:ea typeface="微软雅黑" pitchFamily="34" charset="-122"/>
              </a:rPr>
              <a:t>：大彩电、山地自行车、拍立得、扫地机器人；</a:t>
            </a:r>
            <a:endParaRPr lang="en-US" altLang="zh-CN" sz="1400" dirty="0" smtClean="0">
              <a:solidFill>
                <a:srgbClr val="0070C0"/>
              </a:solidFill>
              <a:latin typeface="微软雅黑" pitchFamily="34" charset="-122"/>
              <a:ea typeface="微软雅黑" pitchFamily="34" charset="-122"/>
            </a:endParaRPr>
          </a:p>
          <a:p>
            <a:pPr>
              <a:lnSpc>
                <a:spcPct val="150000"/>
              </a:lnSpc>
            </a:pPr>
            <a:r>
              <a:rPr lang="en-US" altLang="zh-CN" sz="1400" dirty="0" smtClean="0">
                <a:solidFill>
                  <a:srgbClr val="0070C0"/>
                </a:solidFill>
                <a:latin typeface="微软雅黑" pitchFamily="34" charset="-122"/>
                <a:ea typeface="微软雅黑" pitchFamily="34" charset="-122"/>
              </a:rPr>
              <a:t>【</a:t>
            </a:r>
            <a:r>
              <a:rPr lang="zh-CN" altLang="en-US" sz="1400" dirty="0" smtClean="0">
                <a:solidFill>
                  <a:srgbClr val="0070C0"/>
                </a:solidFill>
                <a:latin typeface="微软雅黑" pitchFamily="34" charset="-122"/>
                <a:ea typeface="微软雅黑" pitchFamily="34" charset="-122"/>
              </a:rPr>
              <a:t>游乐趣味礼</a:t>
            </a:r>
            <a:r>
              <a:rPr lang="en-US" altLang="zh-CN" sz="1400" dirty="0" smtClean="0">
                <a:solidFill>
                  <a:srgbClr val="0070C0"/>
                </a:solidFill>
                <a:latin typeface="微软雅黑" pitchFamily="34" charset="-122"/>
                <a:ea typeface="微软雅黑" pitchFamily="34" charset="-122"/>
              </a:rPr>
              <a:t>】</a:t>
            </a:r>
            <a:r>
              <a:rPr lang="zh-CN" altLang="en-US" sz="1400" dirty="0" smtClean="0">
                <a:solidFill>
                  <a:srgbClr val="0070C0"/>
                </a:solidFill>
                <a:latin typeface="微软雅黑" pitchFamily="34" charset="-122"/>
                <a:ea typeface="微软雅黑" pitchFamily="34" charset="-122"/>
              </a:rPr>
              <a:t>：蓝胖子公仔、钥匙扣、沐浴露</a:t>
            </a:r>
            <a:r>
              <a:rPr lang="en-US" altLang="zh-CN" sz="1400" dirty="0" smtClean="0">
                <a:solidFill>
                  <a:srgbClr val="0070C0"/>
                </a:solidFill>
                <a:latin typeface="微软雅黑" pitchFamily="34" charset="-122"/>
                <a:ea typeface="微软雅黑" pitchFamily="34" charset="-122"/>
              </a:rPr>
              <a:t>……</a:t>
            </a:r>
          </a:p>
          <a:p>
            <a:pPr>
              <a:lnSpc>
                <a:spcPct val="150000"/>
              </a:lnSpc>
            </a:pPr>
            <a:r>
              <a:rPr lang="zh-CN" altLang="en-US" sz="1600" b="1" dirty="0" smtClean="0">
                <a:latin typeface="微软雅黑" pitchFamily="34" charset="-122"/>
                <a:ea typeface="微软雅黑" pitchFamily="34" charset="-122"/>
              </a:rPr>
              <a:t>活动地点：</a:t>
            </a:r>
            <a:r>
              <a:rPr lang="zh-CN" altLang="en-US" sz="1600" dirty="0" smtClean="0">
                <a:latin typeface="微软雅黑" pitchFamily="34" charset="-122"/>
                <a:ea typeface="微软雅黑" pitchFamily="34" charset="-122"/>
              </a:rPr>
              <a:t>巴南万达广场销售中心</a:t>
            </a:r>
            <a:endParaRPr lang="en-US" altLang="zh-CN" sz="1600" dirty="0" smtClean="0">
              <a:latin typeface="微软雅黑" pitchFamily="34" charset="-122"/>
              <a:ea typeface="微软雅黑" pitchFamily="34" charset="-122"/>
            </a:endParaRPr>
          </a:p>
        </p:txBody>
      </p:sp>
      <p:pic>
        <p:nvPicPr>
          <p:cNvPr id="20" name="Picture 2"/>
          <p:cNvPicPr>
            <a:picLocks noChangeAspect="1" noChangeArrowheads="1"/>
          </p:cNvPicPr>
          <p:nvPr/>
        </p:nvPicPr>
        <p:blipFill>
          <a:blip r:embed="rId4"/>
          <a:srcRect/>
          <a:stretch>
            <a:fillRect/>
          </a:stretch>
        </p:blipFill>
        <p:spPr bwMode="auto">
          <a:xfrm>
            <a:off x="500034" y="4572007"/>
            <a:ext cx="2880000" cy="1857388"/>
          </a:xfrm>
          <a:prstGeom prst="rect">
            <a:avLst/>
          </a:prstGeom>
          <a:noFill/>
          <a:ln w="9525">
            <a:noFill/>
            <a:miter lim="800000"/>
            <a:headEnd/>
            <a:tailEnd/>
          </a:ln>
          <a:effectLst/>
        </p:spPr>
      </p:pic>
      <p:pic>
        <p:nvPicPr>
          <p:cNvPr id="21" name="Picture 6"/>
          <p:cNvPicPr>
            <a:picLocks noChangeAspect="1" noChangeArrowheads="1"/>
          </p:cNvPicPr>
          <p:nvPr/>
        </p:nvPicPr>
        <p:blipFill>
          <a:blip r:embed="rId5"/>
          <a:srcRect/>
          <a:stretch>
            <a:fillRect/>
          </a:stretch>
        </p:blipFill>
        <p:spPr bwMode="auto">
          <a:xfrm>
            <a:off x="500034" y="2714620"/>
            <a:ext cx="2880000" cy="1857388"/>
          </a:xfrm>
          <a:prstGeom prst="rect">
            <a:avLst/>
          </a:prstGeom>
          <a:noFill/>
          <a:ln w="9525">
            <a:noFill/>
            <a:miter lim="800000"/>
            <a:headEnd/>
            <a:tailEnd/>
          </a:ln>
          <a:effectLst/>
        </p:spPr>
      </p:pic>
      <p:sp>
        <p:nvSpPr>
          <p:cNvPr id="22" name="矩形 21"/>
          <p:cNvSpPr/>
          <p:nvPr/>
        </p:nvSpPr>
        <p:spPr>
          <a:xfrm>
            <a:off x="642910" y="857232"/>
            <a:ext cx="2928958" cy="1214446"/>
          </a:xfrm>
          <a:prstGeom prst="rect">
            <a:avLst/>
          </a:prstGeom>
        </p:spPr>
        <p:txBody>
          <a:bodyPr wrap="none">
            <a:prstTxWarp prst="textInflateBottom">
              <a:avLst/>
            </a:prstTxWarp>
            <a:spAutoFit/>
          </a:bodyPr>
          <a:lstStyle/>
          <a:p>
            <a:r>
              <a:rPr lang="zh-CN" altLang="en-US" b="1" dirty="0" smtClean="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隶书" pitchFamily="49" charset="-122"/>
                <a:ea typeface="隶书" pitchFamily="49" charset="-122"/>
              </a:rPr>
              <a:t>蓝胖子</a:t>
            </a:r>
            <a:endParaRPr lang="zh-CN" altLang="en-US" b="1"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隶书" pitchFamily="49" charset="-122"/>
              <a:ea typeface="隶书" pitchFamily="49" charset="-122"/>
            </a:endParaRPr>
          </a:p>
        </p:txBody>
      </p:sp>
    </p:spTree>
    <p:extLst>
      <p:ext uri="{BB962C8B-B14F-4D97-AF65-F5344CB8AC3E}">
        <p14:creationId xmlns:p14="http://schemas.microsoft.com/office/powerpoint/2010/main" xmlns="" val="4147242829"/>
      </p:ext>
    </p:ext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灯片编号占位符 3"/>
          <p:cNvSpPr txBox="1">
            <a:spLocks noGrp="1"/>
          </p:cNvSpPr>
          <p:nvPr/>
        </p:nvSpPr>
        <p:spPr bwMode="auto">
          <a:xfrm>
            <a:off x="7380288" y="6453188"/>
            <a:ext cx="1341437" cy="260350"/>
          </a:xfrm>
          <a:prstGeom prst="rect">
            <a:avLst/>
          </a:prstGeom>
          <a:noFill/>
          <a:ln w="9525">
            <a:noFill/>
            <a:miter lim="800000"/>
            <a:headEnd/>
            <a:tailEnd/>
          </a:ln>
        </p:spPr>
        <p:txBody>
          <a:bodyPr/>
          <a:lstStyle/>
          <a:p>
            <a:pPr algn="r"/>
            <a:fld id="{174C3BC5-9FA5-4E7C-A04D-51F3C4DBBE1A}" type="slidenum">
              <a:rPr lang="zh-CN" altLang="en-US" sz="1400" b="0">
                <a:solidFill>
                  <a:schemeClr val="tx1"/>
                </a:solidFill>
                <a:latin typeface="Haettenschweiler" pitchFamily="34" charset="0"/>
              </a:rPr>
              <a:pPr algn="r"/>
              <a:t>13</a:t>
            </a:fld>
            <a:endParaRPr lang="en-US" altLang="zh-CN" sz="1400" b="0">
              <a:solidFill>
                <a:schemeClr val="tx1"/>
              </a:solidFill>
              <a:latin typeface="Haettenschweiler" pitchFamily="34" charset="0"/>
            </a:endParaRPr>
          </a:p>
        </p:txBody>
      </p:sp>
      <p:grpSp>
        <p:nvGrpSpPr>
          <p:cNvPr id="2" name="组合 36"/>
          <p:cNvGrpSpPr/>
          <p:nvPr/>
        </p:nvGrpSpPr>
        <p:grpSpPr>
          <a:xfrm>
            <a:off x="392877" y="2678901"/>
            <a:ext cx="8358246" cy="1500198"/>
            <a:chOff x="428596" y="2357430"/>
            <a:chExt cx="8358246" cy="1500198"/>
          </a:xfrm>
        </p:grpSpPr>
        <p:grpSp>
          <p:nvGrpSpPr>
            <p:cNvPr id="3" name="组合 31"/>
            <p:cNvGrpSpPr/>
            <p:nvPr/>
          </p:nvGrpSpPr>
          <p:grpSpPr>
            <a:xfrm>
              <a:off x="428596" y="2571744"/>
              <a:ext cx="8358247" cy="1285884"/>
              <a:chOff x="857224" y="2571744"/>
              <a:chExt cx="7429552" cy="1143008"/>
            </a:xfrm>
            <a:solidFill>
              <a:srgbClr val="A50021"/>
            </a:solidFill>
          </p:grpSpPr>
          <p:sp>
            <p:nvSpPr>
              <p:cNvPr id="31" name="五边形 30"/>
              <p:cNvSpPr/>
              <p:nvPr/>
            </p:nvSpPr>
            <p:spPr>
              <a:xfrm>
                <a:off x="857224" y="2571744"/>
                <a:ext cx="2071702" cy="1143008"/>
              </a:xfrm>
              <a:prstGeom prst="homePlate">
                <a:avLst/>
              </a:prstGeom>
              <a:solidFill>
                <a:srgbClr val="B7DEE8">
                  <a:alpha val="50196"/>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1800" b="1" i="0" u="none" strike="noStrike" kern="0" cap="none" spc="0" normalizeH="0" baseline="0" noProof="0" smtClean="0">
                    <a:ln>
                      <a:noFill/>
                    </a:ln>
                    <a:solidFill>
                      <a:srgbClr val="C00000"/>
                    </a:solidFill>
                    <a:effectLst/>
                    <a:uLnTx/>
                    <a:uFillTx/>
                    <a:latin typeface="微软雅黑" pitchFamily="34" charset="-122"/>
                    <a:ea typeface="微软雅黑" pitchFamily="34" charset="-122"/>
                    <a:cs typeface="+mn-cs"/>
                  </a:rPr>
                  <a:t>本周导读</a:t>
                </a:r>
                <a:endParaRPr kumimoji="0" lang="zh-CN" altLang="en-US" sz="1800" b="1" i="0" u="none" strike="noStrike" kern="0" cap="none" spc="0" normalizeH="0" baseline="0" noProof="0">
                  <a:ln>
                    <a:noFill/>
                  </a:ln>
                  <a:solidFill>
                    <a:srgbClr val="C00000"/>
                  </a:solidFill>
                  <a:effectLst/>
                  <a:uLnTx/>
                  <a:uFillTx/>
                  <a:latin typeface="微软雅黑" pitchFamily="34" charset="-122"/>
                  <a:ea typeface="微软雅黑" pitchFamily="34" charset="-122"/>
                  <a:cs typeface="+mn-cs"/>
                </a:endParaRPr>
              </a:p>
            </p:txBody>
          </p:sp>
          <p:sp>
            <p:nvSpPr>
              <p:cNvPr id="32" name="燕尾形 31"/>
              <p:cNvSpPr/>
              <p:nvPr/>
            </p:nvSpPr>
            <p:spPr>
              <a:xfrm>
                <a:off x="2428860" y="2571744"/>
                <a:ext cx="2365392" cy="1143008"/>
              </a:xfrm>
              <a:prstGeom prst="chevron">
                <a:avLst/>
              </a:prstGeom>
              <a:solidFill>
                <a:srgbClr val="B7DEE8">
                  <a:alpha val="50196"/>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1800" b="1" i="0" u="none" strike="noStrike" kern="0" cap="none" spc="0" normalizeH="0" baseline="0" noProof="0" smtClean="0">
                    <a:ln>
                      <a:noFill/>
                    </a:ln>
                    <a:solidFill>
                      <a:srgbClr val="C00000"/>
                    </a:solidFill>
                    <a:effectLst/>
                    <a:uLnTx/>
                    <a:uFillTx/>
                    <a:latin typeface="微软雅黑" pitchFamily="34" charset="-122"/>
                    <a:ea typeface="微软雅黑" pitchFamily="34" charset="-122"/>
                    <a:cs typeface="+mn-cs"/>
                  </a:rPr>
                  <a:t>产品和营销案例分析</a:t>
                </a:r>
                <a:endParaRPr kumimoji="0" lang="zh-CN" altLang="en-US" sz="1800" b="1" i="0" u="none" strike="noStrike" kern="0" cap="none" spc="0" normalizeH="0" baseline="0" noProof="0">
                  <a:ln>
                    <a:noFill/>
                  </a:ln>
                  <a:solidFill>
                    <a:srgbClr val="C00000"/>
                  </a:solidFill>
                  <a:effectLst/>
                  <a:uLnTx/>
                  <a:uFillTx/>
                  <a:latin typeface="微软雅黑" pitchFamily="34" charset="-122"/>
                  <a:ea typeface="微软雅黑" pitchFamily="34" charset="-122"/>
                  <a:cs typeface="+mn-cs"/>
                </a:endParaRPr>
              </a:p>
            </p:txBody>
          </p:sp>
          <p:sp>
            <p:nvSpPr>
              <p:cNvPr id="33" name="燕尾形 32"/>
              <p:cNvSpPr/>
              <p:nvPr/>
            </p:nvSpPr>
            <p:spPr>
              <a:xfrm>
                <a:off x="4286248" y="2571744"/>
                <a:ext cx="2214578" cy="1143008"/>
              </a:xfrm>
              <a:prstGeom prst="chevron">
                <a:avLst/>
              </a:prstGeom>
              <a:solidFill>
                <a:srgbClr val="00206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1800" b="1" i="0" u="none" strike="noStrike" kern="0" cap="none" spc="0" normalizeH="0" baseline="0" noProof="0">
                    <a:ln>
                      <a:noFill/>
                    </a:ln>
                    <a:solidFill>
                      <a:sysClr val="window" lastClr="FFFFFF"/>
                    </a:solidFill>
                    <a:effectLst/>
                    <a:uLnTx/>
                    <a:uFillTx/>
                    <a:latin typeface="微软雅黑" pitchFamily="34" charset="-122"/>
                    <a:ea typeface="微软雅黑" pitchFamily="34" charset="-122"/>
                    <a:cs typeface="+mn-cs"/>
                  </a:rPr>
                  <a:t>市场概况</a:t>
                </a:r>
              </a:p>
            </p:txBody>
          </p:sp>
          <p:sp>
            <p:nvSpPr>
              <p:cNvPr id="34" name="燕尾形 33"/>
              <p:cNvSpPr/>
              <p:nvPr/>
            </p:nvSpPr>
            <p:spPr>
              <a:xfrm>
                <a:off x="6000760" y="2571744"/>
                <a:ext cx="2286016" cy="1143008"/>
              </a:xfrm>
              <a:prstGeom prst="chevron">
                <a:avLst/>
              </a:prstGeom>
              <a:solidFill>
                <a:srgbClr val="B7DEE8">
                  <a:alpha val="50196"/>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1800" b="1" i="0" u="none" strike="noStrike" kern="0" cap="none" spc="0" normalizeH="0" baseline="0" noProof="0">
                    <a:ln>
                      <a:noFill/>
                    </a:ln>
                    <a:solidFill>
                      <a:srgbClr val="C00000"/>
                    </a:solidFill>
                    <a:effectLst/>
                    <a:uLnTx/>
                    <a:uFillTx/>
                    <a:latin typeface="微软雅黑" pitchFamily="34" charset="-122"/>
                    <a:ea typeface="微软雅黑" pitchFamily="34" charset="-122"/>
                    <a:cs typeface="+mn-cs"/>
                  </a:rPr>
                  <a:t>市场咨询</a:t>
                </a:r>
              </a:p>
            </p:txBody>
          </p:sp>
        </p:grpSp>
        <p:sp>
          <p:nvSpPr>
            <p:cNvPr id="27" name="矩形 26"/>
            <p:cNvSpPr/>
            <p:nvPr/>
          </p:nvSpPr>
          <p:spPr>
            <a:xfrm>
              <a:off x="1071538" y="2357430"/>
              <a:ext cx="500066" cy="357190"/>
            </a:xfrm>
            <a:prstGeom prst="rect">
              <a:avLst/>
            </a:prstGeom>
            <a:solidFill>
              <a:srgbClr val="A50021"/>
            </a:solid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2000" b="1" i="0" u="none" strike="noStrike" kern="0" cap="none" spc="0" normalizeH="0" baseline="0" noProof="0">
                  <a:ln>
                    <a:noFill/>
                  </a:ln>
                  <a:solidFill>
                    <a:sysClr val="window" lastClr="FFFFFF"/>
                  </a:solidFill>
                  <a:effectLst/>
                  <a:uLnTx/>
                  <a:uFillTx/>
                  <a:latin typeface="微软雅黑" pitchFamily="34" charset="-122"/>
                  <a:ea typeface="微软雅黑" pitchFamily="34" charset="-122"/>
                  <a:cs typeface="Arial" pitchFamily="34" charset="0"/>
                </a:rPr>
                <a:t>1</a:t>
              </a:r>
              <a:endParaRPr kumimoji="0" lang="zh-CN" altLang="en-US" sz="2000" b="1" i="0" u="none" strike="noStrike" kern="0" cap="none" spc="0" normalizeH="0" baseline="0" noProof="0">
                <a:ln>
                  <a:noFill/>
                </a:ln>
                <a:solidFill>
                  <a:sysClr val="window" lastClr="FFFFFF"/>
                </a:solidFill>
                <a:effectLst/>
                <a:uLnTx/>
                <a:uFillTx/>
                <a:latin typeface="微软雅黑" pitchFamily="34" charset="-122"/>
                <a:ea typeface="微软雅黑" pitchFamily="34" charset="-122"/>
                <a:cs typeface="Arial" pitchFamily="34" charset="0"/>
              </a:endParaRPr>
            </a:p>
          </p:txBody>
        </p:sp>
        <p:sp>
          <p:nvSpPr>
            <p:cNvPr id="28" name="矩形 27"/>
            <p:cNvSpPr/>
            <p:nvPr/>
          </p:nvSpPr>
          <p:spPr>
            <a:xfrm>
              <a:off x="3071802" y="2357430"/>
              <a:ext cx="500066" cy="357190"/>
            </a:xfrm>
            <a:prstGeom prst="rect">
              <a:avLst/>
            </a:prstGeom>
            <a:solidFill>
              <a:srgbClr val="A50021"/>
            </a:solid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2000" b="1" i="0" u="none" strike="noStrike" kern="0" cap="none" spc="0" normalizeH="0" baseline="0" noProof="0">
                  <a:ln>
                    <a:noFill/>
                  </a:ln>
                  <a:solidFill>
                    <a:sysClr val="window" lastClr="FFFFFF"/>
                  </a:solidFill>
                  <a:effectLst/>
                  <a:uLnTx/>
                  <a:uFillTx/>
                  <a:latin typeface="微软雅黑" pitchFamily="34" charset="-122"/>
                  <a:ea typeface="微软雅黑" pitchFamily="34" charset="-122"/>
                  <a:cs typeface="Arial" pitchFamily="34" charset="0"/>
                </a:rPr>
                <a:t>2</a:t>
              </a:r>
              <a:endParaRPr kumimoji="0" lang="zh-CN" altLang="en-US" sz="2000" b="1" i="0" u="none" strike="noStrike" kern="0" cap="none" spc="0" normalizeH="0" baseline="0" noProof="0">
                <a:ln>
                  <a:noFill/>
                </a:ln>
                <a:solidFill>
                  <a:sysClr val="window" lastClr="FFFFFF"/>
                </a:solidFill>
                <a:effectLst/>
                <a:uLnTx/>
                <a:uFillTx/>
                <a:latin typeface="微软雅黑" pitchFamily="34" charset="-122"/>
                <a:ea typeface="微软雅黑" pitchFamily="34" charset="-122"/>
                <a:cs typeface="Arial" pitchFamily="34" charset="0"/>
              </a:endParaRPr>
            </a:p>
          </p:txBody>
        </p:sp>
        <p:sp>
          <p:nvSpPr>
            <p:cNvPr id="29" name="矩形 28"/>
            <p:cNvSpPr/>
            <p:nvPr/>
          </p:nvSpPr>
          <p:spPr>
            <a:xfrm>
              <a:off x="5072066" y="2357430"/>
              <a:ext cx="500066" cy="357190"/>
            </a:xfrm>
            <a:prstGeom prst="rect">
              <a:avLst/>
            </a:prstGeom>
            <a:solidFill>
              <a:srgbClr val="A50021"/>
            </a:solid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2000" b="1" i="0" u="none" strike="noStrike" kern="0" cap="none" spc="0" normalizeH="0" baseline="0" noProof="0">
                  <a:ln>
                    <a:noFill/>
                  </a:ln>
                  <a:solidFill>
                    <a:sysClr val="window" lastClr="FFFFFF"/>
                  </a:solidFill>
                  <a:effectLst/>
                  <a:uLnTx/>
                  <a:uFillTx/>
                  <a:latin typeface="微软雅黑" pitchFamily="34" charset="-122"/>
                  <a:ea typeface="微软雅黑" pitchFamily="34" charset="-122"/>
                  <a:cs typeface="Arial" pitchFamily="34" charset="0"/>
                </a:rPr>
                <a:t>3</a:t>
              </a:r>
              <a:endParaRPr kumimoji="0" lang="zh-CN" altLang="en-US" sz="2000" b="1" i="0" u="none" strike="noStrike" kern="0" cap="none" spc="0" normalizeH="0" baseline="0" noProof="0">
                <a:ln>
                  <a:noFill/>
                </a:ln>
                <a:solidFill>
                  <a:sysClr val="window" lastClr="FFFFFF"/>
                </a:solidFill>
                <a:effectLst/>
                <a:uLnTx/>
                <a:uFillTx/>
                <a:latin typeface="微软雅黑" pitchFamily="34" charset="-122"/>
                <a:ea typeface="微软雅黑" pitchFamily="34" charset="-122"/>
                <a:cs typeface="Arial" pitchFamily="34" charset="0"/>
              </a:endParaRPr>
            </a:p>
          </p:txBody>
        </p:sp>
        <p:sp>
          <p:nvSpPr>
            <p:cNvPr id="30" name="矩形 29"/>
            <p:cNvSpPr/>
            <p:nvPr/>
          </p:nvSpPr>
          <p:spPr>
            <a:xfrm>
              <a:off x="7072330" y="2357430"/>
              <a:ext cx="500066" cy="357190"/>
            </a:xfrm>
            <a:prstGeom prst="rect">
              <a:avLst/>
            </a:prstGeom>
            <a:solidFill>
              <a:srgbClr val="A50021"/>
            </a:solid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2000" b="1" i="0" u="none" strike="noStrike" kern="0" cap="none" spc="0" normalizeH="0" baseline="0" noProof="0">
                  <a:ln>
                    <a:noFill/>
                  </a:ln>
                  <a:solidFill>
                    <a:sysClr val="window" lastClr="FFFFFF"/>
                  </a:solidFill>
                  <a:effectLst/>
                  <a:uLnTx/>
                  <a:uFillTx/>
                  <a:latin typeface="微软雅黑" pitchFamily="34" charset="-122"/>
                  <a:ea typeface="微软雅黑" pitchFamily="34" charset="-122"/>
                  <a:cs typeface="Arial" pitchFamily="34" charset="0"/>
                </a:rPr>
                <a:t>4</a:t>
              </a:r>
              <a:endParaRPr kumimoji="0" lang="zh-CN" altLang="en-US" sz="2000" b="1" i="0" u="none" strike="noStrike" kern="0" cap="none" spc="0" normalizeH="0" baseline="0" noProof="0">
                <a:ln>
                  <a:noFill/>
                </a:ln>
                <a:solidFill>
                  <a:sysClr val="window" lastClr="FFFFFF"/>
                </a:solidFill>
                <a:effectLst/>
                <a:uLnTx/>
                <a:uFillTx/>
                <a:latin typeface="微软雅黑" pitchFamily="34" charset="-122"/>
                <a:ea typeface="微软雅黑" pitchFamily="34" charset="-122"/>
                <a:cs typeface="Arial" pitchFamily="34" charset="0"/>
              </a:endParaRPr>
            </a:p>
          </p:txBody>
        </p:sp>
      </p:gr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5"/>
          <p:cNvSpPr>
            <a:spLocks noChangeArrowheads="1"/>
          </p:cNvSpPr>
          <p:nvPr/>
        </p:nvSpPr>
        <p:spPr bwMode="auto">
          <a:xfrm>
            <a:off x="0" y="0"/>
            <a:ext cx="4643437" cy="503238"/>
          </a:xfrm>
          <a:prstGeom prst="rect">
            <a:avLst/>
          </a:prstGeom>
          <a:solidFill>
            <a:srgbClr val="A50021"/>
          </a:solidFill>
          <a:ln w="9525">
            <a:noFill/>
            <a:miter lim="800000"/>
            <a:headEnd/>
            <a:tailEnd/>
          </a:ln>
        </p:spPr>
        <p:txBody>
          <a:bodyPr anchor="ctr" anchorCtr="1"/>
          <a:lstStyle/>
          <a:p>
            <a:pPr algn="ctr"/>
            <a:r>
              <a:rPr lang="zh-CN" altLang="en-US" sz="1800" b="1">
                <a:solidFill>
                  <a:schemeClr val="bg1"/>
                </a:solidFill>
                <a:latin typeface="黑体" pitchFamily="2" charset="-122"/>
                <a:ea typeface="黑体" pitchFamily="2" charset="-122"/>
              </a:rPr>
              <a:t>一周市场成交情况</a:t>
            </a:r>
            <a:r>
              <a:rPr lang="en-US" altLang="zh-CN" sz="1800" b="1">
                <a:solidFill>
                  <a:schemeClr val="bg1"/>
                </a:solidFill>
                <a:latin typeface="黑体" pitchFamily="2" charset="-122"/>
                <a:ea typeface="黑体" pitchFamily="2" charset="-122"/>
              </a:rPr>
              <a:t>——</a:t>
            </a:r>
            <a:r>
              <a:rPr lang="zh-CN" altLang="en-US" sz="1800" b="1">
                <a:solidFill>
                  <a:schemeClr val="bg1"/>
                </a:solidFill>
                <a:latin typeface="黑体" pitchFamily="2" charset="-122"/>
                <a:ea typeface="黑体" pitchFamily="2" charset="-122"/>
              </a:rPr>
              <a:t>商品房成交情况</a:t>
            </a:r>
          </a:p>
        </p:txBody>
      </p:sp>
      <p:graphicFrame>
        <p:nvGraphicFramePr>
          <p:cNvPr id="3" name="图表 2"/>
          <p:cNvGraphicFramePr/>
          <p:nvPr/>
        </p:nvGraphicFramePr>
        <p:xfrm>
          <a:off x="285720" y="1165215"/>
          <a:ext cx="8572560" cy="3429024"/>
        </p:xfrm>
        <a:graphic>
          <a:graphicData uri="http://schemas.openxmlformats.org/drawingml/2006/chart">
            <c:chart xmlns:c="http://schemas.openxmlformats.org/drawingml/2006/chart" xmlns:r="http://schemas.openxmlformats.org/officeDocument/2006/relationships" r:id="rId2"/>
          </a:graphicData>
        </a:graphic>
      </p:graphicFrame>
      <p:sp>
        <p:nvSpPr>
          <p:cNvPr id="4" name="TextBox 3"/>
          <p:cNvSpPr txBox="1"/>
          <p:nvPr/>
        </p:nvSpPr>
        <p:spPr>
          <a:xfrm>
            <a:off x="214282" y="704831"/>
            <a:ext cx="8786874" cy="307777"/>
          </a:xfrm>
          <a:prstGeom prst="rect">
            <a:avLst/>
          </a:prstGeom>
          <a:noFill/>
        </p:spPr>
        <p:txBody>
          <a:bodyPr wrap="square" rtlCol="0">
            <a:spAutoFit/>
          </a:bodyPr>
          <a:lstStyle/>
          <a:p>
            <a:r>
              <a:rPr lang="zh-CN" altLang="zh-CN" sz="1400" b="1" dirty="0">
                <a:solidFill>
                  <a:schemeClr val="tx1"/>
                </a:solidFill>
                <a:latin typeface="微软雅黑" pitchFamily="34" charset="-122"/>
                <a:ea typeface="微软雅黑" pitchFamily="34" charset="-122"/>
              </a:rPr>
              <a:t>供需分析</a:t>
            </a:r>
            <a:r>
              <a:rPr lang="zh-CN" altLang="zh-CN" sz="1400" b="1" dirty="0" smtClean="0">
                <a:solidFill>
                  <a:schemeClr val="tx1"/>
                </a:solidFill>
                <a:latin typeface="微软雅黑" pitchFamily="34" charset="-122"/>
                <a:ea typeface="微软雅黑" pitchFamily="34" charset="-122"/>
              </a:rPr>
              <a:t>：</a:t>
            </a:r>
            <a:r>
              <a:rPr lang="zh-CN" altLang="en-US" sz="1400" dirty="0" smtClean="0">
                <a:latin typeface="微软雅黑" pitchFamily="34" charset="-122"/>
                <a:ea typeface="微软雅黑" pitchFamily="34" charset="-122"/>
              </a:rPr>
              <a:t>银行细则暂未落地，房企放缓供应，导致成交量持续低位运行，供小于求</a:t>
            </a:r>
            <a:r>
              <a:rPr lang="zh-CN" altLang="zh-CN" sz="1400" dirty="0" smtClean="0">
                <a:solidFill>
                  <a:schemeClr val="tx1"/>
                </a:solidFill>
                <a:latin typeface="微软雅黑" pitchFamily="34" charset="-122"/>
                <a:ea typeface="微软雅黑" pitchFamily="34" charset="-122"/>
              </a:rPr>
              <a:t>，</a:t>
            </a:r>
            <a:r>
              <a:rPr lang="zh-CN" altLang="zh-CN" sz="1400" dirty="0">
                <a:solidFill>
                  <a:schemeClr val="tx1"/>
                </a:solidFill>
                <a:latin typeface="微软雅黑" pitchFamily="34" charset="-122"/>
                <a:ea typeface="微软雅黑" pitchFamily="34" charset="-122"/>
              </a:rPr>
              <a:t>开盘当天认购</a:t>
            </a:r>
            <a:r>
              <a:rPr lang="zh-CN" altLang="zh-CN" sz="1400" dirty="0" smtClean="0">
                <a:solidFill>
                  <a:schemeClr val="tx1"/>
                </a:solidFill>
                <a:latin typeface="微软雅黑" pitchFamily="34" charset="-122"/>
                <a:ea typeface="微软雅黑" pitchFamily="34" charset="-122"/>
              </a:rPr>
              <a:t>率</a:t>
            </a:r>
            <a:r>
              <a:rPr lang="en-US" altLang="zh-CN" sz="1400" dirty="0" smtClean="0">
                <a:solidFill>
                  <a:schemeClr val="tx1"/>
                </a:solidFill>
                <a:latin typeface="微软雅黑" pitchFamily="34" charset="-122"/>
                <a:ea typeface="微软雅黑" pitchFamily="34" charset="-122"/>
              </a:rPr>
              <a:t>56</a:t>
            </a:r>
            <a:r>
              <a:rPr lang="zh-CN" altLang="zh-CN" sz="1400" dirty="0" smtClean="0">
                <a:solidFill>
                  <a:schemeClr val="tx1"/>
                </a:solidFill>
                <a:latin typeface="微软雅黑" pitchFamily="34" charset="-122"/>
                <a:ea typeface="微软雅黑" pitchFamily="34" charset="-122"/>
              </a:rPr>
              <a:t>%</a:t>
            </a:r>
            <a:r>
              <a:rPr lang="zh-CN" altLang="zh-CN" sz="1400" dirty="0">
                <a:solidFill>
                  <a:schemeClr val="tx1"/>
                </a:solidFill>
                <a:latin typeface="微软雅黑" pitchFamily="34" charset="-122"/>
                <a:ea typeface="微软雅黑" pitchFamily="34" charset="-122"/>
              </a:rPr>
              <a:t>。</a:t>
            </a:r>
          </a:p>
        </p:txBody>
      </p:sp>
      <p:sp>
        <p:nvSpPr>
          <p:cNvPr id="5" name="TextBox 4"/>
          <p:cNvSpPr txBox="1"/>
          <p:nvPr/>
        </p:nvSpPr>
        <p:spPr>
          <a:xfrm>
            <a:off x="188745" y="4755922"/>
            <a:ext cx="8640960" cy="1492716"/>
          </a:xfrm>
          <a:prstGeom prst="rect">
            <a:avLst/>
          </a:prstGeom>
          <a:noFill/>
        </p:spPr>
        <p:txBody>
          <a:bodyPr wrap="square" rtlCol="0">
            <a:spAutoFit/>
          </a:bodyPr>
          <a:lstStyle/>
          <a:p>
            <a:pPr algn="l">
              <a:buClr>
                <a:srgbClr val="993300"/>
              </a:buClr>
              <a:buFont typeface="Wingdings" pitchFamily="2" charset="2"/>
              <a:buChar char="p"/>
            </a:pPr>
            <a:r>
              <a:rPr lang="zh-CN" altLang="en-US" sz="1300" b="1" dirty="0" smtClean="0">
                <a:solidFill>
                  <a:schemeClr val="tx1"/>
                </a:solidFill>
                <a:latin typeface="微软雅黑" pitchFamily="34" charset="-122"/>
                <a:ea typeface="微软雅黑" pitchFamily="34" charset="-122"/>
              </a:rPr>
              <a:t> </a:t>
            </a:r>
            <a:r>
              <a:rPr lang="zh-CN" altLang="en-US" sz="1300" dirty="0" smtClean="0">
                <a:solidFill>
                  <a:schemeClr val="tx1"/>
                </a:solidFill>
                <a:latin typeface="微软雅黑" pitchFamily="34" charset="-122"/>
                <a:ea typeface="微软雅黑" pitchFamily="34" charset="-122"/>
              </a:rPr>
              <a:t>本周新增供应</a:t>
            </a:r>
            <a:r>
              <a:rPr lang="en-US" altLang="zh-CN" sz="1300" dirty="0" smtClean="0">
                <a:solidFill>
                  <a:schemeClr val="tx1"/>
                </a:solidFill>
                <a:latin typeface="微软雅黑" pitchFamily="34" charset="-122"/>
                <a:ea typeface="微软雅黑" pitchFamily="34" charset="-122"/>
              </a:rPr>
              <a:t>25.87</a:t>
            </a:r>
            <a:r>
              <a:rPr lang="zh-CN" altLang="en-US" sz="1300" dirty="0" smtClean="0">
                <a:solidFill>
                  <a:schemeClr val="tx1"/>
                </a:solidFill>
                <a:latin typeface="微软雅黑" pitchFamily="34" charset="-122"/>
                <a:ea typeface="微软雅黑" pitchFamily="34" charset="-122"/>
              </a:rPr>
              <a:t>万方，</a:t>
            </a:r>
            <a:r>
              <a:rPr lang="zh-CN" altLang="en-US" sz="1300" b="1" u="sng" dirty="0">
                <a:solidFill>
                  <a:srgbClr val="800000"/>
                </a:solidFill>
                <a:latin typeface="微软雅黑" pitchFamily="34" charset="-122"/>
                <a:ea typeface="微软雅黑" pitchFamily="34" charset="-122"/>
              </a:rPr>
              <a:t>环</a:t>
            </a:r>
            <a:r>
              <a:rPr lang="zh-CN" altLang="en-US" sz="1300" b="1" u="sng" dirty="0" smtClean="0">
                <a:solidFill>
                  <a:srgbClr val="800000"/>
                </a:solidFill>
                <a:latin typeface="微软雅黑" pitchFamily="34" charset="-122"/>
                <a:ea typeface="微软雅黑" pitchFamily="34" charset="-122"/>
              </a:rPr>
              <a:t>比下降</a:t>
            </a:r>
            <a:r>
              <a:rPr lang="en-US" altLang="zh-CN" sz="1300" b="1" u="sng" dirty="0" smtClean="0">
                <a:solidFill>
                  <a:srgbClr val="800000"/>
                </a:solidFill>
                <a:latin typeface="微软雅黑" pitchFamily="34" charset="-122"/>
                <a:ea typeface="微软雅黑" pitchFamily="34" charset="-122"/>
              </a:rPr>
              <a:t>34.43%</a:t>
            </a:r>
            <a:r>
              <a:rPr lang="zh-CN" altLang="en-US" sz="1300" b="1" u="sng" dirty="0">
                <a:solidFill>
                  <a:srgbClr val="800000"/>
                </a:solidFill>
                <a:latin typeface="微软雅黑" pitchFamily="34" charset="-122"/>
                <a:ea typeface="微软雅黑" pitchFamily="34" charset="-122"/>
              </a:rPr>
              <a:t>，新增</a:t>
            </a:r>
            <a:r>
              <a:rPr lang="zh-CN" altLang="en-US" sz="1300" b="1" u="sng" dirty="0" smtClean="0">
                <a:solidFill>
                  <a:srgbClr val="800000"/>
                </a:solidFill>
                <a:latin typeface="微软雅黑" pitchFamily="34" charset="-122"/>
                <a:ea typeface="微软雅黑" pitchFamily="34" charset="-122"/>
              </a:rPr>
              <a:t>供应量持续下滑，</a:t>
            </a:r>
            <a:r>
              <a:rPr lang="zh-CN" altLang="en-US" sz="1300" b="1" u="sng" dirty="0">
                <a:solidFill>
                  <a:srgbClr val="800000"/>
                </a:solidFill>
                <a:latin typeface="微软雅黑" pitchFamily="34" charset="-122"/>
                <a:ea typeface="微软雅黑" pitchFamily="34" charset="-122"/>
              </a:rPr>
              <a:t>新开盘个数环</a:t>
            </a:r>
            <a:r>
              <a:rPr lang="zh-CN" altLang="en-US" sz="1300" b="1" u="sng" dirty="0" smtClean="0">
                <a:solidFill>
                  <a:srgbClr val="800000"/>
                </a:solidFill>
                <a:latin typeface="微软雅黑" pitchFamily="34" charset="-122"/>
                <a:ea typeface="微软雅黑" pitchFamily="34" charset="-122"/>
              </a:rPr>
              <a:t>比增加</a:t>
            </a:r>
            <a:r>
              <a:rPr lang="en-US" altLang="zh-CN" sz="1300" b="1" u="sng" dirty="0" smtClean="0">
                <a:solidFill>
                  <a:srgbClr val="800000"/>
                </a:solidFill>
                <a:latin typeface="微软雅黑" pitchFamily="34" charset="-122"/>
                <a:ea typeface="微软雅黑" pitchFamily="34" charset="-122"/>
              </a:rPr>
              <a:t>4</a:t>
            </a:r>
            <a:r>
              <a:rPr lang="zh-CN" altLang="en-US" sz="1300" b="1" u="sng" dirty="0" smtClean="0">
                <a:solidFill>
                  <a:srgbClr val="800000"/>
                </a:solidFill>
                <a:latin typeface="微软雅黑" pitchFamily="34" charset="-122"/>
                <a:ea typeface="微软雅黑" pitchFamily="34" charset="-122"/>
              </a:rPr>
              <a:t>个</a:t>
            </a:r>
            <a:r>
              <a:rPr lang="zh-CN" altLang="en-US" sz="1300" dirty="0" smtClean="0">
                <a:solidFill>
                  <a:schemeClr val="tx1"/>
                </a:solidFill>
                <a:latin typeface="微软雅黑" pitchFamily="34" charset="-122"/>
                <a:ea typeface="微软雅黑" pitchFamily="34" charset="-122"/>
              </a:rPr>
              <a:t>；</a:t>
            </a:r>
            <a:endParaRPr lang="en-US" altLang="zh-CN" sz="1300" dirty="0" smtClean="0">
              <a:solidFill>
                <a:schemeClr val="tx1"/>
              </a:solidFill>
              <a:latin typeface="微软雅黑" pitchFamily="34" charset="-122"/>
              <a:ea typeface="微软雅黑" pitchFamily="34" charset="-122"/>
            </a:endParaRPr>
          </a:p>
          <a:p>
            <a:pPr algn="l">
              <a:buFont typeface="Wingdings" pitchFamily="2" charset="2"/>
              <a:buChar char="p"/>
            </a:pPr>
            <a:endParaRPr lang="zh-CN" altLang="en-US" sz="1300" b="1" dirty="0" smtClean="0">
              <a:solidFill>
                <a:schemeClr val="tx1"/>
              </a:solidFill>
              <a:latin typeface="微软雅黑" pitchFamily="34" charset="-122"/>
              <a:ea typeface="微软雅黑" pitchFamily="34" charset="-122"/>
            </a:endParaRPr>
          </a:p>
          <a:p>
            <a:pPr algn="l">
              <a:buClr>
                <a:srgbClr val="993300"/>
              </a:buClr>
              <a:buFont typeface="Wingdings" pitchFamily="2" charset="2"/>
              <a:buChar char="p"/>
            </a:pPr>
            <a:r>
              <a:rPr lang="zh-CN" altLang="en-US" sz="1300" b="1" dirty="0" smtClean="0">
                <a:solidFill>
                  <a:schemeClr val="tx1"/>
                </a:solidFill>
                <a:latin typeface="微软雅黑" pitchFamily="34" charset="-122"/>
                <a:ea typeface="微软雅黑" pitchFamily="34" charset="-122"/>
              </a:rPr>
              <a:t> </a:t>
            </a:r>
            <a:r>
              <a:rPr lang="zh-CN" altLang="en-US" sz="1300" dirty="0" smtClean="0">
                <a:solidFill>
                  <a:schemeClr val="tx1"/>
                </a:solidFill>
                <a:latin typeface="微软雅黑" pitchFamily="34" charset="-122"/>
                <a:ea typeface="微软雅黑" pitchFamily="34" charset="-122"/>
              </a:rPr>
              <a:t>本周成交面积</a:t>
            </a:r>
            <a:r>
              <a:rPr lang="en-US" altLang="zh-CN" sz="1300" dirty="0" smtClean="0">
                <a:solidFill>
                  <a:schemeClr val="tx1"/>
                </a:solidFill>
                <a:latin typeface="微软雅黑" pitchFamily="34" charset="-122"/>
                <a:ea typeface="微软雅黑" pitchFamily="34" charset="-122"/>
              </a:rPr>
              <a:t>32.33</a:t>
            </a:r>
            <a:r>
              <a:rPr lang="zh-CN" altLang="en-US" sz="1300" dirty="0" smtClean="0">
                <a:solidFill>
                  <a:schemeClr val="tx1"/>
                </a:solidFill>
                <a:latin typeface="微软雅黑" pitchFamily="34" charset="-122"/>
                <a:ea typeface="微软雅黑" pitchFamily="34" charset="-122"/>
              </a:rPr>
              <a:t>万方，</a:t>
            </a:r>
            <a:r>
              <a:rPr lang="zh-CN" altLang="en-US" sz="1300" b="1" u="sng" dirty="0">
                <a:solidFill>
                  <a:srgbClr val="800000"/>
                </a:solidFill>
                <a:latin typeface="微软雅黑" pitchFamily="34" charset="-122"/>
                <a:ea typeface="微软雅黑" pitchFamily="34" charset="-122"/>
              </a:rPr>
              <a:t>环</a:t>
            </a:r>
            <a:r>
              <a:rPr lang="zh-CN" altLang="en-US" sz="1300" b="1" u="sng" dirty="0" smtClean="0">
                <a:solidFill>
                  <a:srgbClr val="800000"/>
                </a:solidFill>
                <a:latin typeface="微软雅黑" pitchFamily="34" charset="-122"/>
                <a:ea typeface="微软雅黑" pitchFamily="34" charset="-122"/>
              </a:rPr>
              <a:t>比上涨</a:t>
            </a:r>
            <a:r>
              <a:rPr lang="en-US" altLang="zh-CN" sz="1300" b="1" u="sng" dirty="0" smtClean="0">
                <a:solidFill>
                  <a:srgbClr val="800000"/>
                </a:solidFill>
                <a:latin typeface="微软雅黑" pitchFamily="34" charset="-122"/>
                <a:ea typeface="微软雅黑" pitchFamily="34" charset="-122"/>
              </a:rPr>
              <a:t>5.34%</a:t>
            </a:r>
            <a:r>
              <a:rPr lang="zh-CN" altLang="en-US" sz="1300" b="1" u="sng" dirty="0">
                <a:solidFill>
                  <a:srgbClr val="800000"/>
                </a:solidFill>
                <a:latin typeface="微软雅黑" pitchFamily="34" charset="-122"/>
                <a:ea typeface="微软雅黑" pitchFamily="34" charset="-122"/>
              </a:rPr>
              <a:t>；新开盘</a:t>
            </a:r>
            <a:r>
              <a:rPr lang="zh-CN" altLang="en-US" sz="1300" b="1" u="sng" dirty="0" smtClean="0">
                <a:solidFill>
                  <a:srgbClr val="800000"/>
                </a:solidFill>
                <a:latin typeface="微软雅黑" pitchFamily="34" charset="-122"/>
                <a:ea typeface="微软雅黑" pitchFamily="34" charset="-122"/>
              </a:rPr>
              <a:t>项目</a:t>
            </a:r>
            <a:r>
              <a:rPr lang="en-US" altLang="zh-CN" sz="1300" b="1" u="sng" dirty="0" smtClean="0">
                <a:solidFill>
                  <a:srgbClr val="800000"/>
                </a:solidFill>
                <a:latin typeface="微软雅黑" pitchFamily="34" charset="-122"/>
                <a:ea typeface="微软雅黑" pitchFamily="34" charset="-122"/>
              </a:rPr>
              <a:t>5</a:t>
            </a:r>
            <a:r>
              <a:rPr lang="zh-CN" altLang="en-US" sz="1300" b="1" u="sng" dirty="0" smtClean="0">
                <a:solidFill>
                  <a:srgbClr val="800000"/>
                </a:solidFill>
                <a:latin typeface="微软雅黑" pitchFamily="34" charset="-122"/>
                <a:ea typeface="微软雅黑" pitchFamily="34" charset="-122"/>
              </a:rPr>
              <a:t>个</a:t>
            </a:r>
            <a:r>
              <a:rPr lang="zh-CN" altLang="en-US" sz="1300" b="1" u="sng" dirty="0">
                <a:solidFill>
                  <a:srgbClr val="800000"/>
                </a:solidFill>
                <a:latin typeface="微软雅黑" pitchFamily="34" charset="-122"/>
                <a:ea typeface="微软雅黑" pitchFamily="34" charset="-122"/>
              </a:rPr>
              <a:t>，开盘当天认购</a:t>
            </a:r>
            <a:r>
              <a:rPr lang="zh-CN" altLang="en-US" sz="1300" b="1" u="sng" dirty="0" smtClean="0">
                <a:solidFill>
                  <a:srgbClr val="800000"/>
                </a:solidFill>
                <a:latin typeface="微软雅黑" pitchFamily="34" charset="-122"/>
                <a:ea typeface="微软雅黑" pitchFamily="34" charset="-122"/>
              </a:rPr>
              <a:t>率</a:t>
            </a:r>
            <a:r>
              <a:rPr lang="en-US" altLang="zh-CN" sz="1300" b="1" u="sng" dirty="0" smtClean="0">
                <a:solidFill>
                  <a:srgbClr val="800000"/>
                </a:solidFill>
                <a:latin typeface="微软雅黑" pitchFamily="34" charset="-122"/>
                <a:ea typeface="微软雅黑" pitchFamily="34" charset="-122"/>
              </a:rPr>
              <a:t>56%</a:t>
            </a:r>
            <a:r>
              <a:rPr lang="zh-CN" altLang="en-US" sz="1300" dirty="0" smtClean="0">
                <a:solidFill>
                  <a:schemeClr val="tx1"/>
                </a:solidFill>
                <a:latin typeface="微软雅黑" pitchFamily="34" charset="-122"/>
                <a:ea typeface="微软雅黑" pitchFamily="34" charset="-122"/>
              </a:rPr>
              <a:t>；</a:t>
            </a:r>
            <a:endParaRPr lang="en-US" altLang="zh-CN" sz="1300" dirty="0" smtClean="0">
              <a:solidFill>
                <a:schemeClr val="tx1"/>
              </a:solidFill>
              <a:latin typeface="微软雅黑" pitchFamily="34" charset="-122"/>
              <a:ea typeface="微软雅黑" pitchFamily="34" charset="-122"/>
            </a:endParaRPr>
          </a:p>
          <a:p>
            <a:pPr algn="l">
              <a:buFont typeface="Wingdings" pitchFamily="2" charset="2"/>
              <a:buChar char="p"/>
            </a:pPr>
            <a:endParaRPr lang="zh-CN" altLang="en-US" sz="1300" b="1" dirty="0" smtClean="0">
              <a:solidFill>
                <a:schemeClr val="tx1"/>
              </a:solidFill>
              <a:latin typeface="微软雅黑" pitchFamily="34" charset="-122"/>
              <a:ea typeface="微软雅黑" pitchFamily="34" charset="-122"/>
            </a:endParaRPr>
          </a:p>
          <a:p>
            <a:pPr algn="l">
              <a:buClr>
                <a:srgbClr val="993300"/>
              </a:buClr>
              <a:buFont typeface="Wingdings" pitchFamily="2" charset="2"/>
              <a:buChar char="p"/>
            </a:pPr>
            <a:r>
              <a:rPr lang="zh-CN" altLang="en-US" sz="1300" b="1" dirty="0" smtClean="0">
                <a:solidFill>
                  <a:schemeClr val="tx1"/>
                </a:solidFill>
                <a:latin typeface="微软雅黑" pitchFamily="34" charset="-122"/>
                <a:ea typeface="微软雅黑" pitchFamily="34" charset="-122"/>
              </a:rPr>
              <a:t> </a:t>
            </a:r>
            <a:r>
              <a:rPr lang="zh-CN" altLang="en-US" sz="1300" dirty="0" smtClean="0">
                <a:solidFill>
                  <a:schemeClr val="tx1"/>
                </a:solidFill>
                <a:latin typeface="微软雅黑" pitchFamily="34" charset="-122"/>
                <a:ea typeface="微软雅黑" pitchFamily="34" charset="-122"/>
              </a:rPr>
              <a:t>本周成交</a:t>
            </a:r>
            <a:r>
              <a:rPr lang="en-US" altLang="zh-CN" sz="1300" dirty="0" smtClean="0">
                <a:solidFill>
                  <a:schemeClr val="tx1"/>
                </a:solidFill>
                <a:latin typeface="微软雅黑" pitchFamily="34" charset="-122"/>
                <a:ea typeface="微软雅黑" pitchFamily="34" charset="-122"/>
              </a:rPr>
              <a:t>3688</a:t>
            </a:r>
            <a:r>
              <a:rPr lang="zh-CN" altLang="en-US" sz="1300" dirty="0" smtClean="0">
                <a:solidFill>
                  <a:schemeClr val="tx1"/>
                </a:solidFill>
                <a:latin typeface="微软雅黑" pitchFamily="34" charset="-122"/>
                <a:ea typeface="微软雅黑" pitchFamily="34" charset="-122"/>
              </a:rPr>
              <a:t>套，</a:t>
            </a:r>
            <a:r>
              <a:rPr lang="zh-CN" altLang="en-US" sz="1300" b="1" u="sng" dirty="0">
                <a:solidFill>
                  <a:srgbClr val="800000"/>
                </a:solidFill>
                <a:latin typeface="微软雅黑" pitchFamily="34" charset="-122"/>
                <a:ea typeface="微软雅黑" pitchFamily="34" charset="-122"/>
              </a:rPr>
              <a:t>环</a:t>
            </a:r>
            <a:r>
              <a:rPr lang="zh-CN" altLang="en-US" sz="1300" b="1" u="sng" dirty="0" smtClean="0">
                <a:solidFill>
                  <a:srgbClr val="800000"/>
                </a:solidFill>
                <a:latin typeface="微软雅黑" pitchFamily="34" charset="-122"/>
                <a:ea typeface="微软雅黑" pitchFamily="34" charset="-122"/>
              </a:rPr>
              <a:t>比下降</a:t>
            </a:r>
            <a:r>
              <a:rPr lang="en-US" altLang="zh-CN" sz="1300" b="1" u="sng" dirty="0" smtClean="0">
                <a:solidFill>
                  <a:srgbClr val="800000"/>
                </a:solidFill>
                <a:latin typeface="微软雅黑" pitchFamily="34" charset="-122"/>
                <a:ea typeface="微软雅黑" pitchFamily="34" charset="-122"/>
              </a:rPr>
              <a:t>0.65</a:t>
            </a:r>
            <a:r>
              <a:rPr lang="zh-CN" altLang="en-US" sz="1300" b="1" u="sng" dirty="0" smtClean="0">
                <a:solidFill>
                  <a:srgbClr val="800000"/>
                </a:solidFill>
                <a:latin typeface="微软雅黑" pitchFamily="34" charset="-122"/>
                <a:ea typeface="微软雅黑" pitchFamily="34" charset="-122"/>
              </a:rPr>
              <a:t>％，</a:t>
            </a:r>
            <a:r>
              <a:rPr lang="zh-CN" altLang="en-US" sz="1300" b="1" u="sng" dirty="0">
                <a:solidFill>
                  <a:srgbClr val="800000"/>
                </a:solidFill>
                <a:latin typeface="微软雅黑" pitchFamily="34" charset="-122"/>
                <a:ea typeface="微软雅黑" pitchFamily="34" charset="-122"/>
              </a:rPr>
              <a:t>其中经适</a:t>
            </a:r>
            <a:r>
              <a:rPr lang="zh-CN" altLang="en-US" sz="1300" b="1" u="sng" dirty="0" smtClean="0">
                <a:solidFill>
                  <a:srgbClr val="800000"/>
                </a:solidFill>
                <a:latin typeface="微软雅黑" pitchFamily="34" charset="-122"/>
                <a:ea typeface="微软雅黑" pitchFamily="34" charset="-122"/>
              </a:rPr>
              <a:t>房</a:t>
            </a:r>
            <a:r>
              <a:rPr lang="en-US" altLang="zh-CN" sz="1300" b="1" u="sng" dirty="0" smtClean="0">
                <a:solidFill>
                  <a:srgbClr val="800000"/>
                </a:solidFill>
                <a:latin typeface="微软雅黑" pitchFamily="34" charset="-122"/>
                <a:ea typeface="微软雅黑" pitchFamily="34" charset="-122"/>
              </a:rPr>
              <a:t>376</a:t>
            </a:r>
            <a:r>
              <a:rPr lang="zh-CN" altLang="en-US" sz="1300" b="1" u="sng" dirty="0" smtClean="0">
                <a:solidFill>
                  <a:srgbClr val="800000"/>
                </a:solidFill>
                <a:latin typeface="微软雅黑" pitchFamily="34" charset="-122"/>
                <a:ea typeface="微软雅黑" pitchFamily="34" charset="-122"/>
              </a:rPr>
              <a:t>套</a:t>
            </a:r>
            <a:r>
              <a:rPr lang="zh-CN" altLang="en-US" sz="1300" b="1" u="sng" dirty="0">
                <a:solidFill>
                  <a:srgbClr val="800000"/>
                </a:solidFill>
                <a:latin typeface="微软雅黑" pitchFamily="34" charset="-122"/>
                <a:ea typeface="微软雅黑" pitchFamily="34" charset="-122"/>
              </a:rPr>
              <a:t>，占</a:t>
            </a:r>
            <a:r>
              <a:rPr lang="zh-CN" altLang="en-US" sz="1300" b="1" u="sng" dirty="0" smtClean="0">
                <a:solidFill>
                  <a:srgbClr val="800000"/>
                </a:solidFill>
                <a:latin typeface="微软雅黑" pitchFamily="34" charset="-122"/>
                <a:ea typeface="微软雅黑" pitchFamily="34" charset="-122"/>
              </a:rPr>
              <a:t>比</a:t>
            </a:r>
            <a:r>
              <a:rPr lang="en-US" altLang="zh-CN" sz="1300" b="1" u="sng" dirty="0" smtClean="0">
                <a:solidFill>
                  <a:srgbClr val="800000"/>
                </a:solidFill>
                <a:latin typeface="微软雅黑" pitchFamily="34" charset="-122"/>
                <a:ea typeface="微软雅黑" pitchFamily="34" charset="-122"/>
              </a:rPr>
              <a:t>10.02</a:t>
            </a:r>
            <a:r>
              <a:rPr lang="zh-CN" altLang="en-US" sz="1300" b="1" u="sng" dirty="0" smtClean="0">
                <a:solidFill>
                  <a:srgbClr val="800000"/>
                </a:solidFill>
                <a:latin typeface="微软雅黑" pitchFamily="34" charset="-122"/>
                <a:ea typeface="微软雅黑" pitchFamily="34" charset="-122"/>
              </a:rPr>
              <a:t>％，</a:t>
            </a:r>
            <a:r>
              <a:rPr lang="zh-CN" altLang="en-US" sz="1300" b="1" u="sng" dirty="0">
                <a:solidFill>
                  <a:srgbClr val="800000"/>
                </a:solidFill>
                <a:latin typeface="微软雅黑" pitchFamily="34" charset="-122"/>
                <a:ea typeface="微软雅黑" pitchFamily="34" charset="-122"/>
              </a:rPr>
              <a:t>体量占</a:t>
            </a:r>
            <a:r>
              <a:rPr lang="zh-CN" altLang="en-US" sz="1300" b="1" u="sng" dirty="0" smtClean="0">
                <a:solidFill>
                  <a:srgbClr val="800000"/>
                </a:solidFill>
                <a:latin typeface="微软雅黑" pitchFamily="34" charset="-122"/>
                <a:ea typeface="微软雅黑" pitchFamily="34" charset="-122"/>
              </a:rPr>
              <a:t>比</a:t>
            </a:r>
            <a:r>
              <a:rPr lang="en-US" altLang="zh-CN" sz="1300" b="1" u="sng" dirty="0" smtClean="0">
                <a:solidFill>
                  <a:srgbClr val="800000"/>
                </a:solidFill>
                <a:latin typeface="微软雅黑" pitchFamily="34" charset="-122"/>
                <a:ea typeface="微软雅黑" pitchFamily="34" charset="-122"/>
              </a:rPr>
              <a:t>9.68% </a:t>
            </a:r>
            <a:r>
              <a:rPr lang="zh-CN" altLang="en-US" sz="1300" dirty="0" smtClean="0">
                <a:latin typeface="微软雅黑" pitchFamily="34" charset="-122"/>
                <a:ea typeface="微软雅黑" pitchFamily="34" charset="-122"/>
              </a:rPr>
              <a:t>；</a:t>
            </a:r>
            <a:endParaRPr lang="en-US" altLang="zh-CN" sz="1300" dirty="0" smtClean="0">
              <a:latin typeface="微软雅黑" pitchFamily="34" charset="-122"/>
              <a:ea typeface="微软雅黑" pitchFamily="34" charset="-122"/>
            </a:endParaRPr>
          </a:p>
          <a:p>
            <a:pPr algn="l">
              <a:buFont typeface="Wingdings" pitchFamily="2" charset="2"/>
              <a:buChar char="p"/>
            </a:pPr>
            <a:endParaRPr lang="zh-CN" altLang="en-US" sz="1300" b="1" dirty="0" smtClean="0">
              <a:latin typeface="微软雅黑" pitchFamily="34" charset="-122"/>
              <a:ea typeface="微软雅黑" pitchFamily="34" charset="-122"/>
            </a:endParaRPr>
          </a:p>
          <a:p>
            <a:pPr algn="l">
              <a:buClr>
                <a:srgbClr val="993300"/>
              </a:buClr>
              <a:buFont typeface="Wingdings" pitchFamily="2" charset="2"/>
              <a:buChar char="p"/>
            </a:pPr>
            <a:r>
              <a:rPr lang="zh-CN" altLang="en-US" sz="1300" dirty="0" smtClean="0">
                <a:latin typeface="微软雅黑" pitchFamily="34" charset="-122"/>
                <a:ea typeface="微软雅黑" pitchFamily="34" charset="-122"/>
              </a:rPr>
              <a:t> 车库及经济适用房市场占比上涨，商用物业占比萎缩，结构性变化，导致</a:t>
            </a:r>
            <a:r>
              <a:rPr lang="zh-CN" altLang="en-US" sz="1300" dirty="0" smtClean="0">
                <a:solidFill>
                  <a:schemeClr val="tx1"/>
                </a:solidFill>
                <a:latin typeface="微软雅黑" pitchFamily="34" charset="-122"/>
                <a:ea typeface="微软雅黑" pitchFamily="34" charset="-122"/>
              </a:rPr>
              <a:t>市场均价环比下降</a:t>
            </a:r>
            <a:r>
              <a:rPr lang="en-US" altLang="zh-CN" sz="1300" b="1" u="sng" dirty="0" smtClean="0">
                <a:solidFill>
                  <a:srgbClr val="800000"/>
                </a:solidFill>
                <a:latin typeface="微软雅黑" pitchFamily="34" charset="-122"/>
                <a:ea typeface="微软雅黑" pitchFamily="34" charset="-122"/>
              </a:rPr>
              <a:t>835</a:t>
            </a:r>
            <a:r>
              <a:rPr lang="zh-CN" altLang="en-US" sz="1300" b="1" u="sng" dirty="0" smtClean="0">
                <a:solidFill>
                  <a:srgbClr val="800000"/>
                </a:solidFill>
                <a:latin typeface="微软雅黑" pitchFamily="34" charset="-122"/>
                <a:ea typeface="微软雅黑" pitchFamily="34" charset="-122"/>
              </a:rPr>
              <a:t>元</a:t>
            </a:r>
            <a:r>
              <a:rPr lang="en-US" altLang="zh-CN" sz="1300" b="1" u="sng" dirty="0">
                <a:solidFill>
                  <a:srgbClr val="800000"/>
                </a:solidFill>
                <a:latin typeface="微软雅黑" pitchFamily="34" charset="-122"/>
                <a:ea typeface="微软雅黑" pitchFamily="34" charset="-122"/>
              </a:rPr>
              <a:t>/㎡</a:t>
            </a:r>
            <a:r>
              <a:rPr lang="zh-CN" altLang="en-US" sz="1300" dirty="0" smtClean="0">
                <a:solidFill>
                  <a:schemeClr val="tx1"/>
                </a:solidFill>
                <a:latin typeface="微软雅黑" pitchFamily="34" charset="-122"/>
                <a:ea typeface="微软雅黑" pitchFamily="34" charset="-122"/>
              </a:rPr>
              <a:t>。</a:t>
            </a:r>
            <a:endParaRPr lang="en-US" altLang="zh-CN" sz="1300" dirty="0" smtClean="0">
              <a:solidFill>
                <a:schemeClr val="tx1"/>
              </a:solidFill>
              <a:latin typeface="微软雅黑" pitchFamily="34" charset="-122"/>
              <a:ea typeface="微软雅黑" pitchFamily="34" charset="-122"/>
            </a:endParaRPr>
          </a:p>
        </p:txBody>
      </p:sp>
      <p:sp>
        <p:nvSpPr>
          <p:cNvPr id="6" name="TextBox 5"/>
          <p:cNvSpPr txBox="1"/>
          <p:nvPr/>
        </p:nvSpPr>
        <p:spPr>
          <a:xfrm>
            <a:off x="251520" y="6561975"/>
            <a:ext cx="2304256" cy="276999"/>
          </a:xfrm>
          <a:prstGeom prst="rect">
            <a:avLst/>
          </a:prstGeom>
          <a:noFill/>
        </p:spPr>
        <p:txBody>
          <a:bodyPr wrap="square" rtlCol="0">
            <a:spAutoFit/>
          </a:bodyPr>
          <a:lstStyle/>
          <a:p>
            <a:pPr algn="l"/>
            <a:r>
              <a:rPr lang="zh-CN" altLang="zh-CN" sz="1200" b="1" dirty="0" smtClean="0">
                <a:solidFill>
                  <a:schemeClr val="tx1"/>
                </a:solidFill>
                <a:latin typeface="微软雅黑" pitchFamily="34" charset="-122"/>
                <a:ea typeface="微软雅黑" pitchFamily="34" charset="-122"/>
              </a:rPr>
              <a:t>注：数据口径为商品房</a:t>
            </a:r>
            <a:endParaRPr lang="zh-CN" altLang="zh-CN" sz="1200" b="1" dirty="0">
              <a:solidFill>
                <a:schemeClr val="tx1"/>
              </a:solidFill>
              <a:latin typeface="微软雅黑" pitchFamily="34" charset="-122"/>
              <a:ea typeface="微软雅黑" pitchFamily="34" charset="-122"/>
            </a:endParaRPr>
          </a:p>
        </p:txBody>
      </p:sp>
      <p:sp>
        <p:nvSpPr>
          <p:cNvPr id="7" name="灯片编号占位符 3"/>
          <p:cNvSpPr txBox="1">
            <a:spLocks noGrp="1"/>
          </p:cNvSpPr>
          <p:nvPr/>
        </p:nvSpPr>
        <p:spPr bwMode="auto">
          <a:xfrm>
            <a:off x="7380288" y="6453188"/>
            <a:ext cx="1341437" cy="260350"/>
          </a:xfrm>
          <a:prstGeom prst="rect">
            <a:avLst/>
          </a:prstGeom>
          <a:noFill/>
          <a:ln w="9525">
            <a:noFill/>
            <a:miter lim="800000"/>
            <a:headEnd/>
            <a:tailEnd/>
          </a:ln>
        </p:spPr>
        <p:txBody>
          <a:bodyPr/>
          <a:lstStyle/>
          <a:p>
            <a:pPr algn="r"/>
            <a:fld id="{CADAC368-279C-4EFC-9B9E-B2B7A6AA1F4B}" type="slidenum">
              <a:rPr lang="zh-CN" altLang="en-US" sz="1400">
                <a:solidFill>
                  <a:schemeClr val="tx1"/>
                </a:solidFill>
                <a:latin typeface="Haettenschweiler" pitchFamily="34" charset="0"/>
              </a:rPr>
              <a:pPr algn="r"/>
              <a:t>14</a:t>
            </a:fld>
            <a:endParaRPr lang="en-US" altLang="zh-CN" sz="1400">
              <a:solidFill>
                <a:schemeClr val="tx1"/>
              </a:solidFill>
              <a:latin typeface="Haettenschweiler" pitchFamily="34" charset="0"/>
            </a:endParaRPr>
          </a:p>
        </p:txBody>
      </p:sp>
    </p:spTree>
    <p:extLst>
      <p:ext uri="{BB962C8B-B14F-4D97-AF65-F5344CB8AC3E}">
        <p14:creationId xmlns="" xmlns:p14="http://schemas.microsoft.com/office/powerpoint/2010/main" val="232167719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5"/>
          <p:cNvSpPr>
            <a:spLocks noChangeArrowheads="1"/>
          </p:cNvSpPr>
          <p:nvPr/>
        </p:nvSpPr>
        <p:spPr bwMode="auto">
          <a:xfrm>
            <a:off x="0" y="0"/>
            <a:ext cx="4643437" cy="503238"/>
          </a:xfrm>
          <a:prstGeom prst="rect">
            <a:avLst/>
          </a:prstGeom>
          <a:solidFill>
            <a:srgbClr val="A50021"/>
          </a:solidFill>
          <a:ln w="9525">
            <a:noFill/>
            <a:miter lim="800000"/>
            <a:headEnd/>
            <a:tailEnd/>
          </a:ln>
        </p:spPr>
        <p:txBody>
          <a:bodyPr anchor="ctr" anchorCtr="1"/>
          <a:lstStyle/>
          <a:p>
            <a:pPr algn="ctr"/>
            <a:r>
              <a:rPr lang="zh-CN" altLang="en-US" b="1">
                <a:solidFill>
                  <a:schemeClr val="bg1"/>
                </a:solidFill>
                <a:latin typeface="黑体" pitchFamily="2" charset="-122"/>
                <a:ea typeface="黑体" pitchFamily="2" charset="-122"/>
              </a:rPr>
              <a:t>一周市场成交情况</a:t>
            </a:r>
            <a:r>
              <a:rPr lang="en-US" altLang="zh-CN" b="1">
                <a:solidFill>
                  <a:schemeClr val="bg1"/>
                </a:solidFill>
                <a:latin typeface="黑体" pitchFamily="2" charset="-122"/>
                <a:ea typeface="黑体" pitchFamily="2" charset="-122"/>
              </a:rPr>
              <a:t>——</a:t>
            </a:r>
            <a:r>
              <a:rPr lang="zh-CN" altLang="en-US" b="1">
                <a:solidFill>
                  <a:schemeClr val="bg1"/>
                </a:solidFill>
                <a:latin typeface="黑体" pitchFamily="2" charset="-122"/>
                <a:ea typeface="黑体" pitchFamily="2" charset="-122"/>
              </a:rPr>
              <a:t>商品房成交情况</a:t>
            </a:r>
          </a:p>
        </p:txBody>
      </p:sp>
      <p:graphicFrame>
        <p:nvGraphicFramePr>
          <p:cNvPr id="7" name="图表 6"/>
          <p:cNvGraphicFramePr/>
          <p:nvPr/>
        </p:nvGraphicFramePr>
        <p:xfrm>
          <a:off x="285720" y="1242310"/>
          <a:ext cx="8572560" cy="3643338"/>
        </p:xfrm>
        <a:graphic>
          <a:graphicData uri="http://schemas.openxmlformats.org/drawingml/2006/chart">
            <c:chart xmlns:c="http://schemas.openxmlformats.org/drawingml/2006/chart" xmlns:r="http://schemas.openxmlformats.org/officeDocument/2006/relationships" r:id="rId2"/>
          </a:graphicData>
        </a:graphic>
      </p:graphicFrame>
      <p:sp>
        <p:nvSpPr>
          <p:cNvPr id="8" name="TextBox 7"/>
          <p:cNvSpPr txBox="1"/>
          <p:nvPr/>
        </p:nvSpPr>
        <p:spPr>
          <a:xfrm>
            <a:off x="195232" y="776269"/>
            <a:ext cx="8591610" cy="307777"/>
          </a:xfrm>
          <a:prstGeom prst="rect">
            <a:avLst/>
          </a:prstGeom>
          <a:noFill/>
        </p:spPr>
        <p:txBody>
          <a:bodyPr wrap="square" rtlCol="0">
            <a:spAutoFit/>
          </a:bodyPr>
          <a:lstStyle/>
          <a:p>
            <a:r>
              <a:rPr lang="zh-CN" altLang="zh-CN" sz="1400" b="1" dirty="0" smtClean="0">
                <a:solidFill>
                  <a:schemeClr val="tx1"/>
                </a:solidFill>
                <a:latin typeface="微软雅黑" pitchFamily="34" charset="-122"/>
                <a:ea typeface="微软雅黑" pitchFamily="34" charset="-122"/>
              </a:rPr>
              <a:t>量价关系：</a:t>
            </a:r>
            <a:r>
              <a:rPr lang="zh-CN" altLang="zh-CN" sz="1400" dirty="0" smtClean="0">
                <a:solidFill>
                  <a:schemeClr val="tx1"/>
                </a:solidFill>
                <a:latin typeface="微软雅黑" pitchFamily="34" charset="-122"/>
                <a:ea typeface="微软雅黑" pitchFamily="34" charset="-122"/>
              </a:rPr>
              <a:t>量</a:t>
            </a:r>
            <a:r>
              <a:rPr lang="zh-CN" altLang="en-US" sz="1400" dirty="0" smtClean="0">
                <a:latin typeface="微软雅黑" pitchFamily="34" charset="-122"/>
                <a:ea typeface="微软雅黑" pitchFamily="34" charset="-122"/>
              </a:rPr>
              <a:t>涨价跌</a:t>
            </a:r>
            <a:r>
              <a:rPr lang="zh-CN" altLang="zh-CN" sz="1400" dirty="0" smtClean="0">
                <a:solidFill>
                  <a:schemeClr val="tx1"/>
                </a:solidFill>
                <a:latin typeface="微软雅黑" pitchFamily="34" charset="-122"/>
                <a:ea typeface="微软雅黑" pitchFamily="34" charset="-122"/>
              </a:rPr>
              <a:t>，</a:t>
            </a:r>
            <a:r>
              <a:rPr lang="zh-CN" altLang="en-US" sz="1400" dirty="0" smtClean="0">
                <a:solidFill>
                  <a:schemeClr val="tx1"/>
                </a:solidFill>
                <a:latin typeface="微软雅黑" pitchFamily="34" charset="-122"/>
                <a:ea typeface="微软雅黑" pitchFamily="34" charset="-122"/>
              </a:rPr>
              <a:t>市场放量不足，导致成交持续低位运行，结构性变化，</a:t>
            </a:r>
            <a:r>
              <a:rPr lang="zh-CN" altLang="en-US" sz="1400" dirty="0" smtClean="0">
                <a:latin typeface="微软雅黑" pitchFamily="34" charset="-122"/>
                <a:ea typeface="微软雅黑" pitchFamily="34" charset="-122"/>
              </a:rPr>
              <a:t>带动</a:t>
            </a:r>
            <a:r>
              <a:rPr lang="zh-CN" altLang="en-US" sz="1400" dirty="0" smtClean="0">
                <a:solidFill>
                  <a:schemeClr val="tx1"/>
                </a:solidFill>
                <a:latin typeface="微软雅黑" pitchFamily="34" charset="-122"/>
                <a:ea typeface="微软雅黑" pitchFamily="34" charset="-122"/>
              </a:rPr>
              <a:t>整体市场价格大幅下降。</a:t>
            </a:r>
            <a:endParaRPr lang="zh-CN" altLang="zh-CN" sz="1400" dirty="0">
              <a:solidFill>
                <a:schemeClr val="tx1"/>
              </a:solidFill>
              <a:latin typeface="微软雅黑" pitchFamily="34" charset="-122"/>
              <a:ea typeface="微软雅黑" pitchFamily="34" charset="-122"/>
            </a:endParaRPr>
          </a:p>
        </p:txBody>
      </p:sp>
      <p:sp>
        <p:nvSpPr>
          <p:cNvPr id="9" name="TextBox 8"/>
          <p:cNvSpPr txBox="1"/>
          <p:nvPr/>
        </p:nvSpPr>
        <p:spPr>
          <a:xfrm>
            <a:off x="161894" y="5072074"/>
            <a:ext cx="8640960" cy="1092607"/>
          </a:xfrm>
          <a:prstGeom prst="rect">
            <a:avLst/>
          </a:prstGeom>
          <a:noFill/>
        </p:spPr>
        <p:txBody>
          <a:bodyPr wrap="square" rtlCol="0">
            <a:spAutoFit/>
          </a:bodyPr>
          <a:lstStyle/>
          <a:p>
            <a:pPr algn="l">
              <a:buClr>
                <a:srgbClr val="993300"/>
              </a:buClr>
              <a:buFont typeface="Wingdings" pitchFamily="2" charset="2"/>
              <a:buChar char="p"/>
            </a:pPr>
            <a:r>
              <a:rPr lang="zh-CN" altLang="en-US" sz="1300" b="1" dirty="0" smtClean="0">
                <a:solidFill>
                  <a:schemeClr val="tx1"/>
                </a:solidFill>
                <a:latin typeface="微软雅黑" pitchFamily="34" charset="-122"/>
                <a:ea typeface="微软雅黑" pitchFamily="34" charset="-122"/>
              </a:rPr>
              <a:t> </a:t>
            </a:r>
            <a:r>
              <a:rPr lang="zh-CN" altLang="en-US" sz="1300" dirty="0" smtClean="0">
                <a:solidFill>
                  <a:schemeClr val="tx1"/>
                </a:solidFill>
                <a:latin typeface="微软雅黑" pitchFamily="34" charset="-122"/>
                <a:ea typeface="微软雅黑" pitchFamily="34" charset="-122"/>
              </a:rPr>
              <a:t>本周成交面积</a:t>
            </a:r>
            <a:r>
              <a:rPr lang="en-US" altLang="zh-CN" sz="1300" dirty="0" smtClean="0">
                <a:solidFill>
                  <a:schemeClr val="tx1"/>
                </a:solidFill>
                <a:latin typeface="微软雅黑" pitchFamily="34" charset="-122"/>
                <a:ea typeface="微软雅黑" pitchFamily="34" charset="-122"/>
              </a:rPr>
              <a:t>32.33</a:t>
            </a:r>
            <a:r>
              <a:rPr lang="zh-CN" altLang="en-US" sz="1300" dirty="0" smtClean="0">
                <a:solidFill>
                  <a:schemeClr val="tx1"/>
                </a:solidFill>
                <a:latin typeface="微软雅黑" pitchFamily="34" charset="-122"/>
                <a:ea typeface="微软雅黑" pitchFamily="34" charset="-122"/>
              </a:rPr>
              <a:t>万方，</a:t>
            </a:r>
            <a:r>
              <a:rPr lang="zh-CN" altLang="en-US" sz="1300" b="1" u="sng" dirty="0">
                <a:solidFill>
                  <a:srgbClr val="800000"/>
                </a:solidFill>
                <a:latin typeface="微软雅黑" pitchFamily="34" charset="-122"/>
                <a:ea typeface="微软雅黑" pitchFamily="34" charset="-122"/>
              </a:rPr>
              <a:t>环</a:t>
            </a:r>
            <a:r>
              <a:rPr lang="zh-CN" altLang="en-US" sz="1300" b="1" u="sng" dirty="0" smtClean="0">
                <a:solidFill>
                  <a:srgbClr val="800000"/>
                </a:solidFill>
                <a:latin typeface="微软雅黑" pitchFamily="34" charset="-122"/>
                <a:ea typeface="微软雅黑" pitchFamily="34" charset="-122"/>
              </a:rPr>
              <a:t>比上涨</a:t>
            </a:r>
            <a:r>
              <a:rPr lang="en-US" altLang="zh-CN" sz="1300" b="1" u="sng" dirty="0" smtClean="0">
                <a:solidFill>
                  <a:srgbClr val="800000"/>
                </a:solidFill>
                <a:latin typeface="微软雅黑" pitchFamily="34" charset="-122"/>
                <a:ea typeface="微软雅黑" pitchFamily="34" charset="-122"/>
              </a:rPr>
              <a:t>5.34% </a:t>
            </a:r>
            <a:r>
              <a:rPr lang="zh-CN" altLang="en-US" sz="1300" b="1" u="sng" dirty="0">
                <a:solidFill>
                  <a:srgbClr val="800000"/>
                </a:solidFill>
                <a:latin typeface="微软雅黑" pitchFamily="34" charset="-122"/>
                <a:ea typeface="微软雅黑" pitchFamily="34" charset="-122"/>
              </a:rPr>
              <a:t>，比去年</a:t>
            </a:r>
            <a:r>
              <a:rPr lang="zh-CN" altLang="en-US" sz="1300" b="1" u="sng" dirty="0" smtClean="0">
                <a:solidFill>
                  <a:srgbClr val="800000"/>
                </a:solidFill>
                <a:latin typeface="微软雅黑" pitchFamily="34" charset="-122"/>
                <a:ea typeface="微软雅黑" pitchFamily="34" charset="-122"/>
              </a:rPr>
              <a:t>同期下降</a:t>
            </a:r>
            <a:r>
              <a:rPr lang="en-US" altLang="zh-CN" sz="1300" b="1" u="sng" dirty="0" smtClean="0">
                <a:solidFill>
                  <a:srgbClr val="800000"/>
                </a:solidFill>
                <a:latin typeface="微软雅黑" pitchFamily="34" charset="-122"/>
                <a:ea typeface="微软雅黑" pitchFamily="34" charset="-122"/>
              </a:rPr>
              <a:t>19.58</a:t>
            </a:r>
            <a:r>
              <a:rPr lang="zh-CN" altLang="en-US" sz="1300" b="1" u="sng" dirty="0" smtClean="0">
                <a:solidFill>
                  <a:srgbClr val="800000"/>
                </a:solidFill>
                <a:latin typeface="微软雅黑" pitchFamily="34" charset="-122"/>
                <a:ea typeface="微软雅黑" pitchFamily="34" charset="-122"/>
              </a:rPr>
              <a:t>万方</a:t>
            </a:r>
            <a:r>
              <a:rPr lang="zh-CN" altLang="en-US" sz="1300" b="1" u="sng" dirty="0">
                <a:solidFill>
                  <a:srgbClr val="800000"/>
                </a:solidFill>
                <a:latin typeface="微软雅黑" pitchFamily="34" charset="-122"/>
                <a:ea typeface="微软雅黑" pitchFamily="34" charset="-122"/>
              </a:rPr>
              <a:t>，</a:t>
            </a:r>
            <a:r>
              <a:rPr lang="zh-CN" altLang="en-US" sz="1300" b="1" u="sng" dirty="0" smtClean="0">
                <a:solidFill>
                  <a:srgbClr val="800000"/>
                </a:solidFill>
                <a:latin typeface="微软雅黑" pitchFamily="34" charset="-122"/>
                <a:ea typeface="微软雅黑" pitchFamily="34" charset="-122"/>
              </a:rPr>
              <a:t>同比下降</a:t>
            </a:r>
            <a:r>
              <a:rPr lang="en-US" altLang="zh-CN" sz="1300" b="1" u="sng" dirty="0" smtClean="0">
                <a:solidFill>
                  <a:srgbClr val="800000"/>
                </a:solidFill>
                <a:latin typeface="微软雅黑" pitchFamily="34" charset="-122"/>
                <a:ea typeface="微软雅黑" pitchFamily="34" charset="-122"/>
              </a:rPr>
              <a:t>37.72%</a:t>
            </a:r>
            <a:r>
              <a:rPr lang="zh-CN" altLang="en-US" sz="1300" dirty="0" smtClean="0">
                <a:solidFill>
                  <a:schemeClr val="tx1"/>
                </a:solidFill>
                <a:latin typeface="微软雅黑" pitchFamily="34" charset="-122"/>
                <a:ea typeface="微软雅黑" pitchFamily="34" charset="-122"/>
              </a:rPr>
              <a:t>；</a:t>
            </a:r>
            <a:endParaRPr lang="en-US" altLang="zh-CN" sz="1300" dirty="0" smtClean="0">
              <a:solidFill>
                <a:schemeClr val="tx1"/>
              </a:solidFill>
              <a:latin typeface="微软雅黑" pitchFamily="34" charset="-122"/>
              <a:ea typeface="微软雅黑" pitchFamily="34" charset="-122"/>
            </a:endParaRPr>
          </a:p>
          <a:p>
            <a:pPr algn="l">
              <a:buFont typeface="Wingdings" pitchFamily="2" charset="2"/>
              <a:buChar char="p"/>
            </a:pPr>
            <a:endParaRPr lang="zh-CN" altLang="en-US" sz="1300" b="1" dirty="0" smtClean="0">
              <a:latin typeface="微软雅黑" pitchFamily="34" charset="-122"/>
              <a:ea typeface="微软雅黑" pitchFamily="34" charset="-122"/>
            </a:endParaRPr>
          </a:p>
          <a:p>
            <a:pPr algn="l">
              <a:buClr>
                <a:srgbClr val="993300"/>
              </a:buClr>
              <a:buFont typeface="Wingdings" pitchFamily="2" charset="2"/>
              <a:buChar char="p"/>
            </a:pPr>
            <a:r>
              <a:rPr lang="zh-CN" altLang="en-US" sz="1300" b="1" dirty="0" smtClean="0">
                <a:solidFill>
                  <a:schemeClr val="tx1"/>
                </a:solidFill>
                <a:latin typeface="微软雅黑" pitchFamily="34" charset="-122"/>
                <a:ea typeface="微软雅黑" pitchFamily="34" charset="-122"/>
              </a:rPr>
              <a:t> </a:t>
            </a:r>
            <a:r>
              <a:rPr lang="zh-CN" altLang="en-US" sz="1300" dirty="0" smtClean="0">
                <a:solidFill>
                  <a:schemeClr val="tx1"/>
                </a:solidFill>
                <a:latin typeface="微软雅黑" pitchFamily="34" charset="-122"/>
                <a:ea typeface="微软雅黑" pitchFamily="34" charset="-122"/>
              </a:rPr>
              <a:t>本周成交均价</a:t>
            </a:r>
            <a:r>
              <a:rPr lang="en-US" altLang="zh-CN" sz="1300" dirty="0" smtClean="0">
                <a:solidFill>
                  <a:schemeClr val="tx1"/>
                </a:solidFill>
                <a:latin typeface="微软雅黑" pitchFamily="34" charset="-122"/>
                <a:ea typeface="微软雅黑" pitchFamily="34" charset="-122"/>
              </a:rPr>
              <a:t>6248</a:t>
            </a:r>
            <a:r>
              <a:rPr lang="zh-CN" altLang="en-US" sz="1300" dirty="0" smtClean="0">
                <a:solidFill>
                  <a:schemeClr val="tx1"/>
                </a:solidFill>
                <a:latin typeface="微软雅黑" pitchFamily="34" charset="-122"/>
                <a:ea typeface="微软雅黑" pitchFamily="34" charset="-122"/>
              </a:rPr>
              <a:t>元</a:t>
            </a:r>
            <a:r>
              <a:rPr lang="en-US" altLang="zh-CN" sz="1300" dirty="0" smtClean="0">
                <a:solidFill>
                  <a:schemeClr val="tx1"/>
                </a:solidFill>
                <a:latin typeface="微软雅黑" pitchFamily="34" charset="-122"/>
                <a:ea typeface="微软雅黑" pitchFamily="34" charset="-122"/>
              </a:rPr>
              <a:t>/㎡</a:t>
            </a:r>
            <a:r>
              <a:rPr lang="zh-CN" altLang="en-US" sz="1300" dirty="0" smtClean="0">
                <a:solidFill>
                  <a:schemeClr val="tx1"/>
                </a:solidFill>
                <a:latin typeface="微软雅黑" pitchFamily="34" charset="-122"/>
                <a:ea typeface="微软雅黑" pitchFamily="34" charset="-122"/>
              </a:rPr>
              <a:t>，</a:t>
            </a:r>
            <a:r>
              <a:rPr lang="zh-CN" altLang="en-US" sz="1300" b="1" u="sng" dirty="0">
                <a:solidFill>
                  <a:srgbClr val="800000"/>
                </a:solidFill>
                <a:latin typeface="微软雅黑" pitchFamily="34" charset="-122"/>
                <a:ea typeface="微软雅黑" pitchFamily="34" charset="-122"/>
              </a:rPr>
              <a:t>环</a:t>
            </a:r>
            <a:r>
              <a:rPr lang="zh-CN" altLang="en-US" sz="1300" b="1" u="sng" dirty="0" smtClean="0">
                <a:solidFill>
                  <a:srgbClr val="800000"/>
                </a:solidFill>
                <a:latin typeface="微软雅黑" pitchFamily="34" charset="-122"/>
                <a:ea typeface="微软雅黑" pitchFamily="34" charset="-122"/>
              </a:rPr>
              <a:t>比下降</a:t>
            </a:r>
            <a:r>
              <a:rPr lang="en-US" altLang="zh-CN" sz="1300" b="1" u="sng" dirty="0" smtClean="0">
                <a:solidFill>
                  <a:srgbClr val="800000"/>
                </a:solidFill>
                <a:latin typeface="微软雅黑" pitchFamily="34" charset="-122"/>
                <a:ea typeface="微软雅黑" pitchFamily="34" charset="-122"/>
              </a:rPr>
              <a:t>11.79%</a:t>
            </a:r>
            <a:r>
              <a:rPr lang="zh-CN" altLang="en-US" sz="1300" b="1" u="sng" dirty="0">
                <a:solidFill>
                  <a:srgbClr val="800000"/>
                </a:solidFill>
                <a:latin typeface="微软雅黑" pitchFamily="34" charset="-122"/>
                <a:ea typeface="微软雅黑" pitchFamily="34" charset="-122"/>
              </a:rPr>
              <a:t>，比去年</a:t>
            </a:r>
            <a:r>
              <a:rPr lang="zh-CN" altLang="en-US" sz="1300" b="1" u="sng" dirty="0" smtClean="0">
                <a:solidFill>
                  <a:srgbClr val="800000"/>
                </a:solidFill>
                <a:latin typeface="微软雅黑" pitchFamily="34" charset="-122"/>
                <a:ea typeface="微软雅黑" pitchFamily="34" charset="-122"/>
              </a:rPr>
              <a:t>同期下降</a:t>
            </a:r>
            <a:r>
              <a:rPr lang="en-US" altLang="zh-CN" sz="1300" b="1" u="sng" dirty="0" smtClean="0">
                <a:solidFill>
                  <a:srgbClr val="800000"/>
                </a:solidFill>
                <a:latin typeface="微软雅黑" pitchFamily="34" charset="-122"/>
                <a:ea typeface="微软雅黑" pitchFamily="34" charset="-122"/>
              </a:rPr>
              <a:t>1384</a:t>
            </a:r>
            <a:r>
              <a:rPr lang="zh-CN" altLang="en-US" sz="1300" b="1" u="sng" dirty="0" smtClean="0">
                <a:solidFill>
                  <a:srgbClr val="800000"/>
                </a:solidFill>
                <a:latin typeface="微软雅黑" pitchFamily="34" charset="-122"/>
                <a:ea typeface="微软雅黑" pitchFamily="34" charset="-122"/>
              </a:rPr>
              <a:t>元</a:t>
            </a:r>
            <a:r>
              <a:rPr lang="en-US" altLang="zh-CN" sz="1300" b="1" u="sng" dirty="0">
                <a:solidFill>
                  <a:srgbClr val="800000"/>
                </a:solidFill>
                <a:latin typeface="微软雅黑" pitchFamily="34" charset="-122"/>
                <a:ea typeface="微软雅黑" pitchFamily="34" charset="-122"/>
              </a:rPr>
              <a:t>/㎡</a:t>
            </a:r>
            <a:r>
              <a:rPr lang="zh-CN" altLang="en-US" sz="1300" b="1" u="sng" dirty="0">
                <a:solidFill>
                  <a:srgbClr val="800000"/>
                </a:solidFill>
                <a:latin typeface="微软雅黑" pitchFamily="34" charset="-122"/>
                <a:ea typeface="微软雅黑" pitchFamily="34" charset="-122"/>
              </a:rPr>
              <a:t>，</a:t>
            </a:r>
            <a:r>
              <a:rPr lang="zh-CN" altLang="en-US" sz="1300" b="1" u="sng" dirty="0" smtClean="0">
                <a:solidFill>
                  <a:srgbClr val="800000"/>
                </a:solidFill>
                <a:latin typeface="微软雅黑" pitchFamily="34" charset="-122"/>
                <a:ea typeface="微软雅黑" pitchFamily="34" charset="-122"/>
              </a:rPr>
              <a:t>同比下降</a:t>
            </a:r>
            <a:r>
              <a:rPr lang="en-US" altLang="zh-CN" sz="1300" b="1" u="sng" dirty="0" smtClean="0">
                <a:solidFill>
                  <a:srgbClr val="800000"/>
                </a:solidFill>
                <a:latin typeface="微软雅黑" pitchFamily="34" charset="-122"/>
                <a:ea typeface="微软雅黑" pitchFamily="34" charset="-122"/>
              </a:rPr>
              <a:t>18.13%</a:t>
            </a:r>
            <a:r>
              <a:rPr lang="zh-CN" altLang="en-US" sz="1300" dirty="0" smtClean="0">
                <a:solidFill>
                  <a:schemeClr val="tx1"/>
                </a:solidFill>
                <a:latin typeface="微软雅黑" pitchFamily="34" charset="-122"/>
                <a:ea typeface="微软雅黑" pitchFamily="34" charset="-122"/>
              </a:rPr>
              <a:t>；</a:t>
            </a:r>
            <a:endParaRPr lang="en-US" altLang="zh-CN" sz="1300" dirty="0" smtClean="0">
              <a:solidFill>
                <a:schemeClr val="tx1"/>
              </a:solidFill>
              <a:latin typeface="微软雅黑" pitchFamily="34" charset="-122"/>
              <a:ea typeface="微软雅黑" pitchFamily="34" charset="-122"/>
            </a:endParaRPr>
          </a:p>
          <a:p>
            <a:pPr algn="l">
              <a:buFont typeface="Wingdings" pitchFamily="2" charset="2"/>
              <a:buChar char="p"/>
            </a:pPr>
            <a:endParaRPr lang="zh-CN" altLang="en-US" sz="1300" b="1" dirty="0" smtClean="0">
              <a:solidFill>
                <a:schemeClr val="tx1"/>
              </a:solidFill>
              <a:latin typeface="微软雅黑" pitchFamily="34" charset="-122"/>
              <a:ea typeface="微软雅黑" pitchFamily="34" charset="-122"/>
            </a:endParaRPr>
          </a:p>
          <a:p>
            <a:pPr>
              <a:buClr>
                <a:srgbClr val="993300"/>
              </a:buClr>
              <a:buFont typeface="Wingdings" pitchFamily="2" charset="2"/>
              <a:buChar char="p"/>
            </a:pPr>
            <a:r>
              <a:rPr lang="zh-CN" altLang="en-US" sz="1300" b="1" dirty="0" smtClean="0">
                <a:solidFill>
                  <a:schemeClr val="tx1"/>
                </a:solidFill>
                <a:latin typeface="微软雅黑" pitchFamily="34" charset="-122"/>
                <a:ea typeface="微软雅黑" pitchFamily="34" charset="-122"/>
              </a:rPr>
              <a:t> </a:t>
            </a:r>
            <a:r>
              <a:rPr lang="zh-CN" altLang="en-US" sz="1300" dirty="0" smtClean="0">
                <a:solidFill>
                  <a:schemeClr val="tx1"/>
                </a:solidFill>
                <a:latin typeface="微软雅黑" pitchFamily="34" charset="-122"/>
                <a:ea typeface="微软雅黑" pitchFamily="34" charset="-122"/>
              </a:rPr>
              <a:t>本周成交金额</a:t>
            </a:r>
            <a:r>
              <a:rPr lang="en-US" altLang="zh-CN" sz="1300" dirty="0" smtClean="0">
                <a:solidFill>
                  <a:schemeClr val="tx1"/>
                </a:solidFill>
                <a:latin typeface="微软雅黑" pitchFamily="34" charset="-122"/>
                <a:ea typeface="微软雅黑" pitchFamily="34" charset="-122"/>
              </a:rPr>
              <a:t>20.20</a:t>
            </a:r>
            <a:r>
              <a:rPr lang="zh-CN" altLang="en-US" sz="1300" dirty="0" smtClean="0">
                <a:solidFill>
                  <a:schemeClr val="tx1"/>
                </a:solidFill>
                <a:latin typeface="微软雅黑" pitchFamily="34" charset="-122"/>
                <a:ea typeface="微软雅黑" pitchFamily="34" charset="-122"/>
              </a:rPr>
              <a:t>亿元，</a:t>
            </a:r>
            <a:r>
              <a:rPr lang="zh-CN" altLang="en-US" sz="1300" b="1" u="sng" dirty="0">
                <a:solidFill>
                  <a:srgbClr val="800000"/>
                </a:solidFill>
                <a:latin typeface="微软雅黑" pitchFamily="34" charset="-122"/>
                <a:ea typeface="微软雅黑" pitchFamily="34" charset="-122"/>
              </a:rPr>
              <a:t>环</a:t>
            </a:r>
            <a:r>
              <a:rPr lang="zh-CN" altLang="en-US" sz="1300" b="1" u="sng" dirty="0" smtClean="0">
                <a:solidFill>
                  <a:srgbClr val="800000"/>
                </a:solidFill>
                <a:latin typeface="微软雅黑" pitchFamily="34" charset="-122"/>
                <a:ea typeface="微软雅黑" pitchFamily="34" charset="-122"/>
              </a:rPr>
              <a:t>比下降</a:t>
            </a:r>
            <a:r>
              <a:rPr lang="en-US" altLang="zh-CN" sz="1300" b="1" u="sng" dirty="0" smtClean="0">
                <a:solidFill>
                  <a:srgbClr val="800000"/>
                </a:solidFill>
                <a:latin typeface="微软雅黑" pitchFamily="34" charset="-122"/>
                <a:ea typeface="微软雅黑" pitchFamily="34" charset="-122"/>
              </a:rPr>
              <a:t>7.08</a:t>
            </a:r>
            <a:r>
              <a:rPr lang="zh-CN" altLang="en-US" sz="1300" b="1" u="sng" dirty="0" smtClean="0">
                <a:solidFill>
                  <a:srgbClr val="800000"/>
                </a:solidFill>
                <a:latin typeface="微软雅黑" pitchFamily="34" charset="-122"/>
                <a:ea typeface="微软雅黑" pitchFamily="34" charset="-122"/>
              </a:rPr>
              <a:t>％，成交量涨价跌，</a:t>
            </a:r>
            <a:r>
              <a:rPr lang="zh-CN" altLang="en-US" sz="1300" b="1" u="sng" dirty="0">
                <a:solidFill>
                  <a:srgbClr val="800000"/>
                </a:solidFill>
                <a:latin typeface="微软雅黑" pitchFamily="34" charset="-122"/>
                <a:ea typeface="微软雅黑" pitchFamily="34" charset="-122"/>
              </a:rPr>
              <a:t>成交金额</a:t>
            </a:r>
            <a:r>
              <a:rPr lang="zh-CN" altLang="en-US" sz="1300" b="1" u="sng" dirty="0" smtClean="0">
                <a:solidFill>
                  <a:srgbClr val="800000"/>
                </a:solidFill>
                <a:latin typeface="微软雅黑" pitchFamily="34" charset="-122"/>
                <a:ea typeface="微软雅黑" pitchFamily="34" charset="-122"/>
              </a:rPr>
              <a:t>同比下降</a:t>
            </a:r>
            <a:r>
              <a:rPr lang="en-US" altLang="zh-CN" sz="1300" b="1" u="sng" dirty="0" smtClean="0">
                <a:solidFill>
                  <a:srgbClr val="800000"/>
                </a:solidFill>
                <a:latin typeface="微软雅黑" pitchFamily="34" charset="-122"/>
                <a:ea typeface="微软雅黑" pitchFamily="34" charset="-122"/>
              </a:rPr>
              <a:t>49.02%</a:t>
            </a:r>
            <a:r>
              <a:rPr lang="zh-CN" altLang="en-US" sz="1300" dirty="0" smtClean="0">
                <a:solidFill>
                  <a:schemeClr val="tx1"/>
                </a:solidFill>
                <a:latin typeface="微软雅黑" pitchFamily="34" charset="-122"/>
                <a:ea typeface="微软雅黑" pitchFamily="34" charset="-122"/>
              </a:rPr>
              <a:t>。</a:t>
            </a:r>
          </a:p>
        </p:txBody>
      </p:sp>
      <p:sp>
        <p:nvSpPr>
          <p:cNvPr id="11" name="灯片编号占位符 3"/>
          <p:cNvSpPr txBox="1">
            <a:spLocks noGrp="1"/>
          </p:cNvSpPr>
          <p:nvPr/>
        </p:nvSpPr>
        <p:spPr bwMode="auto">
          <a:xfrm>
            <a:off x="7380288" y="6453188"/>
            <a:ext cx="1341437" cy="260350"/>
          </a:xfrm>
          <a:prstGeom prst="rect">
            <a:avLst/>
          </a:prstGeom>
          <a:noFill/>
          <a:ln w="9525">
            <a:noFill/>
            <a:miter lim="800000"/>
            <a:headEnd/>
            <a:tailEnd/>
          </a:ln>
        </p:spPr>
        <p:txBody>
          <a:bodyPr/>
          <a:lstStyle/>
          <a:p>
            <a:pPr algn="r"/>
            <a:fld id="{CADAC368-279C-4EFC-9B9E-B2B7A6AA1F4B}" type="slidenum">
              <a:rPr lang="zh-CN" altLang="en-US" sz="1400">
                <a:solidFill>
                  <a:schemeClr val="tx1"/>
                </a:solidFill>
                <a:latin typeface="Haettenschweiler" pitchFamily="34" charset="0"/>
              </a:rPr>
              <a:pPr algn="r"/>
              <a:t>15</a:t>
            </a:fld>
            <a:endParaRPr lang="en-US" altLang="zh-CN" sz="1400">
              <a:solidFill>
                <a:schemeClr val="tx1"/>
              </a:solidFill>
              <a:latin typeface="Haettenschweiler" pitchFamily="34" charset="0"/>
            </a:endParaRPr>
          </a:p>
        </p:txBody>
      </p:sp>
      <p:sp>
        <p:nvSpPr>
          <p:cNvPr id="12" name="TextBox 11"/>
          <p:cNvSpPr txBox="1"/>
          <p:nvPr/>
        </p:nvSpPr>
        <p:spPr>
          <a:xfrm>
            <a:off x="251520" y="6561975"/>
            <a:ext cx="2304256" cy="276999"/>
          </a:xfrm>
          <a:prstGeom prst="rect">
            <a:avLst/>
          </a:prstGeom>
          <a:noFill/>
        </p:spPr>
        <p:txBody>
          <a:bodyPr wrap="square" rtlCol="0">
            <a:spAutoFit/>
          </a:bodyPr>
          <a:lstStyle/>
          <a:p>
            <a:pPr algn="l"/>
            <a:r>
              <a:rPr lang="zh-CN" altLang="zh-CN" sz="1200" b="1" dirty="0" smtClean="0">
                <a:solidFill>
                  <a:schemeClr val="tx1"/>
                </a:solidFill>
                <a:latin typeface="微软雅黑" pitchFamily="34" charset="-122"/>
                <a:ea typeface="微软雅黑" pitchFamily="34" charset="-122"/>
              </a:rPr>
              <a:t>注：数据口径为商品房</a:t>
            </a:r>
            <a:endParaRPr lang="zh-CN" altLang="zh-CN" sz="1200" b="1" dirty="0">
              <a:solidFill>
                <a:schemeClr val="tx1"/>
              </a:solidFill>
              <a:latin typeface="微软雅黑" pitchFamily="34" charset="-122"/>
              <a:ea typeface="微软雅黑" pitchFamily="34" charset="-122"/>
            </a:endParaRPr>
          </a:p>
        </p:txBody>
      </p:sp>
    </p:spTree>
    <p:extLst>
      <p:ext uri="{BB962C8B-B14F-4D97-AF65-F5344CB8AC3E}">
        <p14:creationId xmlns="" xmlns:p14="http://schemas.microsoft.com/office/powerpoint/2010/main" val="95205943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图表 1"/>
          <p:cNvGraphicFramePr/>
          <p:nvPr/>
        </p:nvGraphicFramePr>
        <p:xfrm>
          <a:off x="285720" y="1296285"/>
          <a:ext cx="8572560" cy="3857653"/>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p:cNvSpPr txBox="1"/>
          <p:nvPr/>
        </p:nvSpPr>
        <p:spPr>
          <a:xfrm>
            <a:off x="193800" y="785794"/>
            <a:ext cx="8521604" cy="307777"/>
          </a:xfrm>
          <a:prstGeom prst="rect">
            <a:avLst/>
          </a:prstGeom>
          <a:noFill/>
        </p:spPr>
        <p:txBody>
          <a:bodyPr wrap="square" rtlCol="0">
            <a:spAutoFit/>
          </a:bodyPr>
          <a:lstStyle/>
          <a:p>
            <a:r>
              <a:rPr lang="zh-CN" altLang="en-US" sz="1400" b="1" dirty="0" smtClean="0">
                <a:solidFill>
                  <a:schemeClr val="tx1"/>
                </a:solidFill>
                <a:latin typeface="微软雅黑" pitchFamily="34" charset="-122"/>
                <a:ea typeface="微软雅黑" pitchFamily="34" charset="-122"/>
              </a:rPr>
              <a:t>成交区域对比：</a:t>
            </a:r>
            <a:r>
              <a:rPr lang="zh-CN" altLang="en-US" sz="1400" dirty="0" smtClean="0">
                <a:solidFill>
                  <a:schemeClr val="tx1"/>
                </a:solidFill>
                <a:latin typeface="微软雅黑" pitchFamily="34" charset="-122"/>
                <a:ea typeface="微软雅黑" pitchFamily="34" charset="-122"/>
              </a:rPr>
              <a:t>南岸</a:t>
            </a:r>
            <a:r>
              <a:rPr lang="zh-CN" altLang="en-US" sz="1400" dirty="0" smtClean="0">
                <a:latin typeface="微软雅黑" pitchFamily="34" charset="-122"/>
                <a:ea typeface="微软雅黑" pitchFamily="34" charset="-122"/>
              </a:rPr>
              <a:t>区（弹子石）近期开盘项目持续集中备案，带动成交量位居区域市场第一</a:t>
            </a:r>
            <a:r>
              <a:rPr lang="zh-CN" altLang="en-US" sz="1400" dirty="0" smtClean="0">
                <a:solidFill>
                  <a:schemeClr val="tx1"/>
                </a:solidFill>
                <a:latin typeface="微软雅黑" pitchFamily="34" charset="-122"/>
                <a:ea typeface="微软雅黑" pitchFamily="34" charset="-122"/>
              </a:rPr>
              <a:t>。</a:t>
            </a:r>
          </a:p>
        </p:txBody>
      </p:sp>
      <p:sp>
        <p:nvSpPr>
          <p:cNvPr id="4" name="TextBox 3"/>
          <p:cNvSpPr txBox="1"/>
          <p:nvPr/>
        </p:nvSpPr>
        <p:spPr>
          <a:xfrm>
            <a:off x="195232" y="5338776"/>
            <a:ext cx="8640960" cy="692497"/>
          </a:xfrm>
          <a:prstGeom prst="rect">
            <a:avLst/>
          </a:prstGeom>
          <a:noFill/>
        </p:spPr>
        <p:txBody>
          <a:bodyPr wrap="square" rtlCol="0">
            <a:spAutoFit/>
          </a:bodyPr>
          <a:lstStyle/>
          <a:p>
            <a:pPr>
              <a:lnSpc>
                <a:spcPct val="150000"/>
              </a:lnSpc>
              <a:buClr>
                <a:srgbClr val="993300"/>
              </a:buClr>
              <a:buFont typeface="Wingdings" pitchFamily="2" charset="2"/>
              <a:buChar char="p"/>
            </a:pPr>
            <a:r>
              <a:rPr lang="zh-CN" altLang="en-US" sz="1300" b="1" dirty="0" smtClean="0">
                <a:solidFill>
                  <a:schemeClr val="tx1"/>
                </a:solidFill>
                <a:latin typeface="微软雅黑" pitchFamily="34" charset="-122"/>
                <a:ea typeface="微软雅黑" pitchFamily="34" charset="-122"/>
              </a:rPr>
              <a:t> </a:t>
            </a:r>
            <a:r>
              <a:rPr lang="zh-CN" altLang="en-US" sz="1300" dirty="0" smtClean="0">
                <a:solidFill>
                  <a:schemeClr val="tx1"/>
                </a:solidFill>
                <a:latin typeface="微软雅黑" pitchFamily="34" charset="-122"/>
                <a:ea typeface="微软雅黑" pitchFamily="34" charset="-122"/>
              </a:rPr>
              <a:t>本周成交主力为南岸区，其成交总量占全市成交</a:t>
            </a:r>
            <a:r>
              <a:rPr lang="en-US" altLang="zh-CN" sz="1300" dirty="0" smtClean="0">
                <a:latin typeface="微软雅黑" pitchFamily="34" charset="-122"/>
                <a:ea typeface="微软雅黑" pitchFamily="34" charset="-122"/>
              </a:rPr>
              <a:t>19.15%</a:t>
            </a:r>
            <a:r>
              <a:rPr lang="zh-CN" altLang="en-US" sz="1300" dirty="0" smtClean="0">
                <a:solidFill>
                  <a:schemeClr val="tx1"/>
                </a:solidFill>
                <a:latin typeface="微软雅黑" pitchFamily="34" charset="-122"/>
                <a:ea typeface="微软雅黑" pitchFamily="34" charset="-122"/>
              </a:rPr>
              <a:t>。其次为渝北区、九龙坡区</a:t>
            </a:r>
            <a:r>
              <a:rPr lang="zh-CN" altLang="en-US" sz="1300" dirty="0" smtClean="0">
                <a:latin typeface="微软雅黑" pitchFamily="34" charset="-122"/>
                <a:ea typeface="微软雅黑" pitchFamily="34" charset="-122"/>
              </a:rPr>
              <a:t>、北部新区</a:t>
            </a:r>
            <a:r>
              <a:rPr lang="zh-CN" altLang="en-US" sz="1300" dirty="0" smtClean="0">
                <a:solidFill>
                  <a:schemeClr val="tx1"/>
                </a:solidFill>
                <a:latin typeface="微软雅黑" pitchFamily="34" charset="-122"/>
                <a:ea typeface="微软雅黑" pitchFamily="34" charset="-122"/>
              </a:rPr>
              <a:t>、沙坪坝区，成交量占全市成交的</a:t>
            </a:r>
            <a:r>
              <a:rPr lang="en-US" altLang="zh-CN" sz="1300" dirty="0" smtClean="0">
                <a:solidFill>
                  <a:schemeClr val="tx1"/>
                </a:solidFill>
                <a:latin typeface="微软雅黑" pitchFamily="34" charset="-122"/>
                <a:ea typeface="微软雅黑" pitchFamily="34" charset="-122"/>
              </a:rPr>
              <a:t>16.61%</a:t>
            </a:r>
            <a:r>
              <a:rPr lang="zh-CN" altLang="en-US" sz="1300" dirty="0" smtClean="0">
                <a:solidFill>
                  <a:schemeClr val="tx1"/>
                </a:solidFill>
                <a:latin typeface="微软雅黑" pitchFamily="34" charset="-122"/>
                <a:ea typeface="微软雅黑" pitchFamily="34" charset="-122"/>
              </a:rPr>
              <a:t>、</a:t>
            </a:r>
            <a:r>
              <a:rPr lang="en-US" altLang="zh-CN" sz="1300" dirty="0" smtClean="0">
                <a:solidFill>
                  <a:schemeClr val="tx1"/>
                </a:solidFill>
                <a:latin typeface="微软雅黑" pitchFamily="34" charset="-122"/>
                <a:ea typeface="微软雅黑" pitchFamily="34" charset="-122"/>
              </a:rPr>
              <a:t>15.90%</a:t>
            </a:r>
            <a:r>
              <a:rPr lang="zh-CN" altLang="en-US" sz="1300" dirty="0" smtClean="0">
                <a:solidFill>
                  <a:schemeClr val="tx1"/>
                </a:solidFill>
                <a:latin typeface="微软雅黑" pitchFamily="34" charset="-122"/>
                <a:ea typeface="微软雅黑" pitchFamily="34" charset="-122"/>
              </a:rPr>
              <a:t>、</a:t>
            </a:r>
            <a:r>
              <a:rPr lang="en-US" altLang="zh-CN" sz="1300" dirty="0" smtClean="0">
                <a:solidFill>
                  <a:schemeClr val="tx1"/>
                </a:solidFill>
                <a:latin typeface="微软雅黑" pitchFamily="34" charset="-122"/>
                <a:ea typeface="微软雅黑" pitchFamily="34" charset="-122"/>
              </a:rPr>
              <a:t>10.50%</a:t>
            </a:r>
            <a:r>
              <a:rPr lang="zh-CN" altLang="en-US" sz="1300" dirty="0" smtClean="0">
                <a:solidFill>
                  <a:schemeClr val="tx1"/>
                </a:solidFill>
                <a:latin typeface="微软雅黑" pitchFamily="34" charset="-122"/>
                <a:ea typeface="微软雅黑" pitchFamily="34" charset="-122"/>
              </a:rPr>
              <a:t>、</a:t>
            </a:r>
            <a:r>
              <a:rPr lang="en-US" altLang="zh-CN" sz="1300" dirty="0" smtClean="0">
                <a:solidFill>
                  <a:schemeClr val="tx1"/>
                </a:solidFill>
                <a:latin typeface="微软雅黑" pitchFamily="34" charset="-122"/>
                <a:ea typeface="微软雅黑" pitchFamily="34" charset="-122"/>
              </a:rPr>
              <a:t>10.02%</a:t>
            </a:r>
            <a:r>
              <a:rPr lang="zh-CN" altLang="en-US" sz="1300" dirty="0" smtClean="0">
                <a:solidFill>
                  <a:schemeClr val="tx1"/>
                </a:solidFill>
                <a:latin typeface="微软雅黑" pitchFamily="34" charset="-122"/>
                <a:ea typeface="微软雅黑" pitchFamily="34" charset="-122"/>
              </a:rPr>
              <a:t>。</a:t>
            </a:r>
            <a:endParaRPr lang="en-US" altLang="zh-CN" sz="1300" dirty="0" smtClean="0">
              <a:solidFill>
                <a:schemeClr val="tx1"/>
              </a:solidFill>
              <a:latin typeface="微软雅黑" pitchFamily="34" charset="-122"/>
              <a:ea typeface="微软雅黑" pitchFamily="34" charset="-122"/>
            </a:endParaRPr>
          </a:p>
        </p:txBody>
      </p:sp>
      <p:sp>
        <p:nvSpPr>
          <p:cNvPr id="6" name="Rectangle 25"/>
          <p:cNvSpPr>
            <a:spLocks noChangeArrowheads="1"/>
          </p:cNvSpPr>
          <p:nvPr/>
        </p:nvSpPr>
        <p:spPr bwMode="auto">
          <a:xfrm>
            <a:off x="0" y="0"/>
            <a:ext cx="4643437" cy="503238"/>
          </a:xfrm>
          <a:prstGeom prst="rect">
            <a:avLst/>
          </a:prstGeom>
          <a:solidFill>
            <a:srgbClr val="A50021"/>
          </a:solidFill>
          <a:ln w="9525">
            <a:noFill/>
            <a:miter lim="800000"/>
            <a:headEnd/>
            <a:tailEnd/>
          </a:ln>
        </p:spPr>
        <p:txBody>
          <a:bodyPr anchor="ctr" anchorCtr="1"/>
          <a:lstStyle/>
          <a:p>
            <a:pPr algn="ctr"/>
            <a:r>
              <a:rPr lang="zh-CN" altLang="en-US" b="1" dirty="0">
                <a:solidFill>
                  <a:schemeClr val="bg1"/>
                </a:solidFill>
                <a:latin typeface="黑体" pitchFamily="2" charset="-122"/>
                <a:ea typeface="黑体" pitchFamily="2" charset="-122"/>
              </a:rPr>
              <a:t>一周市场成交情况</a:t>
            </a:r>
            <a:r>
              <a:rPr lang="en-US" altLang="zh-CN" b="1" dirty="0">
                <a:solidFill>
                  <a:schemeClr val="bg1"/>
                </a:solidFill>
                <a:latin typeface="黑体" pitchFamily="2" charset="-122"/>
                <a:ea typeface="黑体" pitchFamily="2" charset="-122"/>
              </a:rPr>
              <a:t>——</a:t>
            </a:r>
            <a:r>
              <a:rPr lang="zh-CN" altLang="en-US" b="1" dirty="0">
                <a:solidFill>
                  <a:schemeClr val="bg1"/>
                </a:solidFill>
                <a:latin typeface="黑体" pitchFamily="2" charset="-122"/>
                <a:ea typeface="黑体" pitchFamily="2" charset="-122"/>
              </a:rPr>
              <a:t>商品房成交情况</a:t>
            </a:r>
          </a:p>
        </p:txBody>
      </p:sp>
      <p:sp>
        <p:nvSpPr>
          <p:cNvPr id="7" name="灯片编号占位符 3"/>
          <p:cNvSpPr txBox="1">
            <a:spLocks noGrp="1"/>
          </p:cNvSpPr>
          <p:nvPr/>
        </p:nvSpPr>
        <p:spPr bwMode="auto">
          <a:xfrm>
            <a:off x="7380288" y="6453188"/>
            <a:ext cx="1341437" cy="260350"/>
          </a:xfrm>
          <a:prstGeom prst="rect">
            <a:avLst/>
          </a:prstGeom>
          <a:noFill/>
          <a:ln w="9525">
            <a:noFill/>
            <a:miter lim="800000"/>
            <a:headEnd/>
            <a:tailEnd/>
          </a:ln>
        </p:spPr>
        <p:txBody>
          <a:bodyPr/>
          <a:lstStyle/>
          <a:p>
            <a:pPr algn="r"/>
            <a:fld id="{CADAC368-279C-4EFC-9B9E-B2B7A6AA1F4B}" type="slidenum">
              <a:rPr lang="zh-CN" altLang="en-US" sz="1400">
                <a:solidFill>
                  <a:schemeClr val="tx1"/>
                </a:solidFill>
                <a:latin typeface="Haettenschweiler" pitchFamily="34" charset="0"/>
              </a:rPr>
              <a:pPr algn="r"/>
              <a:t>16</a:t>
            </a:fld>
            <a:endParaRPr lang="en-US" altLang="zh-CN" sz="1400">
              <a:solidFill>
                <a:schemeClr val="tx1"/>
              </a:solidFill>
              <a:latin typeface="Haettenschweiler" pitchFamily="34" charset="0"/>
            </a:endParaRPr>
          </a:p>
        </p:txBody>
      </p:sp>
      <p:sp>
        <p:nvSpPr>
          <p:cNvPr id="8" name="TextBox 7"/>
          <p:cNvSpPr txBox="1"/>
          <p:nvPr/>
        </p:nvSpPr>
        <p:spPr>
          <a:xfrm>
            <a:off x="251520" y="6561975"/>
            <a:ext cx="2304256" cy="276999"/>
          </a:xfrm>
          <a:prstGeom prst="rect">
            <a:avLst/>
          </a:prstGeom>
          <a:noFill/>
        </p:spPr>
        <p:txBody>
          <a:bodyPr wrap="square" rtlCol="0">
            <a:spAutoFit/>
          </a:bodyPr>
          <a:lstStyle/>
          <a:p>
            <a:pPr algn="l"/>
            <a:r>
              <a:rPr lang="zh-CN" altLang="zh-CN" sz="1200" b="1" dirty="0" smtClean="0">
                <a:solidFill>
                  <a:schemeClr val="tx1"/>
                </a:solidFill>
                <a:latin typeface="微软雅黑" pitchFamily="34" charset="-122"/>
                <a:ea typeface="微软雅黑" pitchFamily="34" charset="-122"/>
              </a:rPr>
              <a:t>注：数据口径为商品房</a:t>
            </a:r>
            <a:endParaRPr lang="zh-CN" altLang="zh-CN" sz="1200" b="1" dirty="0">
              <a:solidFill>
                <a:schemeClr val="tx1"/>
              </a:solidFill>
              <a:latin typeface="微软雅黑" pitchFamily="34" charset="-122"/>
              <a:ea typeface="微软雅黑" pitchFamily="34" charset="-122"/>
            </a:endParaRPr>
          </a:p>
        </p:txBody>
      </p:sp>
    </p:spTree>
    <p:extLst>
      <p:ext uri="{BB962C8B-B14F-4D97-AF65-F5344CB8AC3E}">
        <p14:creationId xmlns="" xmlns:p14="http://schemas.microsoft.com/office/powerpoint/2010/main" val="99150202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9512" y="785794"/>
            <a:ext cx="8535892" cy="307777"/>
          </a:xfrm>
          <a:prstGeom prst="rect">
            <a:avLst/>
          </a:prstGeom>
          <a:noFill/>
        </p:spPr>
        <p:txBody>
          <a:bodyPr wrap="square" rtlCol="0">
            <a:spAutoFit/>
          </a:bodyPr>
          <a:lstStyle/>
          <a:p>
            <a:r>
              <a:rPr lang="zh-CN" altLang="en-US" sz="1400" b="1" dirty="0" smtClean="0">
                <a:solidFill>
                  <a:schemeClr val="tx1"/>
                </a:solidFill>
                <a:latin typeface="微软雅黑" pitchFamily="34" charset="-122"/>
                <a:ea typeface="微软雅黑" pitchFamily="34" charset="-122"/>
              </a:rPr>
              <a:t>住宅市场：</a:t>
            </a:r>
            <a:r>
              <a:rPr lang="zh-CN" altLang="en-US" sz="1400" dirty="0" smtClean="0">
                <a:latin typeface="微软雅黑" pitchFamily="34" charset="-122"/>
                <a:ea typeface="微软雅黑" pitchFamily="34" charset="-122"/>
              </a:rPr>
              <a:t>房企延缓推盘，成交量</a:t>
            </a:r>
            <a:r>
              <a:rPr lang="zh-CN" altLang="en-US" sz="1400" dirty="0" smtClean="0">
                <a:solidFill>
                  <a:schemeClr val="tx1"/>
                </a:solidFill>
                <a:latin typeface="微软雅黑" pitchFamily="34" charset="-122"/>
                <a:ea typeface="微软雅黑" pitchFamily="34" charset="-122"/>
              </a:rPr>
              <a:t>持续低迷，房企冲刺四季度，持续降价跑量，带动住宅市场价格走低。</a:t>
            </a:r>
          </a:p>
        </p:txBody>
      </p:sp>
      <p:sp>
        <p:nvSpPr>
          <p:cNvPr id="4" name="TextBox 3"/>
          <p:cNvSpPr txBox="1"/>
          <p:nvPr/>
        </p:nvSpPr>
        <p:spPr>
          <a:xfrm>
            <a:off x="207795" y="5072074"/>
            <a:ext cx="8640960" cy="1092607"/>
          </a:xfrm>
          <a:prstGeom prst="rect">
            <a:avLst/>
          </a:prstGeom>
          <a:noFill/>
        </p:spPr>
        <p:txBody>
          <a:bodyPr wrap="square" rtlCol="0">
            <a:spAutoFit/>
          </a:bodyPr>
          <a:lstStyle/>
          <a:p>
            <a:pPr>
              <a:buClr>
                <a:srgbClr val="993300"/>
              </a:buClr>
              <a:buFont typeface="Wingdings" pitchFamily="2" charset="2"/>
              <a:buChar char="p"/>
            </a:pPr>
            <a:r>
              <a:rPr lang="zh-CN" altLang="en-US" sz="1300" b="1" dirty="0" smtClean="0">
                <a:solidFill>
                  <a:schemeClr val="tx1"/>
                </a:solidFill>
                <a:latin typeface="微软雅黑" pitchFamily="34" charset="-122"/>
                <a:ea typeface="微软雅黑" pitchFamily="34" charset="-122"/>
              </a:rPr>
              <a:t> </a:t>
            </a:r>
            <a:r>
              <a:rPr lang="zh-CN" altLang="en-US" sz="1300" dirty="0" smtClean="0">
                <a:solidFill>
                  <a:schemeClr val="tx1"/>
                </a:solidFill>
                <a:latin typeface="微软雅黑" pitchFamily="34" charset="-122"/>
                <a:ea typeface="微软雅黑" pitchFamily="34" charset="-122"/>
              </a:rPr>
              <a:t>本周新增供应</a:t>
            </a:r>
            <a:r>
              <a:rPr lang="en-US" altLang="zh-CN" sz="1300" dirty="0" smtClean="0">
                <a:solidFill>
                  <a:schemeClr val="tx1"/>
                </a:solidFill>
                <a:latin typeface="微软雅黑" pitchFamily="34" charset="-122"/>
                <a:ea typeface="微软雅黑" pitchFamily="34" charset="-122"/>
              </a:rPr>
              <a:t>21.64</a:t>
            </a:r>
            <a:r>
              <a:rPr lang="zh-CN" altLang="en-US" sz="1300" dirty="0" smtClean="0">
                <a:solidFill>
                  <a:schemeClr val="tx1"/>
                </a:solidFill>
                <a:latin typeface="微软雅黑" pitchFamily="34" charset="-122"/>
                <a:ea typeface="微软雅黑" pitchFamily="34" charset="-122"/>
              </a:rPr>
              <a:t>万方，</a:t>
            </a:r>
            <a:r>
              <a:rPr lang="zh-CN" altLang="en-US" sz="1300" b="1" u="sng" dirty="0">
                <a:solidFill>
                  <a:srgbClr val="800000"/>
                </a:solidFill>
                <a:latin typeface="微软雅黑" pitchFamily="34" charset="-122"/>
                <a:ea typeface="微软雅黑" pitchFamily="34" charset="-122"/>
              </a:rPr>
              <a:t>环</a:t>
            </a:r>
            <a:r>
              <a:rPr lang="zh-CN" altLang="en-US" sz="1300" b="1" u="sng" dirty="0" smtClean="0">
                <a:solidFill>
                  <a:srgbClr val="800000"/>
                </a:solidFill>
                <a:latin typeface="微软雅黑" pitchFamily="34" charset="-122"/>
                <a:ea typeface="微软雅黑" pitchFamily="34" charset="-122"/>
              </a:rPr>
              <a:t>比下降</a:t>
            </a:r>
            <a:r>
              <a:rPr lang="en-US" altLang="zh-CN" sz="1300" b="1" u="sng" dirty="0" smtClean="0">
                <a:solidFill>
                  <a:srgbClr val="800000"/>
                </a:solidFill>
                <a:latin typeface="微软雅黑" pitchFamily="34" charset="-122"/>
                <a:ea typeface="微软雅黑" pitchFamily="34" charset="-122"/>
              </a:rPr>
              <a:t>34.80%</a:t>
            </a:r>
            <a:r>
              <a:rPr lang="zh-CN" altLang="en-US" sz="1300" b="1" u="sng" dirty="0" smtClean="0">
                <a:solidFill>
                  <a:srgbClr val="800000"/>
                </a:solidFill>
                <a:latin typeface="微软雅黑" pitchFamily="34" charset="-122"/>
                <a:ea typeface="微软雅黑" pitchFamily="34" charset="-122"/>
              </a:rPr>
              <a:t>，受新政政策暂无落地影响，放量延缓</a:t>
            </a:r>
            <a:r>
              <a:rPr lang="zh-CN" altLang="zh-CN" sz="1300" dirty="0" smtClean="0">
                <a:solidFill>
                  <a:schemeClr val="tx1"/>
                </a:solidFill>
                <a:latin typeface="微软雅黑" pitchFamily="34" charset="-122"/>
                <a:ea typeface="微软雅黑" pitchFamily="34" charset="-122"/>
              </a:rPr>
              <a:t>；</a:t>
            </a:r>
            <a:endParaRPr lang="en-US" altLang="zh-CN" sz="1300" dirty="0" smtClean="0">
              <a:solidFill>
                <a:schemeClr val="tx1"/>
              </a:solidFill>
              <a:latin typeface="微软雅黑" pitchFamily="34" charset="-122"/>
              <a:ea typeface="微软雅黑" pitchFamily="34" charset="-122"/>
            </a:endParaRPr>
          </a:p>
          <a:p>
            <a:pPr algn="l">
              <a:buFont typeface="Wingdings" pitchFamily="2" charset="2"/>
              <a:buChar char="p"/>
            </a:pPr>
            <a:endParaRPr lang="en-US" altLang="zh-CN" sz="1300" b="1" u="sng" dirty="0">
              <a:solidFill>
                <a:schemeClr val="tx1"/>
              </a:solidFill>
              <a:latin typeface="微软雅黑" pitchFamily="34" charset="-122"/>
              <a:ea typeface="微软雅黑" pitchFamily="34" charset="-122"/>
            </a:endParaRPr>
          </a:p>
          <a:p>
            <a:pPr>
              <a:buClr>
                <a:srgbClr val="993300"/>
              </a:buClr>
              <a:buFont typeface="Wingdings" pitchFamily="2" charset="2"/>
              <a:buChar char="p"/>
            </a:pPr>
            <a:r>
              <a:rPr lang="zh-CN" altLang="en-US" sz="1300" b="1" dirty="0" smtClean="0">
                <a:solidFill>
                  <a:schemeClr val="tx1"/>
                </a:solidFill>
                <a:latin typeface="微软雅黑" pitchFamily="34" charset="-122"/>
                <a:ea typeface="微软雅黑" pitchFamily="34" charset="-122"/>
              </a:rPr>
              <a:t> </a:t>
            </a:r>
            <a:r>
              <a:rPr lang="zh-CN" altLang="en-US" sz="1300" dirty="0" smtClean="0">
                <a:solidFill>
                  <a:schemeClr val="tx1"/>
                </a:solidFill>
                <a:latin typeface="微软雅黑" pitchFamily="34" charset="-122"/>
                <a:ea typeface="微软雅黑" pitchFamily="34" charset="-122"/>
              </a:rPr>
              <a:t>本周成交面积</a:t>
            </a:r>
            <a:r>
              <a:rPr lang="en-US" altLang="zh-CN" sz="1300" dirty="0" smtClean="0">
                <a:solidFill>
                  <a:schemeClr val="tx1"/>
                </a:solidFill>
                <a:latin typeface="微软雅黑" pitchFamily="34" charset="-122"/>
                <a:ea typeface="微软雅黑" pitchFamily="34" charset="-122"/>
              </a:rPr>
              <a:t>21.55</a:t>
            </a:r>
            <a:r>
              <a:rPr lang="zh-CN" altLang="en-US" sz="1300" dirty="0" smtClean="0">
                <a:solidFill>
                  <a:schemeClr val="tx1"/>
                </a:solidFill>
                <a:latin typeface="微软雅黑" pitchFamily="34" charset="-122"/>
                <a:ea typeface="微软雅黑" pitchFamily="34" charset="-122"/>
              </a:rPr>
              <a:t>万方，</a:t>
            </a:r>
            <a:r>
              <a:rPr lang="zh-CN" altLang="en-US" sz="1300" b="1" u="sng" dirty="0">
                <a:solidFill>
                  <a:srgbClr val="800000"/>
                </a:solidFill>
                <a:latin typeface="微软雅黑" pitchFamily="34" charset="-122"/>
                <a:ea typeface="微软雅黑" pitchFamily="34" charset="-122"/>
              </a:rPr>
              <a:t>环</a:t>
            </a:r>
            <a:r>
              <a:rPr lang="zh-CN" altLang="en-US" sz="1300" b="1" u="sng" dirty="0" smtClean="0">
                <a:solidFill>
                  <a:srgbClr val="800000"/>
                </a:solidFill>
                <a:latin typeface="微软雅黑" pitchFamily="34" charset="-122"/>
                <a:ea typeface="微软雅黑" pitchFamily="34" charset="-122"/>
              </a:rPr>
              <a:t>比下降</a:t>
            </a:r>
            <a:r>
              <a:rPr lang="en-US" altLang="zh-CN" sz="1300" b="1" u="sng" dirty="0" smtClean="0">
                <a:solidFill>
                  <a:srgbClr val="800000"/>
                </a:solidFill>
                <a:latin typeface="微软雅黑" pitchFamily="34" charset="-122"/>
                <a:ea typeface="微软雅黑" pitchFamily="34" charset="-122"/>
              </a:rPr>
              <a:t>5.69%</a:t>
            </a:r>
            <a:r>
              <a:rPr lang="zh-CN" altLang="en-US" sz="1300" b="1" u="sng" dirty="0" smtClean="0">
                <a:solidFill>
                  <a:srgbClr val="800000"/>
                </a:solidFill>
                <a:latin typeface="微软雅黑" pitchFamily="34" charset="-122"/>
                <a:ea typeface="微软雅黑" pitchFamily="34" charset="-122"/>
              </a:rPr>
              <a:t>，供应不足带动成交量持续低迷，存量去化为主</a:t>
            </a:r>
            <a:r>
              <a:rPr lang="zh-CN" altLang="en-US" sz="1300" dirty="0" smtClean="0">
                <a:solidFill>
                  <a:schemeClr val="tx1"/>
                </a:solidFill>
                <a:latin typeface="微软雅黑" pitchFamily="34" charset="-122"/>
                <a:ea typeface="微软雅黑" pitchFamily="34" charset="-122"/>
              </a:rPr>
              <a:t>；</a:t>
            </a:r>
            <a:endParaRPr lang="en-US" altLang="zh-CN" sz="1300" dirty="0" smtClean="0">
              <a:solidFill>
                <a:schemeClr val="tx1"/>
              </a:solidFill>
              <a:latin typeface="微软雅黑" pitchFamily="34" charset="-122"/>
              <a:ea typeface="微软雅黑" pitchFamily="34" charset="-122"/>
            </a:endParaRPr>
          </a:p>
          <a:p>
            <a:pPr algn="l">
              <a:buFont typeface="Wingdings" pitchFamily="2" charset="2"/>
              <a:buChar char="p"/>
            </a:pPr>
            <a:endParaRPr lang="en-US" altLang="zh-CN" sz="1300" b="1" dirty="0" smtClean="0">
              <a:latin typeface="微软雅黑" pitchFamily="34" charset="-122"/>
              <a:ea typeface="微软雅黑" pitchFamily="34" charset="-122"/>
            </a:endParaRPr>
          </a:p>
          <a:p>
            <a:pPr>
              <a:buClr>
                <a:srgbClr val="993300"/>
              </a:buClr>
              <a:buFont typeface="Wingdings" pitchFamily="2" charset="2"/>
              <a:buChar char="p"/>
            </a:pPr>
            <a:r>
              <a:rPr lang="zh-CN" altLang="en-US" sz="1300" b="1" dirty="0" smtClean="0">
                <a:solidFill>
                  <a:schemeClr val="tx1"/>
                </a:solidFill>
                <a:latin typeface="微软雅黑" pitchFamily="34" charset="-122"/>
                <a:ea typeface="微软雅黑" pitchFamily="34" charset="-122"/>
              </a:rPr>
              <a:t> </a:t>
            </a:r>
            <a:r>
              <a:rPr lang="zh-CN" altLang="en-US" sz="1300" dirty="0" smtClean="0">
                <a:solidFill>
                  <a:schemeClr val="tx1"/>
                </a:solidFill>
                <a:latin typeface="微软雅黑" pitchFamily="34" charset="-122"/>
                <a:ea typeface="微软雅黑" pitchFamily="34" charset="-122"/>
              </a:rPr>
              <a:t>本周成交均价</a:t>
            </a:r>
            <a:r>
              <a:rPr lang="en-US" altLang="zh-CN" sz="1300" dirty="0" smtClean="0">
                <a:solidFill>
                  <a:schemeClr val="tx1"/>
                </a:solidFill>
                <a:latin typeface="微软雅黑" pitchFamily="34" charset="-122"/>
                <a:ea typeface="微软雅黑" pitchFamily="34" charset="-122"/>
              </a:rPr>
              <a:t>6429</a:t>
            </a:r>
            <a:r>
              <a:rPr lang="zh-CN" altLang="en-US" sz="1300" dirty="0" smtClean="0">
                <a:solidFill>
                  <a:schemeClr val="tx1"/>
                </a:solidFill>
                <a:latin typeface="微软雅黑" pitchFamily="34" charset="-122"/>
                <a:ea typeface="微软雅黑" pitchFamily="34" charset="-122"/>
              </a:rPr>
              <a:t>元</a:t>
            </a:r>
            <a:r>
              <a:rPr lang="en-US" altLang="zh-CN" sz="1300" dirty="0" smtClean="0">
                <a:solidFill>
                  <a:schemeClr val="tx1"/>
                </a:solidFill>
                <a:latin typeface="微软雅黑" pitchFamily="34" charset="-122"/>
                <a:ea typeface="微软雅黑" pitchFamily="34" charset="-122"/>
              </a:rPr>
              <a:t>/㎡</a:t>
            </a:r>
            <a:r>
              <a:rPr lang="zh-CN" altLang="en-US" sz="1300" dirty="0" smtClean="0">
                <a:solidFill>
                  <a:schemeClr val="tx1"/>
                </a:solidFill>
                <a:latin typeface="微软雅黑" pitchFamily="34" charset="-122"/>
                <a:ea typeface="微软雅黑" pitchFamily="34" charset="-122"/>
              </a:rPr>
              <a:t>，</a:t>
            </a:r>
            <a:r>
              <a:rPr lang="zh-CN" altLang="en-US" sz="1300" b="1" u="sng" dirty="0">
                <a:solidFill>
                  <a:srgbClr val="800000"/>
                </a:solidFill>
                <a:latin typeface="微软雅黑" pitchFamily="34" charset="-122"/>
                <a:ea typeface="微软雅黑" pitchFamily="34" charset="-122"/>
              </a:rPr>
              <a:t>环</a:t>
            </a:r>
            <a:r>
              <a:rPr lang="zh-CN" altLang="en-US" sz="1300" b="1" u="sng" dirty="0" smtClean="0">
                <a:solidFill>
                  <a:srgbClr val="800000"/>
                </a:solidFill>
                <a:latin typeface="微软雅黑" pitchFamily="34" charset="-122"/>
                <a:ea typeface="微软雅黑" pitchFamily="34" charset="-122"/>
              </a:rPr>
              <a:t>比下降</a:t>
            </a:r>
            <a:r>
              <a:rPr lang="en-US" altLang="zh-CN" sz="1300" b="1" u="sng" dirty="0" smtClean="0">
                <a:solidFill>
                  <a:srgbClr val="800000"/>
                </a:solidFill>
                <a:latin typeface="微软雅黑" pitchFamily="34" charset="-122"/>
                <a:ea typeface="微软雅黑" pitchFamily="34" charset="-122"/>
              </a:rPr>
              <a:t>5.68</a:t>
            </a:r>
            <a:r>
              <a:rPr lang="zh-CN" altLang="en-US" sz="1300" b="1" u="sng" dirty="0" smtClean="0">
                <a:solidFill>
                  <a:srgbClr val="800000"/>
                </a:solidFill>
                <a:latin typeface="微软雅黑" pitchFamily="34" charset="-122"/>
                <a:ea typeface="微软雅黑" pitchFamily="34" charset="-122"/>
              </a:rPr>
              <a:t>％，降价持续备案，拉低住宅市场整体均价</a:t>
            </a:r>
            <a:r>
              <a:rPr lang="zh-CN" altLang="en-US" sz="1300" dirty="0" smtClean="0">
                <a:solidFill>
                  <a:schemeClr val="tx1"/>
                </a:solidFill>
                <a:latin typeface="微软雅黑" pitchFamily="34" charset="-122"/>
                <a:ea typeface="微软雅黑" pitchFamily="34" charset="-122"/>
              </a:rPr>
              <a:t>。</a:t>
            </a:r>
            <a:endParaRPr lang="en-US" altLang="zh-CN" sz="1300" dirty="0" smtClean="0">
              <a:solidFill>
                <a:schemeClr val="tx1"/>
              </a:solidFill>
              <a:latin typeface="微软雅黑" pitchFamily="34" charset="-122"/>
              <a:ea typeface="微软雅黑" pitchFamily="34" charset="-122"/>
            </a:endParaRPr>
          </a:p>
        </p:txBody>
      </p:sp>
      <p:graphicFrame>
        <p:nvGraphicFramePr>
          <p:cNvPr id="5" name="图表 4"/>
          <p:cNvGraphicFramePr/>
          <p:nvPr/>
        </p:nvGraphicFramePr>
        <p:xfrm>
          <a:off x="285720" y="1265229"/>
          <a:ext cx="8572560" cy="3643338"/>
        </p:xfrm>
        <a:graphic>
          <a:graphicData uri="http://schemas.openxmlformats.org/drawingml/2006/chart">
            <c:chart xmlns:c="http://schemas.openxmlformats.org/drawingml/2006/chart" xmlns:r="http://schemas.openxmlformats.org/officeDocument/2006/relationships" r:id="rId2"/>
          </a:graphicData>
        </a:graphic>
      </p:graphicFrame>
      <p:sp>
        <p:nvSpPr>
          <p:cNvPr id="6" name="Rectangle 25"/>
          <p:cNvSpPr>
            <a:spLocks noChangeArrowheads="1"/>
          </p:cNvSpPr>
          <p:nvPr/>
        </p:nvSpPr>
        <p:spPr bwMode="auto">
          <a:xfrm>
            <a:off x="0" y="0"/>
            <a:ext cx="4643437" cy="503238"/>
          </a:xfrm>
          <a:prstGeom prst="rect">
            <a:avLst/>
          </a:prstGeom>
          <a:solidFill>
            <a:srgbClr val="A50021"/>
          </a:solidFill>
          <a:ln w="9525">
            <a:noFill/>
            <a:miter lim="800000"/>
            <a:headEnd/>
            <a:tailEnd/>
          </a:ln>
        </p:spPr>
        <p:txBody>
          <a:bodyPr anchor="ctr" anchorCtr="1"/>
          <a:lstStyle/>
          <a:p>
            <a:pPr algn="ctr"/>
            <a:r>
              <a:rPr lang="zh-CN" altLang="en-US" b="1">
                <a:solidFill>
                  <a:schemeClr val="bg1"/>
                </a:solidFill>
                <a:latin typeface="黑体" pitchFamily="2" charset="-122"/>
                <a:ea typeface="黑体" pitchFamily="2" charset="-122"/>
              </a:rPr>
              <a:t>一周市场成交情况</a:t>
            </a:r>
            <a:r>
              <a:rPr lang="en-US" altLang="zh-CN" b="1" smtClean="0">
                <a:solidFill>
                  <a:schemeClr val="bg1"/>
                </a:solidFill>
                <a:latin typeface="黑体" pitchFamily="2" charset="-122"/>
                <a:ea typeface="黑体" pitchFamily="2" charset="-122"/>
              </a:rPr>
              <a:t>——</a:t>
            </a:r>
            <a:r>
              <a:rPr lang="zh-CN" altLang="en-US" b="1">
                <a:solidFill>
                  <a:schemeClr val="bg1"/>
                </a:solidFill>
                <a:latin typeface="黑体" pitchFamily="2" charset="-122"/>
                <a:ea typeface="黑体" pitchFamily="2" charset="-122"/>
              </a:rPr>
              <a:t>住宅</a:t>
            </a:r>
            <a:r>
              <a:rPr lang="zh-CN" altLang="en-US" b="1" smtClean="0">
                <a:solidFill>
                  <a:schemeClr val="bg1"/>
                </a:solidFill>
                <a:latin typeface="黑体" pitchFamily="2" charset="-122"/>
                <a:ea typeface="黑体" pitchFamily="2" charset="-122"/>
              </a:rPr>
              <a:t>成交</a:t>
            </a:r>
            <a:r>
              <a:rPr lang="zh-CN" altLang="en-US" b="1">
                <a:solidFill>
                  <a:schemeClr val="bg1"/>
                </a:solidFill>
                <a:latin typeface="黑体" pitchFamily="2" charset="-122"/>
                <a:ea typeface="黑体" pitchFamily="2" charset="-122"/>
              </a:rPr>
              <a:t>情况</a:t>
            </a:r>
          </a:p>
        </p:txBody>
      </p:sp>
      <p:sp>
        <p:nvSpPr>
          <p:cNvPr id="7" name="灯片编号占位符 3"/>
          <p:cNvSpPr txBox="1">
            <a:spLocks noGrp="1"/>
          </p:cNvSpPr>
          <p:nvPr/>
        </p:nvSpPr>
        <p:spPr bwMode="auto">
          <a:xfrm>
            <a:off x="7380288" y="6453188"/>
            <a:ext cx="1341437" cy="260350"/>
          </a:xfrm>
          <a:prstGeom prst="rect">
            <a:avLst/>
          </a:prstGeom>
          <a:noFill/>
          <a:ln w="9525">
            <a:noFill/>
            <a:miter lim="800000"/>
            <a:headEnd/>
            <a:tailEnd/>
          </a:ln>
        </p:spPr>
        <p:txBody>
          <a:bodyPr/>
          <a:lstStyle/>
          <a:p>
            <a:pPr algn="r"/>
            <a:fld id="{CADAC368-279C-4EFC-9B9E-B2B7A6AA1F4B}" type="slidenum">
              <a:rPr lang="zh-CN" altLang="en-US" sz="1400">
                <a:solidFill>
                  <a:schemeClr val="tx1"/>
                </a:solidFill>
                <a:latin typeface="Haettenschweiler" pitchFamily="34" charset="0"/>
              </a:rPr>
              <a:pPr algn="r"/>
              <a:t>17</a:t>
            </a:fld>
            <a:endParaRPr lang="en-US" altLang="zh-CN" sz="1400">
              <a:solidFill>
                <a:schemeClr val="tx1"/>
              </a:solidFill>
              <a:latin typeface="Haettenschweiler" pitchFamily="34" charset="0"/>
            </a:endParaRPr>
          </a:p>
        </p:txBody>
      </p:sp>
      <p:sp>
        <p:nvSpPr>
          <p:cNvPr id="8" name="TextBox 7"/>
          <p:cNvSpPr txBox="1"/>
          <p:nvPr/>
        </p:nvSpPr>
        <p:spPr>
          <a:xfrm>
            <a:off x="251520" y="6561975"/>
            <a:ext cx="2304256" cy="276999"/>
          </a:xfrm>
          <a:prstGeom prst="rect">
            <a:avLst/>
          </a:prstGeom>
          <a:noFill/>
        </p:spPr>
        <p:txBody>
          <a:bodyPr wrap="square" rtlCol="0">
            <a:spAutoFit/>
          </a:bodyPr>
          <a:lstStyle/>
          <a:p>
            <a:pPr algn="l"/>
            <a:r>
              <a:rPr lang="zh-CN" altLang="zh-CN" sz="1200" b="1" dirty="0" smtClean="0">
                <a:solidFill>
                  <a:schemeClr val="tx1"/>
                </a:solidFill>
                <a:latin typeface="微软雅黑" pitchFamily="34" charset="-122"/>
                <a:ea typeface="微软雅黑" pitchFamily="34" charset="-122"/>
              </a:rPr>
              <a:t>注：数据口径为商品</a:t>
            </a:r>
            <a:r>
              <a:rPr lang="zh-CN" altLang="en-US" sz="1200" b="1" dirty="0" smtClean="0">
                <a:solidFill>
                  <a:schemeClr val="tx1"/>
                </a:solidFill>
                <a:latin typeface="微软雅黑" pitchFamily="34" charset="-122"/>
                <a:ea typeface="微软雅黑" pitchFamily="34" charset="-122"/>
              </a:rPr>
              <a:t>住宅</a:t>
            </a:r>
            <a:endParaRPr lang="zh-CN" altLang="zh-CN" sz="1200" b="1" dirty="0">
              <a:solidFill>
                <a:schemeClr val="tx1"/>
              </a:solidFill>
              <a:latin typeface="微软雅黑" pitchFamily="34" charset="-122"/>
              <a:ea typeface="微软雅黑" pitchFamily="34" charset="-122"/>
            </a:endParaRPr>
          </a:p>
        </p:txBody>
      </p:sp>
    </p:spTree>
    <p:extLst>
      <p:ext uri="{BB962C8B-B14F-4D97-AF65-F5344CB8AC3E}">
        <p14:creationId xmlns="" xmlns:p14="http://schemas.microsoft.com/office/powerpoint/2010/main" val="89291578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9512" y="785794"/>
            <a:ext cx="8750206" cy="307777"/>
          </a:xfrm>
          <a:prstGeom prst="rect">
            <a:avLst/>
          </a:prstGeom>
          <a:noFill/>
        </p:spPr>
        <p:txBody>
          <a:bodyPr wrap="square" rtlCol="0">
            <a:spAutoFit/>
          </a:bodyPr>
          <a:lstStyle/>
          <a:p>
            <a:r>
              <a:rPr lang="zh-CN" altLang="en-US" sz="1400" b="1" dirty="0" smtClean="0">
                <a:solidFill>
                  <a:schemeClr val="tx1"/>
                </a:solidFill>
                <a:latin typeface="微软雅黑" pitchFamily="34" charset="-122"/>
                <a:ea typeface="微软雅黑" pitchFamily="34" charset="-122"/>
              </a:rPr>
              <a:t>住宅市场：</a:t>
            </a:r>
            <a:r>
              <a:rPr lang="zh-CN" altLang="en-US" sz="1400" dirty="0" smtClean="0">
                <a:solidFill>
                  <a:schemeClr val="tx1"/>
                </a:solidFill>
                <a:latin typeface="微软雅黑" pitchFamily="34" charset="-122"/>
                <a:ea typeface="微软雅黑" pitchFamily="34" charset="-122"/>
              </a:rPr>
              <a:t>南岸</a:t>
            </a:r>
            <a:r>
              <a:rPr lang="zh-CN" altLang="en-US" sz="1400" dirty="0" smtClean="0">
                <a:latin typeface="微软雅黑" pitchFamily="34" charset="-122"/>
                <a:ea typeface="微软雅黑" pitchFamily="34" charset="-122"/>
              </a:rPr>
              <a:t>区（弹子石）板块前期开盘刚需高层物业集中备案，拉</a:t>
            </a:r>
            <a:r>
              <a:rPr lang="zh-CN" altLang="en-US" sz="1400" dirty="0" smtClean="0">
                <a:solidFill>
                  <a:schemeClr val="tx1"/>
                </a:solidFill>
                <a:latin typeface="微软雅黑" pitchFamily="34" charset="-122"/>
                <a:ea typeface="微软雅黑" pitchFamily="34" charset="-122"/>
              </a:rPr>
              <a:t>动成交量排名区域市场第一。</a:t>
            </a:r>
          </a:p>
        </p:txBody>
      </p:sp>
      <p:sp>
        <p:nvSpPr>
          <p:cNvPr id="3" name="TextBox 2"/>
          <p:cNvSpPr txBox="1"/>
          <p:nvPr/>
        </p:nvSpPr>
        <p:spPr>
          <a:xfrm>
            <a:off x="171419" y="5395928"/>
            <a:ext cx="8640960" cy="692497"/>
          </a:xfrm>
          <a:prstGeom prst="rect">
            <a:avLst/>
          </a:prstGeom>
          <a:noFill/>
        </p:spPr>
        <p:txBody>
          <a:bodyPr wrap="square" rtlCol="0">
            <a:spAutoFit/>
          </a:bodyPr>
          <a:lstStyle/>
          <a:p>
            <a:pPr algn="l">
              <a:lnSpc>
                <a:spcPct val="150000"/>
              </a:lnSpc>
              <a:buClr>
                <a:srgbClr val="993300"/>
              </a:buClr>
              <a:buFont typeface="Wingdings" pitchFamily="2" charset="2"/>
              <a:buChar char="p"/>
            </a:pPr>
            <a:r>
              <a:rPr lang="zh-CN" altLang="en-US" sz="1300" b="1" dirty="0" smtClean="0">
                <a:solidFill>
                  <a:schemeClr val="tx1"/>
                </a:solidFill>
                <a:latin typeface="微软雅黑" pitchFamily="34" charset="-122"/>
                <a:ea typeface="微软雅黑" pitchFamily="34" charset="-122"/>
              </a:rPr>
              <a:t> </a:t>
            </a:r>
            <a:r>
              <a:rPr lang="zh-CN" altLang="en-US" sz="1300" dirty="0" smtClean="0">
                <a:solidFill>
                  <a:schemeClr val="tx1"/>
                </a:solidFill>
                <a:latin typeface="微软雅黑" pitchFamily="34" charset="-122"/>
                <a:ea typeface="微软雅黑" pitchFamily="34" charset="-122"/>
              </a:rPr>
              <a:t>本周成交主力为南岸区，其成交总量占全市成交</a:t>
            </a:r>
            <a:r>
              <a:rPr lang="en-US" altLang="zh-CN" sz="1300" dirty="0" smtClean="0">
                <a:solidFill>
                  <a:schemeClr val="tx1"/>
                </a:solidFill>
                <a:latin typeface="微软雅黑" pitchFamily="34" charset="-122"/>
                <a:ea typeface="微软雅黑" pitchFamily="34" charset="-122"/>
              </a:rPr>
              <a:t>20.34%</a:t>
            </a:r>
            <a:r>
              <a:rPr lang="zh-CN" altLang="en-US" sz="1300" dirty="0" smtClean="0">
                <a:solidFill>
                  <a:schemeClr val="tx1"/>
                </a:solidFill>
                <a:latin typeface="微软雅黑" pitchFamily="34" charset="-122"/>
                <a:ea typeface="微软雅黑" pitchFamily="34" charset="-122"/>
              </a:rPr>
              <a:t>。其次为九龙坡区、江北区、北部新区、沙坪坝区，成交量占全市成交的</a:t>
            </a:r>
            <a:r>
              <a:rPr lang="en-US" altLang="zh-CN" sz="1300" dirty="0" smtClean="0">
                <a:solidFill>
                  <a:schemeClr val="tx1"/>
                </a:solidFill>
                <a:latin typeface="微软雅黑" pitchFamily="34" charset="-122"/>
                <a:ea typeface="微软雅黑" pitchFamily="34" charset="-122"/>
              </a:rPr>
              <a:t>17.66%</a:t>
            </a:r>
            <a:r>
              <a:rPr lang="zh-CN" altLang="en-US" sz="1300" dirty="0" smtClean="0">
                <a:solidFill>
                  <a:schemeClr val="tx1"/>
                </a:solidFill>
                <a:latin typeface="微软雅黑" pitchFamily="34" charset="-122"/>
                <a:ea typeface="微软雅黑" pitchFamily="34" charset="-122"/>
              </a:rPr>
              <a:t>、</a:t>
            </a:r>
            <a:r>
              <a:rPr lang="en-US" altLang="zh-CN" sz="1300" dirty="0" smtClean="0">
                <a:solidFill>
                  <a:schemeClr val="tx1"/>
                </a:solidFill>
                <a:latin typeface="微软雅黑" pitchFamily="34" charset="-122"/>
                <a:ea typeface="微软雅黑" pitchFamily="34" charset="-122"/>
              </a:rPr>
              <a:t>12.66%</a:t>
            </a:r>
            <a:r>
              <a:rPr lang="zh-CN" altLang="en-US" sz="1300" dirty="0" smtClean="0">
                <a:solidFill>
                  <a:schemeClr val="tx1"/>
                </a:solidFill>
                <a:latin typeface="微软雅黑" pitchFamily="34" charset="-122"/>
                <a:ea typeface="微软雅黑" pitchFamily="34" charset="-122"/>
              </a:rPr>
              <a:t>、</a:t>
            </a:r>
            <a:r>
              <a:rPr lang="en-US" altLang="zh-CN" sz="1300" dirty="0" smtClean="0">
                <a:solidFill>
                  <a:schemeClr val="tx1"/>
                </a:solidFill>
                <a:latin typeface="微软雅黑" pitchFamily="34" charset="-122"/>
                <a:ea typeface="微软雅黑" pitchFamily="34" charset="-122"/>
              </a:rPr>
              <a:t>11.82%</a:t>
            </a:r>
            <a:r>
              <a:rPr lang="zh-CN" altLang="en-US" sz="1300" dirty="0" smtClean="0">
                <a:solidFill>
                  <a:schemeClr val="tx1"/>
                </a:solidFill>
                <a:latin typeface="微软雅黑" pitchFamily="34" charset="-122"/>
                <a:ea typeface="微软雅黑" pitchFamily="34" charset="-122"/>
              </a:rPr>
              <a:t>、</a:t>
            </a:r>
            <a:r>
              <a:rPr lang="en-US" altLang="zh-CN" sz="1300" dirty="0" smtClean="0">
                <a:solidFill>
                  <a:schemeClr val="tx1"/>
                </a:solidFill>
                <a:latin typeface="微软雅黑" pitchFamily="34" charset="-122"/>
                <a:ea typeface="微软雅黑" pitchFamily="34" charset="-122"/>
              </a:rPr>
              <a:t>11.07% </a:t>
            </a:r>
            <a:r>
              <a:rPr lang="zh-CN" altLang="en-US" sz="1300" dirty="0" smtClean="0">
                <a:solidFill>
                  <a:schemeClr val="tx1"/>
                </a:solidFill>
                <a:latin typeface="微软雅黑" pitchFamily="34" charset="-122"/>
                <a:ea typeface="微软雅黑" pitchFamily="34" charset="-122"/>
              </a:rPr>
              <a:t>。</a:t>
            </a:r>
            <a:endParaRPr lang="en-US" altLang="zh-CN" sz="1300" dirty="0" smtClean="0">
              <a:solidFill>
                <a:schemeClr val="tx1"/>
              </a:solidFill>
              <a:latin typeface="微软雅黑" pitchFamily="34" charset="-122"/>
              <a:ea typeface="微软雅黑" pitchFamily="34" charset="-122"/>
            </a:endParaRPr>
          </a:p>
        </p:txBody>
      </p:sp>
      <p:graphicFrame>
        <p:nvGraphicFramePr>
          <p:cNvPr id="5" name="图表 4"/>
          <p:cNvGraphicFramePr/>
          <p:nvPr/>
        </p:nvGraphicFramePr>
        <p:xfrm>
          <a:off x="285720" y="1276335"/>
          <a:ext cx="8572560" cy="3986242"/>
        </p:xfrm>
        <a:graphic>
          <a:graphicData uri="http://schemas.openxmlformats.org/drawingml/2006/chart">
            <c:chart xmlns:c="http://schemas.openxmlformats.org/drawingml/2006/chart" xmlns:r="http://schemas.openxmlformats.org/officeDocument/2006/relationships" r:id="rId2"/>
          </a:graphicData>
        </a:graphic>
      </p:graphicFrame>
      <p:sp>
        <p:nvSpPr>
          <p:cNvPr id="6" name="Rectangle 25"/>
          <p:cNvSpPr>
            <a:spLocks noChangeArrowheads="1"/>
          </p:cNvSpPr>
          <p:nvPr/>
        </p:nvSpPr>
        <p:spPr bwMode="auto">
          <a:xfrm>
            <a:off x="0" y="0"/>
            <a:ext cx="4643437" cy="503238"/>
          </a:xfrm>
          <a:prstGeom prst="rect">
            <a:avLst/>
          </a:prstGeom>
          <a:solidFill>
            <a:srgbClr val="A50021"/>
          </a:solidFill>
          <a:ln w="9525">
            <a:noFill/>
            <a:miter lim="800000"/>
            <a:headEnd/>
            <a:tailEnd/>
          </a:ln>
        </p:spPr>
        <p:txBody>
          <a:bodyPr anchor="ctr" anchorCtr="1"/>
          <a:lstStyle/>
          <a:p>
            <a:pPr algn="ctr"/>
            <a:r>
              <a:rPr lang="zh-CN" altLang="en-US" b="1" dirty="0">
                <a:solidFill>
                  <a:schemeClr val="bg1"/>
                </a:solidFill>
                <a:latin typeface="黑体" pitchFamily="2" charset="-122"/>
                <a:ea typeface="黑体" pitchFamily="2" charset="-122"/>
              </a:rPr>
              <a:t>一周市场成交情况</a:t>
            </a:r>
            <a:r>
              <a:rPr lang="en-US" altLang="zh-CN" b="1" dirty="0" smtClean="0">
                <a:solidFill>
                  <a:schemeClr val="bg1"/>
                </a:solidFill>
                <a:latin typeface="黑体" pitchFamily="2" charset="-122"/>
                <a:ea typeface="黑体" pitchFamily="2" charset="-122"/>
              </a:rPr>
              <a:t>——</a:t>
            </a:r>
            <a:r>
              <a:rPr lang="zh-CN" altLang="en-US" b="1" dirty="0">
                <a:solidFill>
                  <a:schemeClr val="bg1"/>
                </a:solidFill>
                <a:latin typeface="黑体" pitchFamily="2" charset="-122"/>
                <a:ea typeface="黑体" pitchFamily="2" charset="-122"/>
              </a:rPr>
              <a:t>住宅</a:t>
            </a:r>
            <a:r>
              <a:rPr lang="zh-CN" altLang="en-US" b="1" dirty="0" smtClean="0">
                <a:solidFill>
                  <a:schemeClr val="bg1"/>
                </a:solidFill>
                <a:latin typeface="黑体" pitchFamily="2" charset="-122"/>
                <a:ea typeface="黑体" pitchFamily="2" charset="-122"/>
              </a:rPr>
              <a:t>成交</a:t>
            </a:r>
            <a:r>
              <a:rPr lang="zh-CN" altLang="en-US" b="1" dirty="0">
                <a:solidFill>
                  <a:schemeClr val="bg1"/>
                </a:solidFill>
                <a:latin typeface="黑体" pitchFamily="2" charset="-122"/>
                <a:ea typeface="黑体" pitchFamily="2" charset="-122"/>
              </a:rPr>
              <a:t>情况</a:t>
            </a:r>
          </a:p>
        </p:txBody>
      </p:sp>
      <p:sp>
        <p:nvSpPr>
          <p:cNvPr id="7" name="灯片编号占位符 3"/>
          <p:cNvSpPr txBox="1">
            <a:spLocks noGrp="1"/>
          </p:cNvSpPr>
          <p:nvPr/>
        </p:nvSpPr>
        <p:spPr bwMode="auto">
          <a:xfrm>
            <a:off x="7380288" y="6453188"/>
            <a:ext cx="1341437" cy="260350"/>
          </a:xfrm>
          <a:prstGeom prst="rect">
            <a:avLst/>
          </a:prstGeom>
          <a:noFill/>
          <a:ln w="9525">
            <a:noFill/>
            <a:miter lim="800000"/>
            <a:headEnd/>
            <a:tailEnd/>
          </a:ln>
        </p:spPr>
        <p:txBody>
          <a:bodyPr/>
          <a:lstStyle/>
          <a:p>
            <a:pPr algn="r"/>
            <a:fld id="{CADAC368-279C-4EFC-9B9E-B2B7A6AA1F4B}" type="slidenum">
              <a:rPr lang="zh-CN" altLang="en-US" sz="1400">
                <a:solidFill>
                  <a:schemeClr val="tx1"/>
                </a:solidFill>
                <a:latin typeface="Haettenschweiler" pitchFamily="34" charset="0"/>
              </a:rPr>
              <a:pPr algn="r"/>
              <a:t>18</a:t>
            </a:fld>
            <a:endParaRPr lang="en-US" altLang="zh-CN" sz="1400">
              <a:solidFill>
                <a:schemeClr val="tx1"/>
              </a:solidFill>
              <a:latin typeface="Haettenschweiler" pitchFamily="34" charset="0"/>
            </a:endParaRPr>
          </a:p>
        </p:txBody>
      </p:sp>
      <p:sp>
        <p:nvSpPr>
          <p:cNvPr id="8" name="TextBox 7"/>
          <p:cNvSpPr txBox="1"/>
          <p:nvPr/>
        </p:nvSpPr>
        <p:spPr>
          <a:xfrm>
            <a:off x="251520" y="6561975"/>
            <a:ext cx="2304256" cy="276999"/>
          </a:xfrm>
          <a:prstGeom prst="rect">
            <a:avLst/>
          </a:prstGeom>
          <a:noFill/>
        </p:spPr>
        <p:txBody>
          <a:bodyPr wrap="square" rtlCol="0">
            <a:spAutoFit/>
          </a:bodyPr>
          <a:lstStyle/>
          <a:p>
            <a:pPr algn="l"/>
            <a:r>
              <a:rPr lang="zh-CN" altLang="zh-CN" sz="1200" b="1" dirty="0" smtClean="0">
                <a:solidFill>
                  <a:schemeClr val="tx1"/>
                </a:solidFill>
                <a:latin typeface="微软雅黑" pitchFamily="34" charset="-122"/>
                <a:ea typeface="微软雅黑" pitchFamily="34" charset="-122"/>
              </a:rPr>
              <a:t>注：数据口径为商品</a:t>
            </a:r>
            <a:r>
              <a:rPr lang="zh-CN" altLang="en-US" sz="1200" b="1" dirty="0" smtClean="0">
                <a:solidFill>
                  <a:schemeClr val="tx1"/>
                </a:solidFill>
                <a:latin typeface="微软雅黑" pitchFamily="34" charset="-122"/>
                <a:ea typeface="微软雅黑" pitchFamily="34" charset="-122"/>
              </a:rPr>
              <a:t>住宅</a:t>
            </a:r>
            <a:endParaRPr lang="zh-CN" altLang="zh-CN" sz="1200" b="1" dirty="0">
              <a:solidFill>
                <a:schemeClr val="tx1"/>
              </a:solidFill>
              <a:latin typeface="微软雅黑" pitchFamily="34" charset="-122"/>
              <a:ea typeface="微软雅黑" pitchFamily="34" charset="-122"/>
            </a:endParaRPr>
          </a:p>
        </p:txBody>
      </p:sp>
    </p:spTree>
    <p:extLst>
      <p:ext uri="{BB962C8B-B14F-4D97-AF65-F5344CB8AC3E}">
        <p14:creationId xmlns="" xmlns:p14="http://schemas.microsoft.com/office/powerpoint/2010/main" val="416360450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5"/>
          <p:cNvSpPr>
            <a:spLocks noChangeArrowheads="1"/>
          </p:cNvSpPr>
          <p:nvPr/>
        </p:nvSpPr>
        <p:spPr bwMode="auto">
          <a:xfrm>
            <a:off x="0" y="0"/>
            <a:ext cx="4643437" cy="503238"/>
          </a:xfrm>
          <a:prstGeom prst="rect">
            <a:avLst/>
          </a:prstGeom>
          <a:solidFill>
            <a:srgbClr val="A50021"/>
          </a:solidFill>
          <a:ln w="9525">
            <a:noFill/>
            <a:miter lim="800000"/>
            <a:headEnd/>
            <a:tailEnd/>
          </a:ln>
        </p:spPr>
        <p:txBody>
          <a:bodyPr anchor="ctr" anchorCtr="1"/>
          <a:lstStyle/>
          <a:p>
            <a:pPr algn="ctr"/>
            <a:r>
              <a:rPr lang="zh-CN" altLang="en-US" b="1">
                <a:solidFill>
                  <a:schemeClr val="bg1"/>
                </a:solidFill>
                <a:latin typeface="黑体" pitchFamily="2" charset="-122"/>
                <a:ea typeface="黑体" pitchFamily="2" charset="-122"/>
              </a:rPr>
              <a:t>一周市场成交情况</a:t>
            </a:r>
            <a:r>
              <a:rPr lang="en-US" altLang="zh-CN" b="1" smtClean="0">
                <a:solidFill>
                  <a:schemeClr val="bg1"/>
                </a:solidFill>
                <a:latin typeface="黑体" pitchFamily="2" charset="-122"/>
                <a:ea typeface="黑体" pitchFamily="2" charset="-122"/>
              </a:rPr>
              <a:t>——</a:t>
            </a:r>
            <a:r>
              <a:rPr lang="zh-CN" altLang="en-US" b="1">
                <a:solidFill>
                  <a:schemeClr val="bg1"/>
                </a:solidFill>
                <a:latin typeface="黑体" pitchFamily="2" charset="-122"/>
                <a:ea typeface="黑体" pitchFamily="2" charset="-122"/>
              </a:rPr>
              <a:t>商务</a:t>
            </a:r>
            <a:r>
              <a:rPr lang="zh-CN" altLang="en-US" b="1" smtClean="0">
                <a:solidFill>
                  <a:schemeClr val="bg1"/>
                </a:solidFill>
                <a:latin typeface="黑体" pitchFamily="2" charset="-122"/>
                <a:ea typeface="黑体" pitchFamily="2" charset="-122"/>
              </a:rPr>
              <a:t>成交</a:t>
            </a:r>
            <a:r>
              <a:rPr lang="zh-CN" altLang="en-US" b="1">
                <a:solidFill>
                  <a:schemeClr val="bg1"/>
                </a:solidFill>
                <a:latin typeface="黑体" pitchFamily="2" charset="-122"/>
                <a:ea typeface="黑体" pitchFamily="2" charset="-122"/>
              </a:rPr>
              <a:t>情况</a:t>
            </a:r>
          </a:p>
        </p:txBody>
      </p:sp>
      <p:sp>
        <p:nvSpPr>
          <p:cNvPr id="3" name="TextBox 2"/>
          <p:cNvSpPr txBox="1"/>
          <p:nvPr/>
        </p:nvSpPr>
        <p:spPr>
          <a:xfrm>
            <a:off x="198562" y="714356"/>
            <a:ext cx="8659718" cy="307777"/>
          </a:xfrm>
          <a:prstGeom prst="rect">
            <a:avLst/>
          </a:prstGeom>
          <a:noFill/>
        </p:spPr>
        <p:txBody>
          <a:bodyPr wrap="square" rtlCol="0">
            <a:spAutoFit/>
          </a:bodyPr>
          <a:lstStyle/>
          <a:p>
            <a:r>
              <a:rPr lang="zh-CN" altLang="en-US" sz="1400" b="1" dirty="0" smtClean="0">
                <a:solidFill>
                  <a:schemeClr val="tx1"/>
                </a:solidFill>
                <a:latin typeface="微软雅黑" pitchFamily="34" charset="-122"/>
                <a:ea typeface="微软雅黑" pitchFamily="34" charset="-122"/>
              </a:rPr>
              <a:t>商务市场：</a:t>
            </a:r>
            <a:r>
              <a:rPr lang="zh-CN" altLang="en-US" sz="1400" dirty="0" smtClean="0">
                <a:solidFill>
                  <a:schemeClr val="tx1"/>
                </a:solidFill>
                <a:latin typeface="微软雅黑" pitchFamily="34" charset="-122"/>
                <a:ea typeface="微软雅黑" pitchFamily="34" charset="-122"/>
              </a:rPr>
              <a:t>供应量小幅回升，二环物业贡献不足，导致成交量下滑，品牌房企</a:t>
            </a:r>
            <a:r>
              <a:rPr lang="en-US" altLang="zh-CN" sz="1400" dirty="0" smtClean="0">
                <a:solidFill>
                  <a:schemeClr val="tx1"/>
                </a:solidFill>
                <a:latin typeface="微软雅黑" pitchFamily="34" charset="-122"/>
                <a:ea typeface="微软雅黑" pitchFamily="34" charset="-122"/>
              </a:rPr>
              <a:t>5A</a:t>
            </a:r>
            <a:r>
              <a:rPr lang="zh-CN" altLang="en-US" sz="1400" dirty="0" smtClean="0">
                <a:latin typeface="微软雅黑" pitchFamily="34" charset="-122"/>
                <a:ea typeface="微软雅黑" pitchFamily="34" charset="-122"/>
              </a:rPr>
              <a:t>写字楼，</a:t>
            </a:r>
            <a:r>
              <a:rPr lang="zh-CN" altLang="en-US" sz="1400" dirty="0" smtClean="0">
                <a:solidFill>
                  <a:schemeClr val="tx1"/>
                </a:solidFill>
                <a:latin typeface="微软雅黑" pitchFamily="34" charset="-122"/>
                <a:ea typeface="微软雅黑" pitchFamily="34" charset="-122"/>
              </a:rPr>
              <a:t>拉高市场均价。</a:t>
            </a:r>
          </a:p>
        </p:txBody>
      </p:sp>
      <p:sp>
        <p:nvSpPr>
          <p:cNvPr id="5" name="TextBox 4"/>
          <p:cNvSpPr txBox="1"/>
          <p:nvPr/>
        </p:nvSpPr>
        <p:spPr>
          <a:xfrm>
            <a:off x="190469" y="5061891"/>
            <a:ext cx="8640960" cy="1092607"/>
          </a:xfrm>
          <a:prstGeom prst="rect">
            <a:avLst/>
          </a:prstGeom>
          <a:noFill/>
        </p:spPr>
        <p:txBody>
          <a:bodyPr wrap="square" rtlCol="0">
            <a:spAutoFit/>
          </a:bodyPr>
          <a:lstStyle/>
          <a:p>
            <a:pPr>
              <a:buClr>
                <a:srgbClr val="993300"/>
              </a:buClr>
              <a:buFont typeface="Wingdings" pitchFamily="2" charset="2"/>
              <a:buChar char="p"/>
            </a:pPr>
            <a:r>
              <a:rPr lang="zh-CN" altLang="en-US" sz="1300" b="1" dirty="0" smtClean="0">
                <a:solidFill>
                  <a:schemeClr val="tx1"/>
                </a:solidFill>
                <a:latin typeface="微软雅黑" pitchFamily="34" charset="-122"/>
                <a:ea typeface="微软雅黑" pitchFamily="34" charset="-122"/>
              </a:rPr>
              <a:t> </a:t>
            </a:r>
            <a:r>
              <a:rPr lang="zh-CN" altLang="en-US" sz="1300" dirty="0" smtClean="0">
                <a:solidFill>
                  <a:schemeClr val="tx1"/>
                </a:solidFill>
                <a:latin typeface="微软雅黑" pitchFamily="34" charset="-122"/>
                <a:ea typeface="微软雅黑" pitchFamily="34" charset="-122"/>
              </a:rPr>
              <a:t>本周</a:t>
            </a:r>
            <a:r>
              <a:rPr lang="zh-CN" altLang="en-US" sz="1300" dirty="0" smtClean="0">
                <a:latin typeface="微软雅黑" pitchFamily="34" charset="-122"/>
                <a:ea typeface="微软雅黑" pitchFamily="34" charset="-122"/>
              </a:rPr>
              <a:t>新增供应</a:t>
            </a:r>
            <a:r>
              <a:rPr lang="en-US" altLang="zh-CN" sz="1300" dirty="0" smtClean="0">
                <a:latin typeface="微软雅黑" pitchFamily="34" charset="-122"/>
                <a:ea typeface="微软雅黑" pitchFamily="34" charset="-122"/>
              </a:rPr>
              <a:t>3.66</a:t>
            </a:r>
            <a:r>
              <a:rPr lang="zh-CN" altLang="en-US" sz="1300" dirty="0" smtClean="0">
                <a:latin typeface="微软雅黑" pitchFamily="34" charset="-122"/>
                <a:ea typeface="微软雅黑" pitchFamily="34" charset="-122"/>
              </a:rPr>
              <a:t>万方</a:t>
            </a:r>
            <a:r>
              <a:rPr lang="zh-CN" altLang="en-US" sz="1300" dirty="0" smtClean="0">
                <a:solidFill>
                  <a:schemeClr val="tx1"/>
                </a:solidFill>
                <a:latin typeface="微软雅黑" pitchFamily="34" charset="-122"/>
                <a:ea typeface="微软雅黑" pitchFamily="34" charset="-122"/>
              </a:rPr>
              <a:t>，</a:t>
            </a:r>
            <a:r>
              <a:rPr lang="zh-CN" altLang="en-US" sz="1300" b="1" u="sng" dirty="0" smtClean="0">
                <a:solidFill>
                  <a:srgbClr val="800000"/>
                </a:solidFill>
                <a:latin typeface="微软雅黑" pitchFamily="34" charset="-122"/>
                <a:ea typeface="微软雅黑" pitchFamily="34" charset="-122"/>
              </a:rPr>
              <a:t>较上周小幅回升，巴南万达广场丰富产品线，取证标准写字楼</a:t>
            </a:r>
            <a:r>
              <a:rPr lang="zh-CN" altLang="en-US" sz="1300" dirty="0" smtClean="0">
                <a:solidFill>
                  <a:schemeClr val="tx1"/>
                </a:solidFill>
                <a:latin typeface="微软雅黑" pitchFamily="34" charset="-122"/>
                <a:ea typeface="微软雅黑" pitchFamily="34" charset="-122"/>
              </a:rPr>
              <a:t>；</a:t>
            </a:r>
            <a:endParaRPr lang="en-US" altLang="zh-CN" sz="1300" dirty="0" smtClean="0">
              <a:solidFill>
                <a:schemeClr val="tx1"/>
              </a:solidFill>
              <a:latin typeface="微软雅黑" pitchFamily="34" charset="-122"/>
              <a:ea typeface="微软雅黑" pitchFamily="34" charset="-122"/>
            </a:endParaRPr>
          </a:p>
          <a:p>
            <a:pPr algn="l">
              <a:buClr>
                <a:srgbClr val="993300"/>
              </a:buClr>
              <a:buFont typeface="Wingdings" pitchFamily="2" charset="2"/>
              <a:buChar char="p"/>
            </a:pPr>
            <a:endParaRPr lang="zh-CN" altLang="en-US" sz="1300" b="1" dirty="0" smtClean="0">
              <a:latin typeface="微软雅黑" pitchFamily="34" charset="-122"/>
              <a:ea typeface="微软雅黑" pitchFamily="34" charset="-122"/>
            </a:endParaRPr>
          </a:p>
          <a:p>
            <a:pPr>
              <a:buClr>
                <a:srgbClr val="993300"/>
              </a:buClr>
              <a:buFont typeface="Wingdings" pitchFamily="2" charset="2"/>
              <a:buChar char="p"/>
            </a:pPr>
            <a:r>
              <a:rPr lang="zh-CN" altLang="en-US" sz="1300" b="1" dirty="0" smtClean="0">
                <a:solidFill>
                  <a:schemeClr val="tx1"/>
                </a:solidFill>
                <a:latin typeface="微软雅黑" pitchFamily="34" charset="-122"/>
                <a:ea typeface="微软雅黑" pitchFamily="34" charset="-122"/>
              </a:rPr>
              <a:t> </a:t>
            </a:r>
            <a:r>
              <a:rPr lang="zh-CN" altLang="en-US" sz="1300" dirty="0" smtClean="0">
                <a:solidFill>
                  <a:schemeClr val="tx1"/>
                </a:solidFill>
                <a:latin typeface="微软雅黑" pitchFamily="34" charset="-122"/>
                <a:ea typeface="微软雅黑" pitchFamily="34" charset="-122"/>
              </a:rPr>
              <a:t>本周成交面积</a:t>
            </a:r>
            <a:r>
              <a:rPr lang="en-US" altLang="zh-CN" sz="1300" dirty="0" smtClean="0">
                <a:solidFill>
                  <a:schemeClr val="tx1"/>
                </a:solidFill>
                <a:latin typeface="微软雅黑" pitchFamily="34" charset="-122"/>
                <a:ea typeface="微软雅黑" pitchFamily="34" charset="-122"/>
              </a:rPr>
              <a:t>1.10</a:t>
            </a:r>
            <a:r>
              <a:rPr lang="zh-CN" altLang="en-US" sz="1300" dirty="0" smtClean="0">
                <a:solidFill>
                  <a:schemeClr val="tx1"/>
                </a:solidFill>
                <a:latin typeface="微软雅黑" pitchFamily="34" charset="-122"/>
                <a:ea typeface="微软雅黑" pitchFamily="34" charset="-122"/>
              </a:rPr>
              <a:t>万方，</a:t>
            </a:r>
            <a:r>
              <a:rPr lang="zh-CN" altLang="en-US" sz="1300" b="1" u="sng" dirty="0">
                <a:solidFill>
                  <a:srgbClr val="800000"/>
                </a:solidFill>
                <a:latin typeface="微软雅黑" pitchFamily="34" charset="-122"/>
                <a:ea typeface="微软雅黑" pitchFamily="34" charset="-122"/>
              </a:rPr>
              <a:t>环</a:t>
            </a:r>
            <a:r>
              <a:rPr lang="zh-CN" altLang="en-US" sz="1300" b="1" u="sng" dirty="0" smtClean="0">
                <a:solidFill>
                  <a:srgbClr val="800000"/>
                </a:solidFill>
                <a:latin typeface="微软雅黑" pitchFamily="34" charset="-122"/>
                <a:ea typeface="微软雅黑" pitchFamily="34" charset="-122"/>
              </a:rPr>
              <a:t>比下降</a:t>
            </a:r>
            <a:r>
              <a:rPr lang="en-US" altLang="zh-CN" sz="1300" b="1" u="sng" dirty="0" smtClean="0">
                <a:solidFill>
                  <a:srgbClr val="800000"/>
                </a:solidFill>
                <a:latin typeface="微软雅黑" pitchFamily="34" charset="-122"/>
                <a:ea typeface="微软雅黑" pitchFamily="34" charset="-122"/>
              </a:rPr>
              <a:t>50.45%</a:t>
            </a:r>
            <a:r>
              <a:rPr lang="zh-CN" altLang="en-US" sz="1300" b="1" u="sng" dirty="0" smtClean="0">
                <a:solidFill>
                  <a:srgbClr val="800000"/>
                </a:solidFill>
                <a:latin typeface="微软雅黑" pitchFamily="34" charset="-122"/>
                <a:ea typeface="微软雅黑" pitchFamily="34" charset="-122"/>
              </a:rPr>
              <a:t>，二环区域低总价公寓物业贡献不足，成交量走低</a:t>
            </a:r>
            <a:r>
              <a:rPr lang="zh-CN" altLang="en-US" sz="1300" dirty="0" smtClean="0">
                <a:solidFill>
                  <a:schemeClr val="tx1"/>
                </a:solidFill>
                <a:latin typeface="微软雅黑" pitchFamily="34" charset="-122"/>
                <a:ea typeface="微软雅黑" pitchFamily="34" charset="-122"/>
              </a:rPr>
              <a:t>；</a:t>
            </a:r>
            <a:endParaRPr lang="en-US" altLang="zh-CN" sz="1300" dirty="0" smtClean="0">
              <a:solidFill>
                <a:schemeClr val="tx1"/>
              </a:solidFill>
              <a:latin typeface="微软雅黑" pitchFamily="34" charset="-122"/>
              <a:ea typeface="微软雅黑" pitchFamily="34" charset="-122"/>
            </a:endParaRPr>
          </a:p>
          <a:p>
            <a:pPr algn="l">
              <a:buClr>
                <a:srgbClr val="993300"/>
              </a:buClr>
              <a:buFont typeface="Wingdings" pitchFamily="2" charset="2"/>
              <a:buChar char="p"/>
            </a:pPr>
            <a:endParaRPr lang="zh-CN" altLang="en-US" sz="1300" b="1" dirty="0" smtClean="0">
              <a:latin typeface="微软雅黑" pitchFamily="34" charset="-122"/>
              <a:ea typeface="微软雅黑" pitchFamily="34" charset="-122"/>
            </a:endParaRPr>
          </a:p>
          <a:p>
            <a:pPr algn="l">
              <a:buClr>
                <a:srgbClr val="993300"/>
              </a:buClr>
              <a:buFont typeface="Wingdings" pitchFamily="2" charset="2"/>
              <a:buChar char="p"/>
            </a:pPr>
            <a:r>
              <a:rPr lang="zh-CN" altLang="en-US" sz="1300" dirty="0" smtClean="0">
                <a:solidFill>
                  <a:schemeClr val="tx1"/>
                </a:solidFill>
                <a:latin typeface="微软雅黑" pitchFamily="34" charset="-122"/>
                <a:ea typeface="微软雅黑" pitchFamily="34" charset="-122"/>
              </a:rPr>
              <a:t> 本周成交均价</a:t>
            </a:r>
            <a:r>
              <a:rPr lang="en-US" altLang="zh-CN" sz="1300" dirty="0" smtClean="0">
                <a:solidFill>
                  <a:schemeClr val="tx1"/>
                </a:solidFill>
                <a:latin typeface="微软雅黑" pitchFamily="34" charset="-122"/>
                <a:ea typeface="微软雅黑" pitchFamily="34" charset="-122"/>
              </a:rPr>
              <a:t>12005</a:t>
            </a:r>
            <a:r>
              <a:rPr lang="zh-CN" altLang="en-US" sz="1300" dirty="0" smtClean="0">
                <a:solidFill>
                  <a:schemeClr val="tx1"/>
                </a:solidFill>
                <a:latin typeface="微软雅黑" pitchFamily="34" charset="-122"/>
                <a:ea typeface="微软雅黑" pitchFamily="34" charset="-122"/>
              </a:rPr>
              <a:t>元</a:t>
            </a:r>
            <a:r>
              <a:rPr lang="en-US" altLang="zh-CN" sz="1300" dirty="0" smtClean="0">
                <a:solidFill>
                  <a:schemeClr val="tx1"/>
                </a:solidFill>
                <a:latin typeface="微软雅黑" pitchFamily="34" charset="-122"/>
                <a:ea typeface="微软雅黑" pitchFamily="34" charset="-122"/>
              </a:rPr>
              <a:t>/㎡</a:t>
            </a:r>
            <a:r>
              <a:rPr lang="zh-CN" altLang="en-US" sz="1300" dirty="0" smtClean="0">
                <a:solidFill>
                  <a:schemeClr val="tx1"/>
                </a:solidFill>
                <a:latin typeface="微软雅黑" pitchFamily="34" charset="-122"/>
                <a:ea typeface="微软雅黑" pitchFamily="34" charset="-122"/>
              </a:rPr>
              <a:t>，</a:t>
            </a:r>
            <a:r>
              <a:rPr lang="zh-CN" altLang="en-US" sz="1300" b="1" u="sng" dirty="0">
                <a:solidFill>
                  <a:srgbClr val="800000"/>
                </a:solidFill>
                <a:latin typeface="微软雅黑" pitchFamily="34" charset="-122"/>
                <a:ea typeface="微软雅黑" pitchFamily="34" charset="-122"/>
              </a:rPr>
              <a:t>环</a:t>
            </a:r>
            <a:r>
              <a:rPr lang="zh-CN" altLang="en-US" sz="1300" b="1" u="sng" dirty="0" smtClean="0">
                <a:solidFill>
                  <a:srgbClr val="800000"/>
                </a:solidFill>
                <a:latin typeface="微软雅黑" pitchFamily="34" charset="-122"/>
                <a:ea typeface="微软雅黑" pitchFamily="34" charset="-122"/>
              </a:rPr>
              <a:t>比上涨</a:t>
            </a:r>
            <a:r>
              <a:rPr lang="en-US" altLang="zh-CN" sz="1300" b="1" u="sng" dirty="0" smtClean="0">
                <a:solidFill>
                  <a:srgbClr val="800000"/>
                </a:solidFill>
                <a:latin typeface="微软雅黑" pitchFamily="34" charset="-122"/>
                <a:ea typeface="微软雅黑" pitchFamily="34" charset="-122"/>
              </a:rPr>
              <a:t>34.24</a:t>
            </a:r>
            <a:r>
              <a:rPr lang="zh-CN" altLang="en-US" sz="1300" b="1" u="sng" dirty="0" smtClean="0">
                <a:solidFill>
                  <a:srgbClr val="800000"/>
                </a:solidFill>
                <a:latin typeface="微软雅黑" pitchFamily="34" charset="-122"/>
                <a:ea typeface="微软雅黑" pitchFamily="34" charset="-122"/>
              </a:rPr>
              <a:t>％，品牌企业</a:t>
            </a:r>
            <a:r>
              <a:rPr lang="en-US" altLang="zh-CN" sz="1300" b="1" u="sng" dirty="0" smtClean="0">
                <a:solidFill>
                  <a:srgbClr val="800000"/>
                </a:solidFill>
                <a:latin typeface="微软雅黑" pitchFamily="34" charset="-122"/>
                <a:ea typeface="微软雅黑" pitchFamily="34" charset="-122"/>
              </a:rPr>
              <a:t>5A</a:t>
            </a:r>
            <a:r>
              <a:rPr lang="zh-CN" altLang="en-US" sz="1300" b="1" u="sng" dirty="0" smtClean="0">
                <a:solidFill>
                  <a:srgbClr val="800000"/>
                </a:solidFill>
                <a:latin typeface="微软雅黑" pitchFamily="34" charset="-122"/>
                <a:ea typeface="微软雅黑" pitchFamily="34" charset="-122"/>
              </a:rPr>
              <a:t>写字楼产品集中备案，带动价格上涨</a:t>
            </a:r>
            <a:r>
              <a:rPr lang="zh-CN" altLang="en-US" sz="1300" dirty="0" smtClean="0">
                <a:solidFill>
                  <a:schemeClr val="tx1"/>
                </a:solidFill>
                <a:latin typeface="微软雅黑" pitchFamily="34" charset="-122"/>
                <a:ea typeface="微软雅黑" pitchFamily="34" charset="-122"/>
              </a:rPr>
              <a:t>。</a:t>
            </a:r>
          </a:p>
        </p:txBody>
      </p:sp>
      <p:graphicFrame>
        <p:nvGraphicFramePr>
          <p:cNvPr id="6" name="图表 5"/>
          <p:cNvGraphicFramePr/>
          <p:nvPr/>
        </p:nvGraphicFramePr>
        <p:xfrm>
          <a:off x="285720" y="1198554"/>
          <a:ext cx="8572560" cy="3643338"/>
        </p:xfrm>
        <a:graphic>
          <a:graphicData uri="http://schemas.openxmlformats.org/drawingml/2006/chart">
            <c:chart xmlns:c="http://schemas.openxmlformats.org/drawingml/2006/chart" xmlns:r="http://schemas.openxmlformats.org/officeDocument/2006/relationships" r:id="rId2"/>
          </a:graphicData>
        </a:graphic>
      </p:graphicFrame>
      <p:sp>
        <p:nvSpPr>
          <p:cNvPr id="7" name="灯片编号占位符 3"/>
          <p:cNvSpPr txBox="1">
            <a:spLocks noGrp="1"/>
          </p:cNvSpPr>
          <p:nvPr/>
        </p:nvSpPr>
        <p:spPr bwMode="auto">
          <a:xfrm>
            <a:off x="7380288" y="6453188"/>
            <a:ext cx="1341437" cy="260350"/>
          </a:xfrm>
          <a:prstGeom prst="rect">
            <a:avLst/>
          </a:prstGeom>
          <a:noFill/>
          <a:ln w="9525">
            <a:noFill/>
            <a:miter lim="800000"/>
            <a:headEnd/>
            <a:tailEnd/>
          </a:ln>
        </p:spPr>
        <p:txBody>
          <a:bodyPr/>
          <a:lstStyle/>
          <a:p>
            <a:pPr algn="r"/>
            <a:fld id="{CADAC368-279C-4EFC-9B9E-B2B7A6AA1F4B}" type="slidenum">
              <a:rPr lang="zh-CN" altLang="en-US" sz="1400">
                <a:solidFill>
                  <a:schemeClr val="tx1"/>
                </a:solidFill>
                <a:latin typeface="Haettenschweiler" pitchFamily="34" charset="0"/>
              </a:rPr>
              <a:pPr algn="r"/>
              <a:t>19</a:t>
            </a:fld>
            <a:endParaRPr lang="en-US" altLang="zh-CN" sz="1400">
              <a:solidFill>
                <a:schemeClr val="tx1"/>
              </a:solidFill>
              <a:latin typeface="Haettenschweiler" pitchFamily="34" charset="0"/>
            </a:endParaRPr>
          </a:p>
        </p:txBody>
      </p:sp>
      <p:sp>
        <p:nvSpPr>
          <p:cNvPr id="8" name="TextBox 7"/>
          <p:cNvSpPr txBox="1"/>
          <p:nvPr/>
        </p:nvSpPr>
        <p:spPr>
          <a:xfrm>
            <a:off x="251520" y="6561975"/>
            <a:ext cx="2304256" cy="276999"/>
          </a:xfrm>
          <a:prstGeom prst="rect">
            <a:avLst/>
          </a:prstGeom>
          <a:noFill/>
        </p:spPr>
        <p:txBody>
          <a:bodyPr wrap="square" rtlCol="0">
            <a:spAutoFit/>
          </a:bodyPr>
          <a:lstStyle/>
          <a:p>
            <a:pPr algn="l"/>
            <a:r>
              <a:rPr lang="zh-CN" altLang="zh-CN" sz="1200" b="1" dirty="0" smtClean="0">
                <a:solidFill>
                  <a:schemeClr val="tx1"/>
                </a:solidFill>
                <a:latin typeface="微软雅黑" pitchFamily="34" charset="-122"/>
                <a:ea typeface="微软雅黑" pitchFamily="34" charset="-122"/>
              </a:rPr>
              <a:t>注：数据口径为</a:t>
            </a:r>
            <a:r>
              <a:rPr lang="zh-CN" altLang="en-US" sz="1200" b="1" dirty="0" smtClean="0">
                <a:solidFill>
                  <a:schemeClr val="tx1"/>
                </a:solidFill>
                <a:latin typeface="微软雅黑" pitchFamily="34" charset="-122"/>
                <a:ea typeface="微软雅黑" pitchFamily="34" charset="-122"/>
              </a:rPr>
              <a:t>商务市场</a:t>
            </a:r>
            <a:endParaRPr lang="zh-CN" altLang="zh-CN" sz="1200" b="1" dirty="0">
              <a:solidFill>
                <a:schemeClr val="tx1"/>
              </a:solidFill>
              <a:latin typeface="微软雅黑" pitchFamily="34" charset="-122"/>
              <a:ea typeface="微软雅黑" pitchFamily="34" charset="-122"/>
            </a:endParaRPr>
          </a:p>
        </p:txBody>
      </p:sp>
    </p:spTree>
    <p:extLst>
      <p:ext uri="{BB962C8B-B14F-4D97-AF65-F5344CB8AC3E}">
        <p14:creationId xmlns="" xmlns:p14="http://schemas.microsoft.com/office/powerpoint/2010/main" val="106687443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84000" y="1317600"/>
            <a:ext cx="2857487" cy="400110"/>
          </a:xfrm>
          <a:prstGeom prst="rect">
            <a:avLst/>
          </a:prstGeom>
          <a:noFill/>
        </p:spPr>
        <p:txBody>
          <a:bodyPr wrap="square" rtlCol="0">
            <a:spAutoFit/>
          </a:bodyPr>
          <a:lstStyle/>
          <a:p>
            <a:pPr algn="ctr"/>
            <a:r>
              <a:rPr lang="zh-CN" altLang="en-US" sz="2000" b="1" dirty="0">
                <a:latin typeface="黑体" pitchFamily="49" charset="-122"/>
                <a:ea typeface="黑体" pitchFamily="49" charset="-122"/>
              </a:rPr>
              <a:t>本</a:t>
            </a:r>
            <a:r>
              <a:rPr lang="zh-CN" altLang="en-US" sz="2000" b="1" dirty="0" smtClean="0">
                <a:latin typeface="黑体" pitchFamily="49" charset="-122"/>
                <a:ea typeface="黑体" pitchFamily="49" charset="-122"/>
              </a:rPr>
              <a:t>报告数据说明：</a:t>
            </a:r>
            <a:endParaRPr lang="zh-CN" altLang="en-US" sz="2000" b="1" dirty="0">
              <a:latin typeface="黑体" pitchFamily="49" charset="-122"/>
              <a:ea typeface="黑体" pitchFamily="49" charset="-122"/>
            </a:endParaRPr>
          </a:p>
        </p:txBody>
      </p:sp>
      <p:sp>
        <p:nvSpPr>
          <p:cNvPr id="3" name="TextBox 2"/>
          <p:cNvSpPr txBox="1"/>
          <p:nvPr/>
        </p:nvSpPr>
        <p:spPr>
          <a:xfrm>
            <a:off x="1044000" y="2203200"/>
            <a:ext cx="7314214" cy="2554545"/>
          </a:xfrm>
          <a:prstGeom prst="rect">
            <a:avLst/>
          </a:prstGeom>
          <a:noFill/>
        </p:spPr>
        <p:txBody>
          <a:bodyPr wrap="square" rtlCol="0">
            <a:spAutoFit/>
          </a:bodyPr>
          <a:lstStyle/>
          <a:p>
            <a:pPr>
              <a:lnSpc>
                <a:spcPct val="200000"/>
              </a:lnSpc>
              <a:buFont typeface="Wingdings" pitchFamily="2" charset="2"/>
              <a:buChar char="n"/>
            </a:pPr>
            <a:r>
              <a:rPr lang="zh-CN" altLang="en-US" sz="1600" dirty="0" smtClean="0">
                <a:latin typeface="黑体" pitchFamily="49" charset="-122"/>
                <a:ea typeface="黑体" pitchFamily="49" charset="-122"/>
              </a:rPr>
              <a:t>本报告中所涉及的新增预售供应量、成交量、成交均价等未特别注明的，均为建筑面积、建面价格；</a:t>
            </a:r>
          </a:p>
          <a:p>
            <a:pPr>
              <a:lnSpc>
                <a:spcPct val="200000"/>
              </a:lnSpc>
              <a:buFont typeface="Wingdings" pitchFamily="2" charset="2"/>
              <a:buChar char="n"/>
            </a:pPr>
            <a:r>
              <a:rPr lang="zh-CN" altLang="en-US" sz="1600" dirty="0" smtClean="0">
                <a:latin typeface="黑体" pitchFamily="49" charset="-122"/>
                <a:ea typeface="黑体" pitchFamily="49" charset="-122"/>
              </a:rPr>
              <a:t>本报告中所涉及的新开盘及加推房源价格未特别注明的，均为套内面积价格；</a:t>
            </a:r>
          </a:p>
          <a:p>
            <a:pPr>
              <a:lnSpc>
                <a:spcPct val="200000"/>
              </a:lnSpc>
              <a:buFont typeface="Wingdings" pitchFamily="2" charset="2"/>
              <a:buChar char="n"/>
            </a:pPr>
            <a:r>
              <a:rPr lang="zh-CN" altLang="en-US" sz="1600" dirty="0" smtClean="0">
                <a:latin typeface="黑体" pitchFamily="49" charset="-122"/>
                <a:ea typeface="黑体" pitchFamily="49" charset="-122"/>
              </a:rPr>
              <a:t>新开盘加推及媒体投放数据由铭腾汇景公司独家采集；</a:t>
            </a:r>
          </a:p>
          <a:p>
            <a:pPr>
              <a:lnSpc>
                <a:spcPct val="200000"/>
              </a:lnSpc>
              <a:buFont typeface="Wingdings" pitchFamily="2" charset="2"/>
              <a:buChar char="n"/>
            </a:pPr>
            <a:r>
              <a:rPr lang="zh-CN" altLang="en-US" sz="1600" dirty="0" smtClean="0">
                <a:latin typeface="黑体" pitchFamily="49" charset="-122"/>
                <a:ea typeface="黑体" pitchFamily="49" charset="-122"/>
              </a:rPr>
              <a:t>本报告中新增预售供应量及成交数据均来自于网上房地产官方网站；</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5"/>
          <p:cNvSpPr>
            <a:spLocks noChangeArrowheads="1"/>
          </p:cNvSpPr>
          <p:nvPr/>
        </p:nvSpPr>
        <p:spPr bwMode="auto">
          <a:xfrm>
            <a:off x="0" y="0"/>
            <a:ext cx="4643437" cy="503238"/>
          </a:xfrm>
          <a:prstGeom prst="rect">
            <a:avLst/>
          </a:prstGeom>
          <a:solidFill>
            <a:srgbClr val="A50021"/>
          </a:solidFill>
          <a:ln w="9525">
            <a:noFill/>
            <a:miter lim="800000"/>
            <a:headEnd/>
            <a:tailEnd/>
          </a:ln>
        </p:spPr>
        <p:txBody>
          <a:bodyPr anchor="ctr" anchorCtr="1"/>
          <a:lstStyle/>
          <a:p>
            <a:pPr algn="ctr"/>
            <a:r>
              <a:rPr lang="zh-CN" altLang="en-US" b="1">
                <a:solidFill>
                  <a:schemeClr val="bg1"/>
                </a:solidFill>
                <a:latin typeface="Arial" charset="0"/>
                <a:ea typeface="黑体" pitchFamily="2" charset="-122"/>
              </a:rPr>
              <a:t>一周市场成交情况</a:t>
            </a:r>
            <a:r>
              <a:rPr lang="en-US" altLang="zh-CN" b="1" smtClean="0">
                <a:solidFill>
                  <a:schemeClr val="bg1"/>
                </a:solidFill>
                <a:latin typeface="Arial" charset="0"/>
                <a:ea typeface="黑体" pitchFamily="2" charset="-122"/>
              </a:rPr>
              <a:t>——</a:t>
            </a:r>
            <a:r>
              <a:rPr lang="zh-CN" altLang="en-US" b="1">
                <a:solidFill>
                  <a:schemeClr val="bg1"/>
                </a:solidFill>
                <a:latin typeface="Arial" charset="0"/>
                <a:ea typeface="黑体" pitchFamily="2" charset="-122"/>
              </a:rPr>
              <a:t>商业</a:t>
            </a:r>
            <a:r>
              <a:rPr lang="zh-CN" altLang="en-US" b="1" smtClean="0">
                <a:solidFill>
                  <a:schemeClr val="bg1"/>
                </a:solidFill>
                <a:latin typeface="Arial" charset="0"/>
                <a:ea typeface="黑体" pitchFamily="2" charset="-122"/>
              </a:rPr>
              <a:t>成交</a:t>
            </a:r>
            <a:r>
              <a:rPr lang="zh-CN" altLang="en-US" b="1">
                <a:solidFill>
                  <a:schemeClr val="bg1"/>
                </a:solidFill>
                <a:latin typeface="Arial" charset="0"/>
                <a:ea typeface="黑体" pitchFamily="2" charset="-122"/>
              </a:rPr>
              <a:t>情况</a:t>
            </a:r>
          </a:p>
        </p:txBody>
      </p:sp>
      <p:sp>
        <p:nvSpPr>
          <p:cNvPr id="8" name="灯片编号占位符 3"/>
          <p:cNvSpPr txBox="1">
            <a:spLocks noGrp="1"/>
          </p:cNvSpPr>
          <p:nvPr/>
        </p:nvSpPr>
        <p:spPr bwMode="auto">
          <a:xfrm>
            <a:off x="7380288" y="6453188"/>
            <a:ext cx="1341437" cy="260350"/>
          </a:xfrm>
          <a:prstGeom prst="rect">
            <a:avLst/>
          </a:prstGeom>
          <a:noFill/>
          <a:ln w="9525">
            <a:noFill/>
            <a:miter lim="800000"/>
            <a:headEnd/>
            <a:tailEnd/>
          </a:ln>
        </p:spPr>
        <p:txBody>
          <a:bodyPr/>
          <a:lstStyle/>
          <a:p>
            <a:pPr algn="r"/>
            <a:fld id="{CADAC368-279C-4EFC-9B9E-B2B7A6AA1F4B}" type="slidenum">
              <a:rPr lang="zh-CN" altLang="en-US" sz="1400">
                <a:solidFill>
                  <a:schemeClr val="tx1"/>
                </a:solidFill>
                <a:latin typeface="Haettenschweiler" pitchFamily="34" charset="0"/>
              </a:rPr>
              <a:pPr algn="r"/>
              <a:t>20</a:t>
            </a:fld>
            <a:endParaRPr lang="en-US" altLang="zh-CN" sz="1400">
              <a:solidFill>
                <a:schemeClr val="tx1"/>
              </a:solidFill>
              <a:latin typeface="Haettenschweiler" pitchFamily="34" charset="0"/>
            </a:endParaRPr>
          </a:p>
        </p:txBody>
      </p:sp>
      <p:sp>
        <p:nvSpPr>
          <p:cNvPr id="9" name="TextBox 8"/>
          <p:cNvSpPr txBox="1"/>
          <p:nvPr/>
        </p:nvSpPr>
        <p:spPr>
          <a:xfrm>
            <a:off x="122362" y="785794"/>
            <a:ext cx="8878794" cy="307777"/>
          </a:xfrm>
          <a:prstGeom prst="rect">
            <a:avLst/>
          </a:prstGeom>
          <a:noFill/>
        </p:spPr>
        <p:txBody>
          <a:bodyPr wrap="square" rtlCol="0">
            <a:spAutoFit/>
          </a:bodyPr>
          <a:lstStyle/>
          <a:p>
            <a:r>
              <a:rPr lang="zh-CN" altLang="en-US" sz="1400" b="1" dirty="0" smtClean="0">
                <a:solidFill>
                  <a:schemeClr val="tx1"/>
                </a:solidFill>
                <a:latin typeface="微软雅黑" pitchFamily="34" charset="-122"/>
                <a:ea typeface="微软雅黑" pitchFamily="34" charset="-122"/>
              </a:rPr>
              <a:t>商业市场：</a:t>
            </a:r>
            <a:r>
              <a:rPr lang="zh-CN" altLang="en-US" sz="1400" dirty="0" smtClean="0">
                <a:solidFill>
                  <a:schemeClr val="tx1"/>
                </a:solidFill>
                <a:latin typeface="微软雅黑" pitchFamily="34" charset="-122"/>
                <a:ea typeface="微软雅黑" pitchFamily="34" charset="-122"/>
              </a:rPr>
              <a:t>供销均环比大幅下滑，品牌企业</a:t>
            </a:r>
            <a:r>
              <a:rPr lang="zh-CN" altLang="en-US" sz="1400" dirty="0" smtClean="0">
                <a:latin typeface="微软雅黑" pitchFamily="34" charset="-122"/>
                <a:ea typeface="微软雅黑" pitchFamily="34" charset="-122"/>
              </a:rPr>
              <a:t>供应</a:t>
            </a:r>
            <a:r>
              <a:rPr lang="zh-CN" altLang="en-US" sz="1400" dirty="0" smtClean="0">
                <a:solidFill>
                  <a:schemeClr val="tx1"/>
                </a:solidFill>
                <a:latin typeface="微软雅黑" pitchFamily="34" charset="-122"/>
                <a:ea typeface="微软雅黑" pitchFamily="34" charset="-122"/>
              </a:rPr>
              <a:t>不足，核心地段项目量小、价高，带动均价持续上涨。</a:t>
            </a:r>
          </a:p>
        </p:txBody>
      </p:sp>
      <p:sp>
        <p:nvSpPr>
          <p:cNvPr id="11" name="TextBox 10"/>
          <p:cNvSpPr txBox="1"/>
          <p:nvPr/>
        </p:nvSpPr>
        <p:spPr>
          <a:xfrm>
            <a:off x="109506" y="4868840"/>
            <a:ext cx="8640960" cy="1092607"/>
          </a:xfrm>
          <a:prstGeom prst="rect">
            <a:avLst/>
          </a:prstGeom>
          <a:noFill/>
        </p:spPr>
        <p:txBody>
          <a:bodyPr wrap="square" rtlCol="0">
            <a:spAutoFit/>
          </a:bodyPr>
          <a:lstStyle/>
          <a:p>
            <a:pPr>
              <a:buClr>
                <a:srgbClr val="993300"/>
              </a:buClr>
              <a:buFont typeface="Wingdings" pitchFamily="2" charset="2"/>
              <a:buChar char="p"/>
            </a:pPr>
            <a:r>
              <a:rPr lang="zh-CN" altLang="en-US" sz="1300" dirty="0" smtClean="0">
                <a:latin typeface="微软雅黑" pitchFamily="34" charset="-122"/>
                <a:ea typeface="微软雅黑" pitchFamily="34" charset="-122"/>
              </a:rPr>
              <a:t> 本周新增供应</a:t>
            </a:r>
            <a:r>
              <a:rPr lang="en-US" altLang="zh-CN" sz="1300" dirty="0" smtClean="0">
                <a:latin typeface="微软雅黑" pitchFamily="34" charset="-122"/>
                <a:ea typeface="微软雅黑" pitchFamily="34" charset="-122"/>
              </a:rPr>
              <a:t>0.56</a:t>
            </a:r>
            <a:r>
              <a:rPr lang="zh-CN" altLang="en-US" sz="1300" dirty="0" smtClean="0">
                <a:latin typeface="微软雅黑" pitchFamily="34" charset="-122"/>
                <a:ea typeface="微软雅黑" pitchFamily="34" charset="-122"/>
              </a:rPr>
              <a:t>万方，</a:t>
            </a:r>
            <a:r>
              <a:rPr lang="zh-CN" altLang="en-US" sz="1300" b="1" u="sng" dirty="0" smtClean="0">
                <a:solidFill>
                  <a:srgbClr val="800000"/>
                </a:solidFill>
                <a:latin typeface="微软雅黑" pitchFamily="34" charset="-122"/>
                <a:ea typeface="微软雅黑" pitchFamily="34" charset="-122"/>
              </a:rPr>
              <a:t>环比下降</a:t>
            </a:r>
            <a:r>
              <a:rPr lang="en-US" altLang="zh-CN" sz="1300" b="1" u="sng" dirty="0" smtClean="0">
                <a:solidFill>
                  <a:srgbClr val="800000"/>
                </a:solidFill>
                <a:latin typeface="微软雅黑" pitchFamily="34" charset="-122"/>
                <a:ea typeface="微软雅黑" pitchFamily="34" charset="-122"/>
              </a:rPr>
              <a:t>72.41%</a:t>
            </a:r>
            <a:r>
              <a:rPr lang="zh-CN" altLang="en-US" sz="1300" b="1" u="sng" dirty="0" smtClean="0">
                <a:solidFill>
                  <a:srgbClr val="800000"/>
                </a:solidFill>
                <a:latin typeface="微软雅黑" pitchFamily="34" charset="-122"/>
                <a:ea typeface="微软雅黑" pitchFamily="34" charset="-122"/>
              </a:rPr>
              <a:t>，商业市场供应下滑，大幅去化存量</a:t>
            </a:r>
            <a:r>
              <a:rPr lang="zh-CN" altLang="en-US" sz="1300" dirty="0" smtClean="0">
                <a:latin typeface="微软雅黑" pitchFamily="34" charset="-122"/>
                <a:ea typeface="微软雅黑" pitchFamily="34" charset="-122"/>
              </a:rPr>
              <a:t>；</a:t>
            </a:r>
            <a:endParaRPr lang="en-US" altLang="zh-CN" sz="1300" dirty="0" smtClean="0">
              <a:latin typeface="微软雅黑" pitchFamily="34" charset="-122"/>
              <a:ea typeface="微软雅黑" pitchFamily="34" charset="-122"/>
            </a:endParaRPr>
          </a:p>
          <a:p>
            <a:pPr algn="l">
              <a:buClr>
                <a:srgbClr val="993300"/>
              </a:buClr>
              <a:buFont typeface="Wingdings" pitchFamily="2" charset="2"/>
              <a:buChar char="p"/>
            </a:pPr>
            <a:endParaRPr lang="zh-CN" altLang="en-US" sz="1300" b="1" dirty="0" smtClean="0">
              <a:latin typeface="微软雅黑" pitchFamily="34" charset="-122"/>
              <a:ea typeface="微软雅黑" pitchFamily="34" charset="-122"/>
            </a:endParaRPr>
          </a:p>
          <a:p>
            <a:pPr>
              <a:buClr>
                <a:srgbClr val="993300"/>
              </a:buClr>
              <a:buFont typeface="Wingdings" pitchFamily="2" charset="2"/>
              <a:buChar char="p"/>
            </a:pPr>
            <a:r>
              <a:rPr lang="zh-CN" altLang="en-US" sz="1300" b="1" dirty="0" smtClean="0">
                <a:solidFill>
                  <a:schemeClr val="tx1"/>
                </a:solidFill>
                <a:latin typeface="微软雅黑" pitchFamily="34" charset="-122"/>
                <a:ea typeface="微软雅黑" pitchFamily="34" charset="-122"/>
              </a:rPr>
              <a:t> </a:t>
            </a:r>
            <a:r>
              <a:rPr lang="zh-CN" altLang="en-US" sz="1300" dirty="0" smtClean="0">
                <a:solidFill>
                  <a:schemeClr val="tx1"/>
                </a:solidFill>
                <a:latin typeface="微软雅黑" pitchFamily="34" charset="-122"/>
                <a:ea typeface="微软雅黑" pitchFamily="34" charset="-122"/>
              </a:rPr>
              <a:t>本周成交面积</a:t>
            </a:r>
            <a:r>
              <a:rPr lang="en-US" altLang="zh-CN" sz="1300" dirty="0" smtClean="0">
                <a:solidFill>
                  <a:schemeClr val="tx1"/>
                </a:solidFill>
                <a:latin typeface="微软雅黑" pitchFamily="34" charset="-122"/>
                <a:ea typeface="微软雅黑" pitchFamily="34" charset="-122"/>
              </a:rPr>
              <a:t>0.93</a:t>
            </a:r>
            <a:r>
              <a:rPr lang="zh-CN" altLang="en-US" sz="1300" dirty="0" smtClean="0">
                <a:solidFill>
                  <a:schemeClr val="tx1"/>
                </a:solidFill>
                <a:latin typeface="微软雅黑" pitchFamily="34" charset="-122"/>
                <a:ea typeface="微软雅黑" pitchFamily="34" charset="-122"/>
              </a:rPr>
              <a:t>万方，</a:t>
            </a:r>
            <a:r>
              <a:rPr lang="zh-CN" altLang="en-US" sz="1300" b="1" u="sng" dirty="0">
                <a:solidFill>
                  <a:srgbClr val="800000"/>
                </a:solidFill>
                <a:latin typeface="微软雅黑" pitchFamily="34" charset="-122"/>
                <a:ea typeface="微软雅黑" pitchFamily="34" charset="-122"/>
              </a:rPr>
              <a:t>环</a:t>
            </a:r>
            <a:r>
              <a:rPr lang="zh-CN" altLang="en-US" sz="1300" b="1" u="sng" dirty="0" smtClean="0">
                <a:solidFill>
                  <a:srgbClr val="800000"/>
                </a:solidFill>
                <a:latin typeface="微软雅黑" pitchFamily="34" charset="-122"/>
                <a:ea typeface="微软雅黑" pitchFamily="34" charset="-122"/>
              </a:rPr>
              <a:t>比下降</a:t>
            </a:r>
            <a:r>
              <a:rPr lang="en-US" altLang="zh-CN" sz="1300" b="1" u="sng" dirty="0" smtClean="0">
                <a:solidFill>
                  <a:srgbClr val="800000"/>
                </a:solidFill>
                <a:latin typeface="微软雅黑" pitchFamily="34" charset="-122"/>
                <a:ea typeface="微软雅黑" pitchFamily="34" charset="-122"/>
              </a:rPr>
              <a:t>51.05%</a:t>
            </a:r>
            <a:r>
              <a:rPr lang="zh-CN" altLang="en-US" sz="1300" b="1" u="sng" dirty="0" smtClean="0">
                <a:solidFill>
                  <a:srgbClr val="800000"/>
                </a:solidFill>
                <a:latin typeface="微软雅黑" pitchFamily="34" charset="-122"/>
                <a:ea typeface="微软雅黑" pitchFamily="34" charset="-122"/>
              </a:rPr>
              <a:t>；成交量相对低迷，品牌企业项目贡献不足</a:t>
            </a:r>
            <a:r>
              <a:rPr lang="zh-CN" altLang="en-US" sz="1300" dirty="0" smtClean="0">
                <a:latin typeface="微软雅黑" pitchFamily="34" charset="-122"/>
                <a:ea typeface="微软雅黑" pitchFamily="34" charset="-122"/>
              </a:rPr>
              <a:t>；</a:t>
            </a:r>
            <a:endParaRPr lang="en-US" altLang="zh-CN" sz="1300" dirty="0" smtClean="0">
              <a:latin typeface="微软雅黑" pitchFamily="34" charset="-122"/>
              <a:ea typeface="微软雅黑" pitchFamily="34" charset="-122"/>
            </a:endParaRPr>
          </a:p>
          <a:p>
            <a:pPr algn="l">
              <a:buClr>
                <a:srgbClr val="993300"/>
              </a:buClr>
              <a:buFont typeface="Wingdings" pitchFamily="2" charset="2"/>
              <a:buChar char="p"/>
            </a:pPr>
            <a:endParaRPr lang="zh-CN" altLang="en-US" sz="1300" b="1" dirty="0" smtClean="0">
              <a:latin typeface="微软雅黑" pitchFamily="34" charset="-122"/>
              <a:ea typeface="微软雅黑" pitchFamily="34" charset="-122"/>
            </a:endParaRPr>
          </a:p>
          <a:p>
            <a:pPr algn="l">
              <a:buClr>
                <a:srgbClr val="993300"/>
              </a:buClr>
              <a:buFont typeface="Wingdings" pitchFamily="2" charset="2"/>
              <a:buChar char="p"/>
            </a:pPr>
            <a:r>
              <a:rPr lang="zh-CN" altLang="en-US" sz="1300" b="1" dirty="0" smtClean="0">
                <a:solidFill>
                  <a:schemeClr val="tx1"/>
                </a:solidFill>
                <a:latin typeface="微软雅黑" pitchFamily="34" charset="-122"/>
                <a:ea typeface="微软雅黑" pitchFamily="34" charset="-122"/>
              </a:rPr>
              <a:t> </a:t>
            </a:r>
            <a:r>
              <a:rPr lang="zh-CN" altLang="en-US" sz="1300" dirty="0" smtClean="0">
                <a:solidFill>
                  <a:schemeClr val="tx1"/>
                </a:solidFill>
                <a:latin typeface="微软雅黑" pitchFamily="34" charset="-122"/>
                <a:ea typeface="微软雅黑" pitchFamily="34" charset="-122"/>
              </a:rPr>
              <a:t>本周成交均价</a:t>
            </a:r>
            <a:r>
              <a:rPr lang="en-US" altLang="zh-CN" sz="1300" dirty="0" smtClean="0">
                <a:solidFill>
                  <a:schemeClr val="tx1"/>
                </a:solidFill>
                <a:latin typeface="微软雅黑" pitchFamily="34" charset="-122"/>
                <a:ea typeface="微软雅黑" pitchFamily="34" charset="-122"/>
              </a:rPr>
              <a:t>17727</a:t>
            </a:r>
            <a:r>
              <a:rPr lang="zh-CN" altLang="en-US" sz="1300" dirty="0" smtClean="0">
                <a:solidFill>
                  <a:schemeClr val="tx1"/>
                </a:solidFill>
                <a:latin typeface="微软雅黑" pitchFamily="34" charset="-122"/>
                <a:ea typeface="微软雅黑" pitchFamily="34" charset="-122"/>
              </a:rPr>
              <a:t>元</a:t>
            </a:r>
            <a:r>
              <a:rPr lang="en-US" altLang="zh-CN" sz="1300" dirty="0" smtClean="0">
                <a:solidFill>
                  <a:schemeClr val="tx1"/>
                </a:solidFill>
                <a:latin typeface="微软雅黑" pitchFamily="34" charset="-122"/>
                <a:ea typeface="微软雅黑" pitchFamily="34" charset="-122"/>
              </a:rPr>
              <a:t>/㎡</a:t>
            </a:r>
            <a:r>
              <a:rPr lang="zh-CN" altLang="en-US" sz="1300" dirty="0" smtClean="0">
                <a:solidFill>
                  <a:schemeClr val="tx1"/>
                </a:solidFill>
                <a:latin typeface="微软雅黑" pitchFamily="34" charset="-122"/>
                <a:ea typeface="微软雅黑" pitchFamily="34" charset="-122"/>
              </a:rPr>
              <a:t>，</a:t>
            </a:r>
            <a:r>
              <a:rPr lang="zh-CN" altLang="en-US" sz="1300" b="1" u="sng" dirty="0">
                <a:solidFill>
                  <a:srgbClr val="800000"/>
                </a:solidFill>
                <a:latin typeface="微软雅黑" pitchFamily="34" charset="-122"/>
                <a:ea typeface="微软雅黑" pitchFamily="34" charset="-122"/>
              </a:rPr>
              <a:t>环</a:t>
            </a:r>
            <a:r>
              <a:rPr lang="zh-CN" altLang="en-US" sz="1300" b="1" u="sng" dirty="0" smtClean="0">
                <a:solidFill>
                  <a:srgbClr val="800000"/>
                </a:solidFill>
                <a:latin typeface="微软雅黑" pitchFamily="34" charset="-122"/>
                <a:ea typeface="微软雅黑" pitchFamily="34" charset="-122"/>
              </a:rPr>
              <a:t>比上涨</a:t>
            </a:r>
            <a:r>
              <a:rPr lang="en-US" altLang="zh-CN" sz="1300" b="1" u="sng" dirty="0" smtClean="0">
                <a:solidFill>
                  <a:srgbClr val="800000"/>
                </a:solidFill>
                <a:latin typeface="微软雅黑" pitchFamily="34" charset="-122"/>
                <a:ea typeface="微软雅黑" pitchFamily="34" charset="-122"/>
              </a:rPr>
              <a:t>9.96</a:t>
            </a:r>
            <a:r>
              <a:rPr lang="zh-CN" altLang="en-US" sz="1300" b="1" u="sng" dirty="0" smtClean="0">
                <a:solidFill>
                  <a:srgbClr val="800000"/>
                </a:solidFill>
                <a:latin typeface="微软雅黑" pitchFamily="34" charset="-122"/>
                <a:ea typeface="微软雅黑" pitchFamily="34" charset="-122"/>
              </a:rPr>
              <a:t>％，多个核心地段项目少量成交共同拉高市场均价</a:t>
            </a:r>
            <a:r>
              <a:rPr lang="zh-CN" altLang="en-US" sz="1300" dirty="0" smtClean="0">
                <a:solidFill>
                  <a:schemeClr val="tx1"/>
                </a:solidFill>
                <a:latin typeface="微软雅黑" pitchFamily="34" charset="-122"/>
                <a:ea typeface="微软雅黑" pitchFamily="34" charset="-122"/>
              </a:rPr>
              <a:t>。</a:t>
            </a:r>
          </a:p>
        </p:txBody>
      </p:sp>
      <p:graphicFrame>
        <p:nvGraphicFramePr>
          <p:cNvPr id="12" name="图表 11"/>
          <p:cNvGraphicFramePr/>
          <p:nvPr>
            <p:extLst>
              <p:ext uri="{D42A27DB-BD31-4B8C-83A1-F6EECF244321}">
                <p14:modId xmlns="" xmlns:p14="http://schemas.microsoft.com/office/powerpoint/2010/main" val="2225517621"/>
              </p:ext>
            </p:extLst>
          </p:nvPr>
        </p:nvGraphicFramePr>
        <p:xfrm>
          <a:off x="214282" y="1296940"/>
          <a:ext cx="8715436" cy="3443844"/>
        </p:xfrm>
        <a:graphic>
          <a:graphicData uri="http://schemas.openxmlformats.org/drawingml/2006/chart">
            <c:chart xmlns:c="http://schemas.openxmlformats.org/drawingml/2006/chart" xmlns:r="http://schemas.openxmlformats.org/officeDocument/2006/relationships" r:id="rId2"/>
          </a:graphicData>
        </a:graphic>
      </p:graphicFrame>
      <p:sp>
        <p:nvSpPr>
          <p:cNvPr id="13" name="TextBox 12"/>
          <p:cNvSpPr txBox="1"/>
          <p:nvPr/>
        </p:nvSpPr>
        <p:spPr>
          <a:xfrm>
            <a:off x="251520" y="6561975"/>
            <a:ext cx="2304256" cy="276999"/>
          </a:xfrm>
          <a:prstGeom prst="rect">
            <a:avLst/>
          </a:prstGeom>
          <a:noFill/>
        </p:spPr>
        <p:txBody>
          <a:bodyPr wrap="square" rtlCol="0">
            <a:spAutoFit/>
          </a:bodyPr>
          <a:lstStyle/>
          <a:p>
            <a:pPr algn="l"/>
            <a:r>
              <a:rPr lang="zh-CN" altLang="zh-CN" sz="1200" b="1" dirty="0" smtClean="0">
                <a:solidFill>
                  <a:schemeClr val="tx1"/>
                </a:solidFill>
                <a:latin typeface="微软雅黑" pitchFamily="34" charset="-122"/>
                <a:ea typeface="微软雅黑" pitchFamily="34" charset="-122"/>
              </a:rPr>
              <a:t>注：数据口径为</a:t>
            </a:r>
            <a:r>
              <a:rPr lang="zh-CN" altLang="en-US" sz="1200" b="1" dirty="0" smtClean="0">
                <a:solidFill>
                  <a:schemeClr val="tx1"/>
                </a:solidFill>
                <a:latin typeface="微软雅黑" pitchFamily="34" charset="-122"/>
                <a:ea typeface="微软雅黑" pitchFamily="34" charset="-122"/>
              </a:rPr>
              <a:t>商业市场</a:t>
            </a:r>
            <a:endParaRPr lang="zh-CN" altLang="zh-CN" sz="1200" b="1" dirty="0">
              <a:solidFill>
                <a:schemeClr val="tx1"/>
              </a:solidFill>
              <a:latin typeface="微软雅黑" pitchFamily="34" charset="-122"/>
              <a:ea typeface="微软雅黑" pitchFamily="34" charset="-122"/>
            </a:endParaRPr>
          </a:p>
        </p:txBody>
      </p:sp>
    </p:spTree>
    <p:extLst>
      <p:ext uri="{BB962C8B-B14F-4D97-AF65-F5344CB8AC3E}">
        <p14:creationId xmlns="" xmlns:p14="http://schemas.microsoft.com/office/powerpoint/2010/main" val="365168112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5"/>
          <p:cNvSpPr>
            <a:spLocks noChangeArrowheads="1"/>
          </p:cNvSpPr>
          <p:nvPr/>
        </p:nvSpPr>
        <p:spPr bwMode="auto">
          <a:xfrm>
            <a:off x="0" y="0"/>
            <a:ext cx="3203575" cy="503238"/>
          </a:xfrm>
          <a:prstGeom prst="rect">
            <a:avLst/>
          </a:prstGeom>
          <a:solidFill>
            <a:srgbClr val="A50021"/>
          </a:solidFill>
          <a:ln w="9525">
            <a:noFill/>
            <a:miter lim="800000"/>
            <a:headEnd/>
            <a:tailEnd/>
          </a:ln>
        </p:spPr>
        <p:txBody>
          <a:bodyPr anchor="ctr" anchorCtr="1"/>
          <a:lstStyle/>
          <a:p>
            <a:pPr algn="ctr"/>
            <a:r>
              <a:rPr lang="zh-CN" altLang="en-US" b="1">
                <a:solidFill>
                  <a:schemeClr val="bg1"/>
                </a:solidFill>
                <a:latin typeface="Arial" charset="0"/>
                <a:ea typeface="黑体" pitchFamily="2" charset="-122"/>
              </a:rPr>
              <a:t>一周市场新开</a:t>
            </a:r>
            <a:r>
              <a:rPr lang="en-US" altLang="zh-CN" b="1">
                <a:solidFill>
                  <a:schemeClr val="bg1"/>
                </a:solidFill>
                <a:latin typeface="Arial" charset="0"/>
                <a:ea typeface="黑体" pitchFamily="2" charset="-122"/>
              </a:rPr>
              <a:t>(</a:t>
            </a:r>
            <a:r>
              <a:rPr lang="zh-CN" altLang="en-US" b="1">
                <a:solidFill>
                  <a:schemeClr val="bg1"/>
                </a:solidFill>
                <a:latin typeface="Arial" charset="0"/>
                <a:ea typeface="黑体" pitchFamily="2" charset="-122"/>
              </a:rPr>
              <a:t>加推</a:t>
            </a:r>
            <a:r>
              <a:rPr lang="en-US" altLang="zh-CN" b="1">
                <a:solidFill>
                  <a:schemeClr val="bg1"/>
                </a:solidFill>
                <a:latin typeface="Arial" charset="0"/>
                <a:ea typeface="黑体" pitchFamily="2" charset="-122"/>
              </a:rPr>
              <a:t>)</a:t>
            </a:r>
            <a:r>
              <a:rPr lang="zh-CN" altLang="en-US" b="1">
                <a:solidFill>
                  <a:schemeClr val="bg1"/>
                </a:solidFill>
                <a:latin typeface="Arial" charset="0"/>
                <a:ea typeface="黑体" pitchFamily="2" charset="-122"/>
              </a:rPr>
              <a:t>项目情况</a:t>
            </a:r>
          </a:p>
        </p:txBody>
      </p:sp>
      <p:sp>
        <p:nvSpPr>
          <p:cNvPr id="21" name="灯片编号占位符 3"/>
          <p:cNvSpPr txBox="1">
            <a:spLocks noGrp="1"/>
          </p:cNvSpPr>
          <p:nvPr/>
        </p:nvSpPr>
        <p:spPr bwMode="auto">
          <a:xfrm>
            <a:off x="7380288" y="6453188"/>
            <a:ext cx="1341437" cy="260350"/>
          </a:xfrm>
          <a:prstGeom prst="rect">
            <a:avLst/>
          </a:prstGeom>
          <a:noFill/>
          <a:ln w="9525">
            <a:noFill/>
            <a:miter lim="800000"/>
            <a:headEnd/>
            <a:tailEnd/>
          </a:ln>
        </p:spPr>
        <p:txBody>
          <a:bodyPr/>
          <a:lstStyle/>
          <a:p>
            <a:pPr algn="r"/>
            <a:fld id="{CADAC368-279C-4EFC-9B9E-B2B7A6AA1F4B}" type="slidenum">
              <a:rPr lang="zh-CN" altLang="en-US" sz="1400">
                <a:solidFill>
                  <a:schemeClr val="tx1"/>
                </a:solidFill>
                <a:latin typeface="Haettenschweiler" pitchFamily="34" charset="0"/>
              </a:rPr>
              <a:pPr algn="r"/>
              <a:t>21</a:t>
            </a:fld>
            <a:endParaRPr lang="en-US" altLang="zh-CN" sz="1400">
              <a:solidFill>
                <a:schemeClr val="tx1"/>
              </a:solidFill>
              <a:latin typeface="Haettenschweiler" pitchFamily="34" charset="0"/>
            </a:endParaRPr>
          </a:p>
        </p:txBody>
      </p:sp>
      <p:sp>
        <p:nvSpPr>
          <p:cNvPr id="22" name="Rectangle 6"/>
          <p:cNvSpPr>
            <a:spLocks noChangeArrowheads="1"/>
          </p:cNvSpPr>
          <p:nvPr/>
        </p:nvSpPr>
        <p:spPr bwMode="auto">
          <a:xfrm>
            <a:off x="1836738" y="571482"/>
            <a:ext cx="5472112" cy="433387"/>
          </a:xfrm>
          <a:prstGeom prst="rect">
            <a:avLst/>
          </a:prstGeom>
          <a:noFill/>
          <a:ln w="9525">
            <a:noFill/>
            <a:miter lim="800000"/>
            <a:headEnd/>
            <a:tailEnd/>
          </a:ln>
        </p:spPr>
        <p:txBody>
          <a:bodyPr anchor="ctr"/>
          <a:lstStyle/>
          <a:p>
            <a:pPr algn="ctr"/>
            <a:r>
              <a:rPr lang="zh-CN" altLang="en-US" sz="2000" b="1" dirty="0">
                <a:solidFill>
                  <a:schemeClr val="tx1"/>
                </a:solidFill>
                <a:latin typeface="黑体" pitchFamily="2" charset="-122"/>
                <a:ea typeface="黑体" pitchFamily="2" charset="-122"/>
              </a:rPr>
              <a:t>重点楼盘开盘（加推）项目位置关系图</a:t>
            </a:r>
          </a:p>
        </p:txBody>
      </p:sp>
      <p:grpSp>
        <p:nvGrpSpPr>
          <p:cNvPr id="8" name="组合 7"/>
          <p:cNvGrpSpPr/>
          <p:nvPr/>
        </p:nvGrpSpPr>
        <p:grpSpPr>
          <a:xfrm>
            <a:off x="188913" y="1053232"/>
            <a:ext cx="8786812" cy="5472112"/>
            <a:chOff x="188913" y="1000108"/>
            <a:chExt cx="8786812" cy="5472112"/>
          </a:xfrm>
        </p:grpSpPr>
        <p:grpSp>
          <p:nvGrpSpPr>
            <p:cNvPr id="9" name="组合 8"/>
            <p:cNvGrpSpPr/>
            <p:nvPr/>
          </p:nvGrpSpPr>
          <p:grpSpPr>
            <a:xfrm>
              <a:off x="188913" y="1000108"/>
              <a:ext cx="8786812" cy="5472112"/>
              <a:chOff x="188913" y="1000108"/>
              <a:chExt cx="8786812" cy="5472112"/>
            </a:xfrm>
          </p:grpSpPr>
          <p:grpSp>
            <p:nvGrpSpPr>
              <p:cNvPr id="11" name="组合 10"/>
              <p:cNvGrpSpPr/>
              <p:nvPr/>
            </p:nvGrpSpPr>
            <p:grpSpPr>
              <a:xfrm>
                <a:off x="188913" y="1000108"/>
                <a:ext cx="8786812" cy="5472112"/>
                <a:chOff x="188913" y="1000108"/>
                <a:chExt cx="8786812" cy="5472112"/>
              </a:xfrm>
            </p:grpSpPr>
            <p:pic>
              <p:nvPicPr>
                <p:cNvPr id="13" name="Picture 16" descr="001"/>
                <p:cNvPicPr>
                  <a:picLocks noChangeAspect="1" noChangeArrowheads="1"/>
                </p:cNvPicPr>
                <p:nvPr/>
              </p:nvPicPr>
              <p:blipFill>
                <a:blip r:embed="rId2" cstate="print"/>
                <a:srcRect/>
                <a:stretch>
                  <a:fillRect/>
                </a:stretch>
              </p:blipFill>
              <p:spPr bwMode="auto">
                <a:xfrm>
                  <a:off x="188913" y="1000108"/>
                  <a:ext cx="8786812" cy="5472112"/>
                </a:xfrm>
                <a:prstGeom prst="rect">
                  <a:avLst/>
                </a:prstGeom>
                <a:noFill/>
                <a:ln w="9525">
                  <a:solidFill>
                    <a:srgbClr val="000000"/>
                  </a:solidFill>
                  <a:miter lim="800000"/>
                  <a:headEnd/>
                  <a:tailEnd/>
                </a:ln>
              </p:spPr>
            </p:pic>
            <p:sp>
              <p:nvSpPr>
                <p:cNvPr id="14" name="AutoShape 18"/>
                <p:cNvSpPr>
                  <a:spLocks/>
                </p:cNvSpPr>
                <p:nvPr/>
              </p:nvSpPr>
              <p:spPr bwMode="auto">
                <a:xfrm>
                  <a:off x="2589184" y="3545385"/>
                  <a:ext cx="612000" cy="215900"/>
                </a:xfrm>
                <a:prstGeom prst="borderCallout2">
                  <a:avLst>
                    <a:gd name="adj1" fmla="val 52940"/>
                    <a:gd name="adj2" fmla="val 109412"/>
                    <a:gd name="adj3" fmla="val 52940"/>
                    <a:gd name="adj4" fmla="val 129412"/>
                    <a:gd name="adj5" fmla="val 33824"/>
                    <a:gd name="adj6" fmla="val 137843"/>
                  </a:avLst>
                </a:prstGeom>
                <a:solidFill>
                  <a:srgbClr val="336699"/>
                </a:solidFill>
                <a:ln w="22225">
                  <a:solidFill>
                    <a:schemeClr val="tx1"/>
                  </a:solidFill>
                  <a:miter lim="800000"/>
                  <a:headEnd/>
                  <a:tailEnd/>
                </a:ln>
              </p:spPr>
              <p:txBody>
                <a:bodyPr lIns="0" tIns="0" rIns="0" bIns="0" anchor="ctr"/>
                <a:lstStyle>
                  <a:lvl1pPr eaLnBrk="0" hangingPunct="0">
                    <a:defRPr sz="1600">
                      <a:solidFill>
                        <a:schemeClr val="tx1"/>
                      </a:solidFill>
                      <a:latin typeface="Arial" panose="020B0604020202020204" pitchFamily="34" charset="0"/>
                      <a:ea typeface="黑体" panose="02010609060101010101" pitchFamily="49" charset="-122"/>
                    </a:defRPr>
                  </a:lvl1pPr>
                  <a:lvl2pPr marL="742950" indent="-285750" eaLnBrk="0" hangingPunct="0">
                    <a:defRPr sz="1600">
                      <a:solidFill>
                        <a:schemeClr val="tx1"/>
                      </a:solidFill>
                      <a:latin typeface="Arial" panose="020B0604020202020204" pitchFamily="34" charset="0"/>
                      <a:ea typeface="黑体" panose="02010609060101010101" pitchFamily="49" charset="-122"/>
                    </a:defRPr>
                  </a:lvl2pPr>
                  <a:lvl3pPr marL="1143000" indent="-228600" eaLnBrk="0" hangingPunct="0">
                    <a:defRPr sz="1600">
                      <a:solidFill>
                        <a:schemeClr val="tx1"/>
                      </a:solidFill>
                      <a:latin typeface="Arial" panose="020B0604020202020204" pitchFamily="34" charset="0"/>
                      <a:ea typeface="黑体" panose="02010609060101010101" pitchFamily="49" charset="-122"/>
                    </a:defRPr>
                  </a:lvl3pPr>
                  <a:lvl4pPr marL="1600200" indent="-228600" eaLnBrk="0" hangingPunct="0">
                    <a:defRPr sz="1600">
                      <a:solidFill>
                        <a:schemeClr val="tx1"/>
                      </a:solidFill>
                      <a:latin typeface="Arial" panose="020B0604020202020204" pitchFamily="34" charset="0"/>
                      <a:ea typeface="黑体" panose="02010609060101010101" pitchFamily="49" charset="-122"/>
                    </a:defRPr>
                  </a:lvl4pPr>
                  <a:lvl5pPr marL="2057400" indent="-228600" eaLnBrk="0" hangingPunct="0">
                    <a:defRPr sz="1600">
                      <a:solidFill>
                        <a:schemeClr val="tx1"/>
                      </a:solidFill>
                      <a:latin typeface="Arial" panose="020B0604020202020204" pitchFamily="34" charset="0"/>
                      <a:ea typeface="黑体" panose="02010609060101010101" pitchFamily="49" charset="-122"/>
                    </a:defRPr>
                  </a:lvl5pPr>
                  <a:lvl6pPr marL="25146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6pPr>
                  <a:lvl7pPr marL="29718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7pPr>
                  <a:lvl8pPr marL="34290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8pPr>
                  <a:lvl9pPr marL="38862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9pPr>
                </a:lstStyle>
                <a:p>
                  <a:pPr algn="ctr" eaLnBrk="1" hangingPunct="1"/>
                  <a:r>
                    <a:rPr lang="zh-CN" altLang="en-US" sz="750" dirty="0">
                      <a:solidFill>
                        <a:schemeClr val="bg1"/>
                      </a:solidFill>
                      <a:latin typeface="黑体" panose="02010609060101010101" pitchFamily="49" charset="-122"/>
                    </a:rPr>
                    <a:t>华宇</a:t>
                  </a:r>
                  <a:r>
                    <a:rPr lang="en-US" altLang="zh-CN" sz="750" dirty="0">
                      <a:solidFill>
                        <a:schemeClr val="bg1"/>
                      </a:solidFill>
                      <a:latin typeface="黑体" panose="02010609060101010101" pitchFamily="49" charset="-122"/>
                    </a:rPr>
                    <a:t>·</a:t>
                  </a:r>
                  <a:r>
                    <a:rPr lang="zh-CN" altLang="en-US" sz="750" dirty="0">
                      <a:solidFill>
                        <a:schemeClr val="bg1"/>
                      </a:solidFill>
                      <a:latin typeface="黑体" panose="02010609060101010101" pitchFamily="49" charset="-122"/>
                    </a:rPr>
                    <a:t>星云汇</a:t>
                  </a:r>
                </a:p>
              </p:txBody>
            </p:sp>
            <p:sp>
              <p:nvSpPr>
                <p:cNvPr id="15" name="AutoShape 18"/>
                <p:cNvSpPr>
                  <a:spLocks/>
                </p:cNvSpPr>
                <p:nvPr/>
              </p:nvSpPr>
              <p:spPr bwMode="auto">
                <a:xfrm>
                  <a:off x="2978150" y="4105275"/>
                  <a:ext cx="720000" cy="215900"/>
                </a:xfrm>
                <a:prstGeom prst="borderCallout2">
                  <a:avLst>
                    <a:gd name="adj1" fmla="val 52940"/>
                    <a:gd name="adj2" fmla="val 109412"/>
                    <a:gd name="adj3" fmla="val 44553"/>
                    <a:gd name="adj4" fmla="val 120610"/>
                    <a:gd name="adj5" fmla="val -29076"/>
                    <a:gd name="adj6" fmla="val 134071"/>
                  </a:avLst>
                </a:prstGeom>
                <a:solidFill>
                  <a:srgbClr val="336699"/>
                </a:solidFill>
                <a:ln w="22225">
                  <a:solidFill>
                    <a:schemeClr val="tx1"/>
                  </a:solidFill>
                  <a:miter lim="800000"/>
                  <a:headEnd/>
                  <a:tailEnd/>
                </a:ln>
              </p:spPr>
              <p:txBody>
                <a:bodyPr lIns="0" tIns="0" rIns="0" bIns="0" anchor="ctr"/>
                <a:lstStyle>
                  <a:lvl1pPr eaLnBrk="0" hangingPunct="0">
                    <a:defRPr sz="1600">
                      <a:solidFill>
                        <a:schemeClr val="tx1"/>
                      </a:solidFill>
                      <a:latin typeface="Arial" panose="020B0604020202020204" pitchFamily="34" charset="0"/>
                      <a:ea typeface="黑体" panose="02010609060101010101" pitchFamily="49" charset="-122"/>
                    </a:defRPr>
                  </a:lvl1pPr>
                  <a:lvl2pPr marL="742950" indent="-285750" eaLnBrk="0" hangingPunct="0">
                    <a:defRPr sz="1600">
                      <a:solidFill>
                        <a:schemeClr val="tx1"/>
                      </a:solidFill>
                      <a:latin typeface="Arial" panose="020B0604020202020204" pitchFamily="34" charset="0"/>
                      <a:ea typeface="黑体" panose="02010609060101010101" pitchFamily="49" charset="-122"/>
                    </a:defRPr>
                  </a:lvl2pPr>
                  <a:lvl3pPr marL="1143000" indent="-228600" eaLnBrk="0" hangingPunct="0">
                    <a:defRPr sz="1600">
                      <a:solidFill>
                        <a:schemeClr val="tx1"/>
                      </a:solidFill>
                      <a:latin typeface="Arial" panose="020B0604020202020204" pitchFamily="34" charset="0"/>
                      <a:ea typeface="黑体" panose="02010609060101010101" pitchFamily="49" charset="-122"/>
                    </a:defRPr>
                  </a:lvl3pPr>
                  <a:lvl4pPr marL="1600200" indent="-228600" eaLnBrk="0" hangingPunct="0">
                    <a:defRPr sz="1600">
                      <a:solidFill>
                        <a:schemeClr val="tx1"/>
                      </a:solidFill>
                      <a:latin typeface="Arial" panose="020B0604020202020204" pitchFamily="34" charset="0"/>
                      <a:ea typeface="黑体" panose="02010609060101010101" pitchFamily="49" charset="-122"/>
                    </a:defRPr>
                  </a:lvl4pPr>
                  <a:lvl5pPr marL="2057400" indent="-228600" eaLnBrk="0" hangingPunct="0">
                    <a:defRPr sz="1600">
                      <a:solidFill>
                        <a:schemeClr val="tx1"/>
                      </a:solidFill>
                      <a:latin typeface="Arial" panose="020B0604020202020204" pitchFamily="34" charset="0"/>
                      <a:ea typeface="黑体" panose="02010609060101010101" pitchFamily="49" charset="-122"/>
                    </a:defRPr>
                  </a:lvl5pPr>
                  <a:lvl6pPr marL="25146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6pPr>
                  <a:lvl7pPr marL="29718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7pPr>
                  <a:lvl8pPr marL="34290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8pPr>
                  <a:lvl9pPr marL="38862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9pPr>
                </a:lstStyle>
                <a:p>
                  <a:pPr algn="ctr" eaLnBrk="1" hangingPunct="1"/>
                  <a:r>
                    <a:rPr lang="zh-CN" altLang="en-US" sz="750" dirty="0">
                      <a:solidFill>
                        <a:schemeClr val="bg1"/>
                      </a:solidFill>
                      <a:latin typeface="黑体" panose="02010609060101010101" pitchFamily="49" charset="-122"/>
                    </a:rPr>
                    <a:t>业安</a:t>
                  </a:r>
                  <a:r>
                    <a:rPr lang="en-US" altLang="zh-CN" sz="750" dirty="0">
                      <a:solidFill>
                        <a:schemeClr val="bg1"/>
                      </a:solidFill>
                      <a:latin typeface="黑体" panose="02010609060101010101" pitchFamily="49" charset="-122"/>
                    </a:rPr>
                    <a:t>·</a:t>
                  </a:r>
                  <a:r>
                    <a:rPr lang="zh-CN" altLang="en-US" sz="750" dirty="0">
                      <a:solidFill>
                        <a:schemeClr val="bg1"/>
                      </a:solidFill>
                      <a:latin typeface="黑体" panose="02010609060101010101" pitchFamily="49" charset="-122"/>
                    </a:rPr>
                    <a:t>半山公馆</a:t>
                  </a:r>
                </a:p>
              </p:txBody>
            </p:sp>
            <p:sp>
              <p:nvSpPr>
                <p:cNvPr id="16" name="AutoShape 18"/>
                <p:cNvSpPr>
                  <a:spLocks/>
                </p:cNvSpPr>
                <p:nvPr/>
              </p:nvSpPr>
              <p:spPr bwMode="auto">
                <a:xfrm>
                  <a:off x="4014347" y="5877396"/>
                  <a:ext cx="720000" cy="215900"/>
                </a:xfrm>
                <a:prstGeom prst="borderCallout2">
                  <a:avLst>
                    <a:gd name="adj1" fmla="val 52940"/>
                    <a:gd name="adj2" fmla="val 109412"/>
                    <a:gd name="adj3" fmla="val 52940"/>
                    <a:gd name="adj4" fmla="val 129412"/>
                    <a:gd name="adj5" fmla="val 33824"/>
                    <a:gd name="adj6" fmla="val 137843"/>
                  </a:avLst>
                </a:prstGeom>
                <a:solidFill>
                  <a:srgbClr val="336699"/>
                </a:solidFill>
                <a:ln w="22225">
                  <a:solidFill>
                    <a:schemeClr val="tx1"/>
                  </a:solidFill>
                  <a:miter lim="800000"/>
                  <a:headEnd/>
                  <a:tailEnd/>
                </a:ln>
              </p:spPr>
              <p:txBody>
                <a:bodyPr lIns="0" tIns="0" rIns="0" bIns="0" anchor="ctr"/>
                <a:lstStyle>
                  <a:lvl1pPr eaLnBrk="0" hangingPunct="0">
                    <a:defRPr sz="1600">
                      <a:solidFill>
                        <a:schemeClr val="tx1"/>
                      </a:solidFill>
                      <a:latin typeface="Arial" panose="020B0604020202020204" pitchFamily="34" charset="0"/>
                      <a:ea typeface="黑体" panose="02010609060101010101" pitchFamily="49" charset="-122"/>
                    </a:defRPr>
                  </a:lvl1pPr>
                  <a:lvl2pPr marL="742950" indent="-285750" eaLnBrk="0" hangingPunct="0">
                    <a:defRPr sz="1600">
                      <a:solidFill>
                        <a:schemeClr val="tx1"/>
                      </a:solidFill>
                      <a:latin typeface="Arial" panose="020B0604020202020204" pitchFamily="34" charset="0"/>
                      <a:ea typeface="黑体" panose="02010609060101010101" pitchFamily="49" charset="-122"/>
                    </a:defRPr>
                  </a:lvl2pPr>
                  <a:lvl3pPr marL="1143000" indent="-228600" eaLnBrk="0" hangingPunct="0">
                    <a:defRPr sz="1600">
                      <a:solidFill>
                        <a:schemeClr val="tx1"/>
                      </a:solidFill>
                      <a:latin typeface="Arial" panose="020B0604020202020204" pitchFamily="34" charset="0"/>
                      <a:ea typeface="黑体" panose="02010609060101010101" pitchFamily="49" charset="-122"/>
                    </a:defRPr>
                  </a:lvl3pPr>
                  <a:lvl4pPr marL="1600200" indent="-228600" eaLnBrk="0" hangingPunct="0">
                    <a:defRPr sz="1600">
                      <a:solidFill>
                        <a:schemeClr val="tx1"/>
                      </a:solidFill>
                      <a:latin typeface="Arial" panose="020B0604020202020204" pitchFamily="34" charset="0"/>
                      <a:ea typeface="黑体" panose="02010609060101010101" pitchFamily="49" charset="-122"/>
                    </a:defRPr>
                  </a:lvl4pPr>
                  <a:lvl5pPr marL="2057400" indent="-228600" eaLnBrk="0" hangingPunct="0">
                    <a:defRPr sz="1600">
                      <a:solidFill>
                        <a:schemeClr val="tx1"/>
                      </a:solidFill>
                      <a:latin typeface="Arial" panose="020B0604020202020204" pitchFamily="34" charset="0"/>
                      <a:ea typeface="黑体" panose="02010609060101010101" pitchFamily="49" charset="-122"/>
                    </a:defRPr>
                  </a:lvl5pPr>
                  <a:lvl6pPr marL="25146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6pPr>
                  <a:lvl7pPr marL="29718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7pPr>
                  <a:lvl8pPr marL="34290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8pPr>
                  <a:lvl9pPr marL="38862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9pPr>
                </a:lstStyle>
                <a:p>
                  <a:pPr algn="ctr" eaLnBrk="1" hangingPunct="1"/>
                  <a:r>
                    <a:rPr lang="zh-CN" altLang="en-US" sz="750" dirty="0">
                      <a:solidFill>
                        <a:schemeClr val="bg1"/>
                      </a:solidFill>
                      <a:latin typeface="黑体" panose="02010609060101010101" pitchFamily="49" charset="-122"/>
                    </a:rPr>
                    <a:t>斌鑫</a:t>
                  </a:r>
                  <a:r>
                    <a:rPr lang="en-US" altLang="zh-CN" sz="750" dirty="0">
                      <a:solidFill>
                        <a:schemeClr val="bg1"/>
                      </a:solidFill>
                      <a:latin typeface="黑体" panose="02010609060101010101" pitchFamily="49" charset="-122"/>
                    </a:rPr>
                    <a:t>·</a:t>
                  </a:r>
                  <a:r>
                    <a:rPr lang="zh-CN" altLang="en-US" sz="750" dirty="0">
                      <a:solidFill>
                        <a:schemeClr val="bg1"/>
                      </a:solidFill>
                      <a:latin typeface="黑体" panose="02010609060101010101" pitchFamily="49" charset="-122"/>
                    </a:rPr>
                    <a:t>江南时代</a:t>
                  </a:r>
                </a:p>
              </p:txBody>
            </p:sp>
          </p:grpSp>
          <p:sp>
            <p:nvSpPr>
              <p:cNvPr id="12" name="AutoShape 18"/>
              <p:cNvSpPr>
                <a:spLocks/>
              </p:cNvSpPr>
              <p:nvPr/>
            </p:nvSpPr>
            <p:spPr bwMode="auto">
              <a:xfrm>
                <a:off x="3686815" y="1384264"/>
                <a:ext cx="324000" cy="211630"/>
              </a:xfrm>
              <a:prstGeom prst="borderCallout2">
                <a:avLst>
                  <a:gd name="adj1" fmla="val 52940"/>
                  <a:gd name="adj2" fmla="val 109412"/>
                  <a:gd name="adj3" fmla="val 44553"/>
                  <a:gd name="adj4" fmla="val 120610"/>
                  <a:gd name="adj5" fmla="val -46894"/>
                  <a:gd name="adj6" fmla="val 149782"/>
                </a:avLst>
              </a:prstGeom>
              <a:solidFill>
                <a:srgbClr val="336699"/>
              </a:solidFill>
              <a:ln w="22225">
                <a:solidFill>
                  <a:schemeClr val="tx1"/>
                </a:solidFill>
                <a:miter lim="800000"/>
                <a:headEnd/>
                <a:tailEnd/>
              </a:ln>
            </p:spPr>
            <p:txBody>
              <a:bodyPr lIns="0" tIns="0" rIns="0" bIns="0" anchor="ctr"/>
              <a:lstStyle>
                <a:lvl1pPr eaLnBrk="0" hangingPunct="0">
                  <a:defRPr sz="1600">
                    <a:solidFill>
                      <a:schemeClr val="tx1"/>
                    </a:solidFill>
                    <a:latin typeface="Arial" panose="020B0604020202020204" pitchFamily="34" charset="0"/>
                    <a:ea typeface="黑体" panose="02010609060101010101" pitchFamily="49" charset="-122"/>
                  </a:defRPr>
                </a:lvl1pPr>
                <a:lvl2pPr marL="742950" indent="-285750" eaLnBrk="0" hangingPunct="0">
                  <a:defRPr sz="1600">
                    <a:solidFill>
                      <a:schemeClr val="tx1"/>
                    </a:solidFill>
                    <a:latin typeface="Arial" panose="020B0604020202020204" pitchFamily="34" charset="0"/>
                    <a:ea typeface="黑体" panose="02010609060101010101" pitchFamily="49" charset="-122"/>
                  </a:defRPr>
                </a:lvl2pPr>
                <a:lvl3pPr marL="1143000" indent="-228600" eaLnBrk="0" hangingPunct="0">
                  <a:defRPr sz="1600">
                    <a:solidFill>
                      <a:schemeClr val="tx1"/>
                    </a:solidFill>
                    <a:latin typeface="Arial" panose="020B0604020202020204" pitchFamily="34" charset="0"/>
                    <a:ea typeface="黑体" panose="02010609060101010101" pitchFamily="49" charset="-122"/>
                  </a:defRPr>
                </a:lvl3pPr>
                <a:lvl4pPr marL="1600200" indent="-228600" eaLnBrk="0" hangingPunct="0">
                  <a:defRPr sz="1600">
                    <a:solidFill>
                      <a:schemeClr val="tx1"/>
                    </a:solidFill>
                    <a:latin typeface="Arial" panose="020B0604020202020204" pitchFamily="34" charset="0"/>
                    <a:ea typeface="黑体" panose="02010609060101010101" pitchFamily="49" charset="-122"/>
                  </a:defRPr>
                </a:lvl4pPr>
                <a:lvl5pPr marL="2057400" indent="-228600" eaLnBrk="0" hangingPunct="0">
                  <a:defRPr sz="1600">
                    <a:solidFill>
                      <a:schemeClr val="tx1"/>
                    </a:solidFill>
                    <a:latin typeface="Arial" panose="020B0604020202020204" pitchFamily="34" charset="0"/>
                    <a:ea typeface="黑体" panose="02010609060101010101" pitchFamily="49" charset="-122"/>
                  </a:defRPr>
                </a:lvl5pPr>
                <a:lvl6pPr marL="25146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6pPr>
                <a:lvl7pPr marL="29718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7pPr>
                <a:lvl8pPr marL="34290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8pPr>
                <a:lvl9pPr marL="38862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9pPr>
              </a:lstStyle>
              <a:p>
                <a:pPr algn="ctr" eaLnBrk="1" hangingPunct="1"/>
                <a:r>
                  <a:rPr lang="zh-CN" altLang="en-US" sz="750" dirty="0" smtClean="0">
                    <a:solidFill>
                      <a:schemeClr val="bg1"/>
                    </a:solidFill>
                    <a:latin typeface="黑体" panose="02010609060101010101" pitchFamily="49" charset="-122"/>
                  </a:rPr>
                  <a:t>中庚城</a:t>
                </a:r>
                <a:endParaRPr lang="zh-CN" altLang="en-US" sz="750" dirty="0">
                  <a:solidFill>
                    <a:schemeClr val="bg1"/>
                  </a:solidFill>
                  <a:latin typeface="黑体" panose="02010609060101010101" pitchFamily="49" charset="-122"/>
                </a:endParaRPr>
              </a:p>
            </p:txBody>
          </p:sp>
        </p:grpSp>
        <p:sp>
          <p:nvSpPr>
            <p:cNvPr id="10" name="AutoShape 18"/>
            <p:cNvSpPr>
              <a:spLocks/>
            </p:cNvSpPr>
            <p:nvPr/>
          </p:nvSpPr>
          <p:spPr bwMode="auto">
            <a:xfrm>
              <a:off x="4932120" y="2692806"/>
              <a:ext cx="720000" cy="215900"/>
            </a:xfrm>
            <a:prstGeom prst="borderCallout2">
              <a:avLst>
                <a:gd name="adj1" fmla="val 52940"/>
                <a:gd name="adj2" fmla="val 109412"/>
                <a:gd name="adj3" fmla="val 52940"/>
                <a:gd name="adj4" fmla="val 129412"/>
                <a:gd name="adj5" fmla="val 11765"/>
                <a:gd name="adj6" fmla="val 132551"/>
              </a:avLst>
            </a:prstGeom>
            <a:solidFill>
              <a:srgbClr val="336699"/>
            </a:solidFill>
            <a:ln w="22225">
              <a:solidFill>
                <a:schemeClr val="tx1"/>
              </a:solidFill>
              <a:miter lim="800000"/>
              <a:headEnd/>
              <a:tailEnd/>
            </a:ln>
          </p:spPr>
          <p:txBody>
            <a:bodyPr lIns="0" tIns="0" rIns="0" bIns="0" anchor="ctr"/>
            <a:lstStyle>
              <a:lvl1pPr eaLnBrk="0" hangingPunct="0">
                <a:defRPr sz="1600">
                  <a:solidFill>
                    <a:schemeClr val="tx1"/>
                  </a:solidFill>
                  <a:latin typeface="Arial" panose="020B0604020202020204" pitchFamily="34" charset="0"/>
                  <a:ea typeface="黑体" panose="02010609060101010101" pitchFamily="49" charset="-122"/>
                </a:defRPr>
              </a:lvl1pPr>
              <a:lvl2pPr marL="742950" indent="-285750" eaLnBrk="0" hangingPunct="0">
                <a:defRPr sz="1600">
                  <a:solidFill>
                    <a:schemeClr val="tx1"/>
                  </a:solidFill>
                  <a:latin typeface="Arial" panose="020B0604020202020204" pitchFamily="34" charset="0"/>
                  <a:ea typeface="黑体" panose="02010609060101010101" pitchFamily="49" charset="-122"/>
                </a:defRPr>
              </a:lvl2pPr>
              <a:lvl3pPr marL="1143000" indent="-228600" eaLnBrk="0" hangingPunct="0">
                <a:defRPr sz="1600">
                  <a:solidFill>
                    <a:schemeClr val="tx1"/>
                  </a:solidFill>
                  <a:latin typeface="Arial" panose="020B0604020202020204" pitchFamily="34" charset="0"/>
                  <a:ea typeface="黑体" panose="02010609060101010101" pitchFamily="49" charset="-122"/>
                </a:defRPr>
              </a:lvl3pPr>
              <a:lvl4pPr marL="1600200" indent="-228600" eaLnBrk="0" hangingPunct="0">
                <a:defRPr sz="1600">
                  <a:solidFill>
                    <a:schemeClr val="tx1"/>
                  </a:solidFill>
                  <a:latin typeface="Arial" panose="020B0604020202020204" pitchFamily="34" charset="0"/>
                  <a:ea typeface="黑体" panose="02010609060101010101" pitchFamily="49" charset="-122"/>
                </a:defRPr>
              </a:lvl4pPr>
              <a:lvl5pPr marL="2057400" indent="-228600" eaLnBrk="0" hangingPunct="0">
                <a:defRPr sz="1600">
                  <a:solidFill>
                    <a:schemeClr val="tx1"/>
                  </a:solidFill>
                  <a:latin typeface="Arial" panose="020B0604020202020204" pitchFamily="34" charset="0"/>
                  <a:ea typeface="黑体" panose="02010609060101010101" pitchFamily="49" charset="-122"/>
                </a:defRPr>
              </a:lvl5pPr>
              <a:lvl6pPr marL="25146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6pPr>
              <a:lvl7pPr marL="29718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7pPr>
              <a:lvl8pPr marL="34290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8pPr>
              <a:lvl9pPr marL="38862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9pPr>
            </a:lstStyle>
            <a:p>
              <a:pPr algn="ctr" eaLnBrk="1" hangingPunct="1"/>
              <a:r>
                <a:rPr lang="zh-CN" altLang="en-US" sz="750" dirty="0" smtClean="0">
                  <a:solidFill>
                    <a:schemeClr val="bg1"/>
                  </a:solidFill>
                  <a:latin typeface="黑体" panose="02010609060101010101" pitchFamily="49" charset="-122"/>
                </a:rPr>
                <a:t>英利</a:t>
              </a:r>
              <a:r>
                <a:rPr lang="en-US" altLang="zh-CN" sz="750" dirty="0" smtClean="0">
                  <a:solidFill>
                    <a:schemeClr val="bg1"/>
                  </a:solidFill>
                  <a:latin typeface="黑体" panose="02010609060101010101" pitchFamily="49" charset="-122"/>
                </a:rPr>
                <a:t>·</a:t>
              </a:r>
              <a:r>
                <a:rPr lang="zh-CN" altLang="en-US" sz="750" dirty="0" smtClean="0">
                  <a:solidFill>
                    <a:schemeClr val="bg1"/>
                  </a:solidFill>
                  <a:latin typeface="黑体" panose="02010609060101010101" pitchFamily="49" charset="-122"/>
                </a:rPr>
                <a:t>狮城花园</a:t>
              </a:r>
              <a:endParaRPr lang="zh-CN" altLang="en-US" sz="750" dirty="0">
                <a:solidFill>
                  <a:schemeClr val="bg1"/>
                </a:solidFill>
                <a:latin typeface="黑体" panose="02010609060101010101" pitchFamily="49" charset="-122"/>
              </a:endParaRPr>
            </a:p>
          </p:txBody>
        </p:sp>
      </p:grpSp>
    </p:spTree>
    <p:extLst>
      <p:ext uri="{BB962C8B-B14F-4D97-AF65-F5344CB8AC3E}">
        <p14:creationId xmlns:p14="http://schemas.microsoft.com/office/powerpoint/2010/main" xmlns="" val="379903419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Rectangle 5"/>
          <p:cNvSpPr>
            <a:spLocks noChangeArrowheads="1"/>
          </p:cNvSpPr>
          <p:nvPr/>
        </p:nvSpPr>
        <p:spPr bwMode="auto">
          <a:xfrm>
            <a:off x="0" y="0"/>
            <a:ext cx="3203575" cy="503238"/>
          </a:xfrm>
          <a:prstGeom prst="rect">
            <a:avLst/>
          </a:prstGeom>
          <a:solidFill>
            <a:srgbClr val="A50021"/>
          </a:solidFill>
          <a:ln w="9525">
            <a:noFill/>
            <a:miter lim="800000"/>
            <a:headEnd/>
            <a:tailEnd/>
          </a:ln>
        </p:spPr>
        <p:txBody>
          <a:bodyPr anchor="ctr" anchorCtr="1"/>
          <a:lstStyle/>
          <a:p>
            <a:pPr algn="ctr"/>
            <a:r>
              <a:rPr lang="zh-CN" altLang="en-US" b="1" dirty="0">
                <a:solidFill>
                  <a:schemeClr val="bg1"/>
                </a:solidFill>
                <a:latin typeface="Arial" charset="0"/>
                <a:ea typeface="黑体" pitchFamily="2" charset="-122"/>
              </a:rPr>
              <a:t>一周市场新开</a:t>
            </a:r>
            <a:r>
              <a:rPr lang="en-US" altLang="zh-CN" b="1" dirty="0">
                <a:solidFill>
                  <a:schemeClr val="bg1"/>
                </a:solidFill>
                <a:latin typeface="Arial" charset="0"/>
                <a:ea typeface="黑体" pitchFamily="2" charset="-122"/>
              </a:rPr>
              <a:t>(</a:t>
            </a:r>
            <a:r>
              <a:rPr lang="zh-CN" altLang="en-US" b="1" dirty="0">
                <a:solidFill>
                  <a:schemeClr val="bg1"/>
                </a:solidFill>
                <a:latin typeface="Arial" charset="0"/>
                <a:ea typeface="黑体" pitchFamily="2" charset="-122"/>
              </a:rPr>
              <a:t>加推</a:t>
            </a:r>
            <a:r>
              <a:rPr lang="en-US" altLang="zh-CN" b="1" dirty="0">
                <a:solidFill>
                  <a:schemeClr val="bg1"/>
                </a:solidFill>
                <a:latin typeface="Arial" charset="0"/>
                <a:ea typeface="黑体" pitchFamily="2" charset="-122"/>
              </a:rPr>
              <a:t>)</a:t>
            </a:r>
            <a:r>
              <a:rPr lang="zh-CN" altLang="en-US" b="1" dirty="0">
                <a:solidFill>
                  <a:schemeClr val="bg1"/>
                </a:solidFill>
                <a:latin typeface="Arial" charset="0"/>
                <a:ea typeface="黑体" pitchFamily="2" charset="-122"/>
              </a:rPr>
              <a:t>项目情况</a:t>
            </a:r>
          </a:p>
        </p:txBody>
      </p:sp>
      <p:sp>
        <p:nvSpPr>
          <p:cNvPr id="53" name="灯片编号占位符 3"/>
          <p:cNvSpPr txBox="1">
            <a:spLocks noGrp="1"/>
          </p:cNvSpPr>
          <p:nvPr/>
        </p:nvSpPr>
        <p:spPr bwMode="auto">
          <a:xfrm>
            <a:off x="7380288" y="6453188"/>
            <a:ext cx="1341437" cy="260350"/>
          </a:xfrm>
          <a:prstGeom prst="rect">
            <a:avLst/>
          </a:prstGeom>
          <a:noFill/>
          <a:ln w="9525">
            <a:noFill/>
            <a:miter lim="800000"/>
            <a:headEnd/>
            <a:tailEnd/>
          </a:ln>
        </p:spPr>
        <p:txBody>
          <a:bodyPr/>
          <a:lstStyle/>
          <a:p>
            <a:pPr algn="r"/>
            <a:fld id="{CADAC368-279C-4EFC-9B9E-B2B7A6AA1F4B}" type="slidenum">
              <a:rPr lang="zh-CN" altLang="en-US" sz="1400">
                <a:solidFill>
                  <a:schemeClr val="tx1"/>
                </a:solidFill>
                <a:latin typeface="Haettenschweiler" pitchFamily="34" charset="0"/>
              </a:rPr>
              <a:pPr algn="r"/>
              <a:t>22</a:t>
            </a:fld>
            <a:endParaRPr lang="en-US" altLang="zh-CN" sz="1400">
              <a:solidFill>
                <a:schemeClr val="tx1"/>
              </a:solidFill>
              <a:latin typeface="Haettenschweiler" pitchFamily="34" charset="0"/>
            </a:endParaRPr>
          </a:p>
        </p:txBody>
      </p:sp>
      <p:sp>
        <p:nvSpPr>
          <p:cNvPr id="54" name="Rectangle 6"/>
          <p:cNvSpPr>
            <a:spLocks noChangeArrowheads="1"/>
          </p:cNvSpPr>
          <p:nvPr/>
        </p:nvSpPr>
        <p:spPr bwMode="auto">
          <a:xfrm>
            <a:off x="1885951" y="503490"/>
            <a:ext cx="5472113" cy="433387"/>
          </a:xfrm>
          <a:prstGeom prst="rect">
            <a:avLst/>
          </a:prstGeom>
          <a:noFill/>
          <a:ln w="9525">
            <a:noFill/>
            <a:miter lim="800000"/>
            <a:headEnd/>
            <a:tailEnd/>
          </a:ln>
        </p:spPr>
        <p:txBody>
          <a:bodyPr anchor="ctr"/>
          <a:lstStyle/>
          <a:p>
            <a:pPr algn="ctr"/>
            <a:r>
              <a:rPr lang="zh-CN" altLang="en-US" sz="2000" b="1" dirty="0">
                <a:solidFill>
                  <a:schemeClr val="tx1"/>
                </a:solidFill>
                <a:latin typeface="黑体" pitchFamily="2" charset="-122"/>
                <a:ea typeface="黑体" pitchFamily="2" charset="-122"/>
              </a:rPr>
              <a:t>北区重点楼盘开盘（加推）项目近期变化</a:t>
            </a:r>
          </a:p>
        </p:txBody>
      </p:sp>
      <p:grpSp>
        <p:nvGrpSpPr>
          <p:cNvPr id="47" name="组合 46"/>
          <p:cNvGrpSpPr/>
          <p:nvPr/>
        </p:nvGrpSpPr>
        <p:grpSpPr>
          <a:xfrm>
            <a:off x="1071534" y="913084"/>
            <a:ext cx="7027857" cy="5756276"/>
            <a:chOff x="1071534" y="913084"/>
            <a:chExt cx="7027857" cy="5756276"/>
          </a:xfrm>
        </p:grpSpPr>
        <p:grpSp>
          <p:nvGrpSpPr>
            <p:cNvPr id="48" name="组合 47"/>
            <p:cNvGrpSpPr/>
            <p:nvPr/>
          </p:nvGrpSpPr>
          <p:grpSpPr>
            <a:xfrm>
              <a:off x="1071534" y="913084"/>
              <a:ext cx="7027857" cy="5756276"/>
              <a:chOff x="1071534" y="913084"/>
              <a:chExt cx="7027857" cy="5756276"/>
            </a:xfrm>
          </p:grpSpPr>
          <p:grpSp>
            <p:nvGrpSpPr>
              <p:cNvPr id="51" name="组合 65"/>
              <p:cNvGrpSpPr/>
              <p:nvPr/>
            </p:nvGrpSpPr>
            <p:grpSpPr>
              <a:xfrm>
                <a:off x="1071534" y="913084"/>
                <a:ext cx="7027857" cy="5756276"/>
                <a:chOff x="1106485" y="913084"/>
                <a:chExt cx="7027857" cy="5756276"/>
              </a:xfrm>
            </p:grpSpPr>
            <p:grpSp>
              <p:nvGrpSpPr>
                <p:cNvPr id="57" name="Group 61"/>
                <p:cNvGrpSpPr>
                  <a:grpSpLocks/>
                </p:cNvGrpSpPr>
                <p:nvPr/>
              </p:nvGrpSpPr>
              <p:grpSpPr bwMode="auto">
                <a:xfrm>
                  <a:off x="1106485" y="913084"/>
                  <a:ext cx="7027857" cy="5756276"/>
                  <a:chOff x="727" y="528"/>
                  <a:chExt cx="4427" cy="3626"/>
                </a:xfrm>
              </p:grpSpPr>
              <p:pic>
                <p:nvPicPr>
                  <p:cNvPr id="60" name="Picture 2"/>
                  <p:cNvPicPr>
                    <a:picLocks noChangeAspect="1" noChangeArrowheads="1"/>
                  </p:cNvPicPr>
                  <p:nvPr/>
                </p:nvPicPr>
                <p:blipFill>
                  <a:blip r:embed="rId3" cstate="print"/>
                  <a:srcRect/>
                  <a:stretch>
                    <a:fillRect/>
                  </a:stretch>
                </p:blipFill>
                <p:spPr bwMode="auto">
                  <a:xfrm>
                    <a:off x="746" y="540"/>
                    <a:ext cx="4339" cy="3597"/>
                  </a:xfrm>
                  <a:prstGeom prst="rect">
                    <a:avLst/>
                  </a:prstGeom>
                  <a:solidFill>
                    <a:srgbClr val="000000">
                      <a:alpha val="20000"/>
                    </a:srgbClr>
                  </a:solidFill>
                  <a:ln w="9525">
                    <a:noFill/>
                    <a:miter lim="800000"/>
                    <a:headEnd/>
                    <a:tailEnd/>
                  </a:ln>
                </p:spPr>
              </p:pic>
              <p:sp>
                <p:nvSpPr>
                  <p:cNvPr id="61" name="任意多边形 3"/>
                  <p:cNvSpPr>
                    <a:spLocks noChangeArrowheads="1"/>
                  </p:cNvSpPr>
                  <p:nvPr/>
                </p:nvSpPr>
                <p:spPr bwMode="auto">
                  <a:xfrm>
                    <a:off x="3073" y="2911"/>
                    <a:ext cx="457" cy="911"/>
                  </a:xfrm>
                  <a:custGeom>
                    <a:avLst/>
                    <a:gdLst>
                      <a:gd name="T0" fmla="*/ 0 w 726440"/>
                      <a:gd name="T1" fmla="*/ 0 h 1446106"/>
                      <a:gd name="T2" fmla="*/ 0 w 726440"/>
                      <a:gd name="T3" fmla="*/ 0 h 1446106"/>
                      <a:gd name="T4" fmla="*/ 0 w 726440"/>
                      <a:gd name="T5" fmla="*/ 0 h 1446106"/>
                      <a:gd name="T6" fmla="*/ 0 w 726440"/>
                      <a:gd name="T7" fmla="*/ 0 h 1446106"/>
                      <a:gd name="T8" fmla="*/ 0 w 726440"/>
                      <a:gd name="T9" fmla="*/ 0 h 1446106"/>
                      <a:gd name="T10" fmla="*/ 0 w 726440"/>
                      <a:gd name="T11" fmla="*/ 0 h 1446106"/>
                      <a:gd name="T12" fmla="*/ 0 w 726440"/>
                      <a:gd name="T13" fmla="*/ 0 h 1446106"/>
                      <a:gd name="T14" fmla="*/ 0 w 726440"/>
                      <a:gd name="T15" fmla="*/ 0 h 1446106"/>
                      <a:gd name="T16" fmla="*/ 0 w 726440"/>
                      <a:gd name="T17" fmla="*/ 0 h 1446106"/>
                      <a:gd name="T18" fmla="*/ 0 w 726440"/>
                      <a:gd name="T19" fmla="*/ 0 h 1446106"/>
                      <a:gd name="T20" fmla="*/ 0 w 726440"/>
                      <a:gd name="T21" fmla="*/ 0 h 1446106"/>
                      <a:gd name="T22" fmla="*/ 0 w 726440"/>
                      <a:gd name="T23" fmla="*/ 0 h 1446106"/>
                      <a:gd name="T24" fmla="*/ 0 w 726440"/>
                      <a:gd name="T25" fmla="*/ 0 h 1446106"/>
                      <a:gd name="T26" fmla="*/ 0 w 726440"/>
                      <a:gd name="T27" fmla="*/ 0 h 1446106"/>
                      <a:gd name="T28" fmla="*/ 0 w 726440"/>
                      <a:gd name="T29" fmla="*/ 0 h 1446106"/>
                      <a:gd name="T30" fmla="*/ 0 w 726440"/>
                      <a:gd name="T31" fmla="*/ 0 h 1446106"/>
                      <a:gd name="T32" fmla="*/ 0 w 726440"/>
                      <a:gd name="T33" fmla="*/ 0 h 1446106"/>
                      <a:gd name="T34" fmla="*/ 0 w 726440"/>
                      <a:gd name="T35" fmla="*/ 0 h 1446106"/>
                      <a:gd name="T36" fmla="*/ 0 w 726440"/>
                      <a:gd name="T37" fmla="*/ 0 h 1446106"/>
                      <a:gd name="T38" fmla="*/ 0 w 726440"/>
                      <a:gd name="T39" fmla="*/ 0 h 1446106"/>
                      <a:gd name="T40" fmla="*/ 0 w 726440"/>
                      <a:gd name="T41" fmla="*/ 0 h 1446106"/>
                      <a:gd name="T42" fmla="*/ 0 w 726440"/>
                      <a:gd name="T43" fmla="*/ 0 h 1446106"/>
                      <a:gd name="T44" fmla="*/ 0 w 726440"/>
                      <a:gd name="T45" fmla="*/ 0 h 144610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726440"/>
                      <a:gd name="T70" fmla="*/ 0 h 1446106"/>
                      <a:gd name="T71" fmla="*/ 726440 w 726440"/>
                      <a:gd name="T72" fmla="*/ 1446106 h 144610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726440" h="1446106">
                        <a:moveTo>
                          <a:pt x="721360" y="1332653"/>
                        </a:moveTo>
                        <a:cubicBezTo>
                          <a:pt x="726440" y="1292013"/>
                          <a:pt x="670560" y="1225973"/>
                          <a:pt x="650240" y="1190413"/>
                        </a:cubicBezTo>
                        <a:cubicBezTo>
                          <a:pt x="629920" y="1154853"/>
                          <a:pt x="618067" y="1141306"/>
                          <a:pt x="599440" y="1119293"/>
                        </a:cubicBezTo>
                        <a:cubicBezTo>
                          <a:pt x="580813" y="1097280"/>
                          <a:pt x="558800" y="1085426"/>
                          <a:pt x="538480" y="1058333"/>
                        </a:cubicBezTo>
                        <a:cubicBezTo>
                          <a:pt x="518160" y="1031240"/>
                          <a:pt x="491067" y="993986"/>
                          <a:pt x="477520" y="956733"/>
                        </a:cubicBezTo>
                        <a:cubicBezTo>
                          <a:pt x="463973" y="919480"/>
                          <a:pt x="462280" y="882226"/>
                          <a:pt x="457200" y="834813"/>
                        </a:cubicBezTo>
                        <a:cubicBezTo>
                          <a:pt x="452120" y="787400"/>
                          <a:pt x="443653" y="741680"/>
                          <a:pt x="447040" y="672253"/>
                        </a:cubicBezTo>
                        <a:cubicBezTo>
                          <a:pt x="450427" y="602826"/>
                          <a:pt x="460587" y="480906"/>
                          <a:pt x="477520" y="418253"/>
                        </a:cubicBezTo>
                        <a:cubicBezTo>
                          <a:pt x="494453" y="355600"/>
                          <a:pt x="521547" y="353906"/>
                          <a:pt x="548640" y="296333"/>
                        </a:cubicBezTo>
                        <a:cubicBezTo>
                          <a:pt x="575733" y="238760"/>
                          <a:pt x="657013" y="118533"/>
                          <a:pt x="640080" y="72813"/>
                        </a:cubicBezTo>
                        <a:cubicBezTo>
                          <a:pt x="623147" y="27093"/>
                          <a:pt x="489373" y="30480"/>
                          <a:pt x="447040" y="22013"/>
                        </a:cubicBezTo>
                        <a:cubicBezTo>
                          <a:pt x="404707" y="13546"/>
                          <a:pt x="411480" y="0"/>
                          <a:pt x="386080" y="22013"/>
                        </a:cubicBezTo>
                        <a:cubicBezTo>
                          <a:pt x="360680" y="44026"/>
                          <a:pt x="323427" y="93133"/>
                          <a:pt x="294640" y="154093"/>
                        </a:cubicBezTo>
                        <a:cubicBezTo>
                          <a:pt x="265853" y="215053"/>
                          <a:pt x="250613" y="314960"/>
                          <a:pt x="213360" y="387773"/>
                        </a:cubicBezTo>
                        <a:cubicBezTo>
                          <a:pt x="176107" y="460586"/>
                          <a:pt x="106680" y="533400"/>
                          <a:pt x="71120" y="590973"/>
                        </a:cubicBezTo>
                        <a:cubicBezTo>
                          <a:pt x="35560" y="648546"/>
                          <a:pt x="0" y="685800"/>
                          <a:pt x="0" y="733213"/>
                        </a:cubicBezTo>
                        <a:cubicBezTo>
                          <a:pt x="0" y="780626"/>
                          <a:pt x="38947" y="816186"/>
                          <a:pt x="71120" y="875453"/>
                        </a:cubicBezTo>
                        <a:cubicBezTo>
                          <a:pt x="103293" y="934720"/>
                          <a:pt x="179493" y="1014306"/>
                          <a:pt x="193040" y="1088813"/>
                        </a:cubicBezTo>
                        <a:cubicBezTo>
                          <a:pt x="206587" y="1163320"/>
                          <a:pt x="145627" y="1271693"/>
                          <a:pt x="152400" y="1322493"/>
                        </a:cubicBezTo>
                        <a:cubicBezTo>
                          <a:pt x="159173" y="1373293"/>
                          <a:pt x="187960" y="1374986"/>
                          <a:pt x="233680" y="1393613"/>
                        </a:cubicBezTo>
                        <a:cubicBezTo>
                          <a:pt x="279400" y="1412240"/>
                          <a:pt x="362373" y="1427480"/>
                          <a:pt x="426720" y="1434253"/>
                        </a:cubicBezTo>
                        <a:cubicBezTo>
                          <a:pt x="491067" y="1441026"/>
                          <a:pt x="572347" y="1446106"/>
                          <a:pt x="619760" y="1434253"/>
                        </a:cubicBezTo>
                        <a:cubicBezTo>
                          <a:pt x="667173" y="1422400"/>
                          <a:pt x="716280" y="1373293"/>
                          <a:pt x="721360" y="1332653"/>
                        </a:cubicBezTo>
                        <a:close/>
                      </a:path>
                    </a:pathLst>
                  </a:custGeom>
                  <a:solidFill>
                    <a:srgbClr val="000000">
                      <a:alpha val="20000"/>
                    </a:srgbClr>
                  </a:solidFill>
                  <a:ln w="9525" algn="ctr">
                    <a:solidFill>
                      <a:sysClr val="windowText" lastClr="000000"/>
                    </a:solidFill>
                    <a:prstDash val="dashDot"/>
                    <a:round/>
                    <a:headEnd/>
                    <a:tailEnd/>
                  </a:ln>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62" name="任意多边形 4"/>
                  <p:cNvSpPr>
                    <a:spLocks noChangeArrowheads="1"/>
                  </p:cNvSpPr>
                  <p:nvPr/>
                </p:nvSpPr>
                <p:spPr bwMode="auto">
                  <a:xfrm>
                    <a:off x="1515" y="3571"/>
                    <a:ext cx="1696" cy="174"/>
                  </a:xfrm>
                  <a:custGeom>
                    <a:avLst/>
                    <a:gdLst>
                      <a:gd name="T0" fmla="*/ 0 w 2692400"/>
                      <a:gd name="T1" fmla="*/ 0 h 882227"/>
                      <a:gd name="T2" fmla="*/ 0 w 2692400"/>
                      <a:gd name="T3" fmla="*/ 0 h 882227"/>
                      <a:gd name="T4" fmla="*/ 0 w 2692400"/>
                      <a:gd name="T5" fmla="*/ 0 h 882227"/>
                      <a:gd name="T6" fmla="*/ 0 w 2692400"/>
                      <a:gd name="T7" fmla="*/ 0 h 882227"/>
                      <a:gd name="T8" fmla="*/ 0 w 2692400"/>
                      <a:gd name="T9" fmla="*/ 0 h 882227"/>
                      <a:gd name="T10" fmla="*/ 0 w 2692400"/>
                      <a:gd name="T11" fmla="*/ 0 h 882227"/>
                      <a:gd name="T12" fmla="*/ 0 w 2692400"/>
                      <a:gd name="T13" fmla="*/ 0 h 882227"/>
                      <a:gd name="T14" fmla="*/ 0 w 2692400"/>
                      <a:gd name="T15" fmla="*/ 0 h 882227"/>
                      <a:gd name="T16" fmla="*/ 0 w 2692400"/>
                      <a:gd name="T17" fmla="*/ 0 h 882227"/>
                      <a:gd name="T18" fmla="*/ 0 w 2692400"/>
                      <a:gd name="T19" fmla="*/ 0 h 882227"/>
                      <a:gd name="T20" fmla="*/ 0 w 2692400"/>
                      <a:gd name="T21" fmla="*/ 0 h 882227"/>
                      <a:gd name="T22" fmla="*/ 0 w 2692400"/>
                      <a:gd name="T23" fmla="*/ 0 h 882227"/>
                      <a:gd name="T24" fmla="*/ 0 w 2692400"/>
                      <a:gd name="T25" fmla="*/ 0 h 882227"/>
                      <a:gd name="T26" fmla="*/ 0 w 2692400"/>
                      <a:gd name="T27" fmla="*/ 0 h 882227"/>
                      <a:gd name="T28" fmla="*/ 0 w 2692400"/>
                      <a:gd name="T29" fmla="*/ 0 h 882227"/>
                      <a:gd name="T30" fmla="*/ 0 w 2692400"/>
                      <a:gd name="T31" fmla="*/ 0 h 882227"/>
                      <a:gd name="T32" fmla="*/ 0 w 2692400"/>
                      <a:gd name="T33" fmla="*/ 0 h 882227"/>
                      <a:gd name="T34" fmla="*/ 0 w 2692400"/>
                      <a:gd name="T35" fmla="*/ 0 h 882227"/>
                      <a:gd name="T36" fmla="*/ 0 w 2692400"/>
                      <a:gd name="T37" fmla="*/ 0 h 882227"/>
                      <a:gd name="T38" fmla="*/ 0 w 2692400"/>
                      <a:gd name="T39" fmla="*/ 0 h 882227"/>
                      <a:gd name="T40" fmla="*/ 0 w 2692400"/>
                      <a:gd name="T41" fmla="*/ 0 h 882227"/>
                      <a:gd name="T42" fmla="*/ 0 w 2692400"/>
                      <a:gd name="T43" fmla="*/ 0 h 882227"/>
                      <a:gd name="T44" fmla="*/ 0 w 2692400"/>
                      <a:gd name="T45" fmla="*/ 0 h 882227"/>
                      <a:gd name="T46" fmla="*/ 0 w 2692400"/>
                      <a:gd name="T47" fmla="*/ 0 h 882227"/>
                      <a:gd name="T48" fmla="*/ 0 w 2692400"/>
                      <a:gd name="T49" fmla="*/ 0 h 882227"/>
                      <a:gd name="T50" fmla="*/ 0 w 2692400"/>
                      <a:gd name="T51" fmla="*/ 0 h 882227"/>
                      <a:gd name="T52" fmla="*/ 0 w 2692400"/>
                      <a:gd name="T53" fmla="*/ 0 h 882227"/>
                      <a:gd name="T54" fmla="*/ 0 w 2692400"/>
                      <a:gd name="T55" fmla="*/ 0 h 882227"/>
                      <a:gd name="T56" fmla="*/ 0 w 2692400"/>
                      <a:gd name="T57" fmla="*/ 0 h 882227"/>
                      <a:gd name="T58" fmla="*/ 0 w 2692400"/>
                      <a:gd name="T59" fmla="*/ 0 h 882227"/>
                      <a:gd name="T60" fmla="*/ 0 w 2692400"/>
                      <a:gd name="T61" fmla="*/ 0 h 882227"/>
                      <a:gd name="T62" fmla="*/ 0 w 2692400"/>
                      <a:gd name="T63" fmla="*/ 0 h 882227"/>
                      <a:gd name="T64" fmla="*/ 0 w 2692400"/>
                      <a:gd name="T65" fmla="*/ 0 h 882227"/>
                      <a:gd name="T66" fmla="*/ 0 w 2692400"/>
                      <a:gd name="T67" fmla="*/ 0 h 882227"/>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692400"/>
                      <a:gd name="T103" fmla="*/ 0 h 882227"/>
                      <a:gd name="T104" fmla="*/ 2692400 w 2692400"/>
                      <a:gd name="T105" fmla="*/ 882227 h 882227"/>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692400" h="882227">
                        <a:moveTo>
                          <a:pt x="2614507" y="294640"/>
                        </a:moveTo>
                        <a:cubicBezTo>
                          <a:pt x="2692400" y="270933"/>
                          <a:pt x="2638214" y="194733"/>
                          <a:pt x="2644987" y="152400"/>
                        </a:cubicBezTo>
                        <a:cubicBezTo>
                          <a:pt x="2651760" y="110067"/>
                          <a:pt x="2677160" y="66040"/>
                          <a:pt x="2655147" y="40640"/>
                        </a:cubicBezTo>
                        <a:cubicBezTo>
                          <a:pt x="2633134" y="15240"/>
                          <a:pt x="2556934" y="0"/>
                          <a:pt x="2512907" y="0"/>
                        </a:cubicBezTo>
                        <a:cubicBezTo>
                          <a:pt x="2468880" y="0"/>
                          <a:pt x="2390987" y="40640"/>
                          <a:pt x="2390987" y="40640"/>
                        </a:cubicBezTo>
                        <a:lnTo>
                          <a:pt x="2136987" y="132080"/>
                        </a:lnTo>
                        <a:cubicBezTo>
                          <a:pt x="2076027" y="152400"/>
                          <a:pt x="2077720" y="150707"/>
                          <a:pt x="2025227" y="162560"/>
                        </a:cubicBezTo>
                        <a:cubicBezTo>
                          <a:pt x="1972734" y="174413"/>
                          <a:pt x="1889760" y="165947"/>
                          <a:pt x="1822027" y="203200"/>
                        </a:cubicBezTo>
                        <a:cubicBezTo>
                          <a:pt x="1754294" y="240453"/>
                          <a:pt x="1662854" y="331893"/>
                          <a:pt x="1618827" y="386080"/>
                        </a:cubicBezTo>
                        <a:cubicBezTo>
                          <a:pt x="1574800" y="440267"/>
                          <a:pt x="1591734" y="484293"/>
                          <a:pt x="1557867" y="528320"/>
                        </a:cubicBezTo>
                        <a:cubicBezTo>
                          <a:pt x="1524000" y="572347"/>
                          <a:pt x="1478280" y="633307"/>
                          <a:pt x="1415627" y="650240"/>
                        </a:cubicBezTo>
                        <a:cubicBezTo>
                          <a:pt x="1352974" y="667173"/>
                          <a:pt x="1254760" y="640080"/>
                          <a:pt x="1181947" y="629920"/>
                        </a:cubicBezTo>
                        <a:cubicBezTo>
                          <a:pt x="1109134" y="619760"/>
                          <a:pt x="1044787" y="604520"/>
                          <a:pt x="978747" y="589280"/>
                        </a:cubicBezTo>
                        <a:cubicBezTo>
                          <a:pt x="912707" y="574040"/>
                          <a:pt x="843280" y="546947"/>
                          <a:pt x="785707" y="538480"/>
                        </a:cubicBezTo>
                        <a:cubicBezTo>
                          <a:pt x="728134" y="530013"/>
                          <a:pt x="695960" y="530013"/>
                          <a:pt x="633307" y="538480"/>
                        </a:cubicBezTo>
                        <a:cubicBezTo>
                          <a:pt x="570654" y="546947"/>
                          <a:pt x="472440" y="590973"/>
                          <a:pt x="409787" y="589280"/>
                        </a:cubicBezTo>
                        <a:cubicBezTo>
                          <a:pt x="347134" y="587587"/>
                          <a:pt x="298027" y="557107"/>
                          <a:pt x="257387" y="528320"/>
                        </a:cubicBezTo>
                        <a:cubicBezTo>
                          <a:pt x="216747" y="499533"/>
                          <a:pt x="198120" y="428413"/>
                          <a:pt x="165947" y="416560"/>
                        </a:cubicBezTo>
                        <a:cubicBezTo>
                          <a:pt x="133774" y="404707"/>
                          <a:pt x="89747" y="440267"/>
                          <a:pt x="64347" y="457200"/>
                        </a:cubicBezTo>
                        <a:cubicBezTo>
                          <a:pt x="38947" y="474133"/>
                          <a:pt x="22014" y="499533"/>
                          <a:pt x="13547" y="518160"/>
                        </a:cubicBezTo>
                        <a:cubicBezTo>
                          <a:pt x="5080" y="536787"/>
                          <a:pt x="0" y="545253"/>
                          <a:pt x="13547" y="568960"/>
                        </a:cubicBezTo>
                        <a:cubicBezTo>
                          <a:pt x="27094" y="592667"/>
                          <a:pt x="49107" y="626533"/>
                          <a:pt x="94827" y="660400"/>
                        </a:cubicBezTo>
                        <a:cubicBezTo>
                          <a:pt x="140547" y="694267"/>
                          <a:pt x="216747" y="765387"/>
                          <a:pt x="287867" y="772160"/>
                        </a:cubicBezTo>
                        <a:cubicBezTo>
                          <a:pt x="358987" y="778933"/>
                          <a:pt x="457200" y="711200"/>
                          <a:pt x="521547" y="701040"/>
                        </a:cubicBezTo>
                        <a:cubicBezTo>
                          <a:pt x="585894" y="690880"/>
                          <a:pt x="614680" y="699347"/>
                          <a:pt x="673947" y="711200"/>
                        </a:cubicBezTo>
                        <a:cubicBezTo>
                          <a:pt x="733214" y="723053"/>
                          <a:pt x="877147" y="772160"/>
                          <a:pt x="877147" y="772160"/>
                        </a:cubicBezTo>
                        <a:cubicBezTo>
                          <a:pt x="963507" y="797560"/>
                          <a:pt x="1112520" y="848360"/>
                          <a:pt x="1192107" y="863600"/>
                        </a:cubicBezTo>
                        <a:cubicBezTo>
                          <a:pt x="1271694" y="878840"/>
                          <a:pt x="1286934" y="865293"/>
                          <a:pt x="1354667" y="863600"/>
                        </a:cubicBezTo>
                        <a:cubicBezTo>
                          <a:pt x="1422400" y="861907"/>
                          <a:pt x="1530774" y="882227"/>
                          <a:pt x="1598507" y="853440"/>
                        </a:cubicBezTo>
                        <a:cubicBezTo>
                          <a:pt x="1666240" y="824653"/>
                          <a:pt x="1728894" y="739987"/>
                          <a:pt x="1761067" y="690880"/>
                        </a:cubicBezTo>
                        <a:cubicBezTo>
                          <a:pt x="1793240" y="641773"/>
                          <a:pt x="1766147" y="609600"/>
                          <a:pt x="1791547" y="558800"/>
                        </a:cubicBezTo>
                        <a:cubicBezTo>
                          <a:pt x="1816947" y="508000"/>
                          <a:pt x="1849120" y="430107"/>
                          <a:pt x="1913467" y="386080"/>
                        </a:cubicBezTo>
                        <a:cubicBezTo>
                          <a:pt x="1977814" y="342053"/>
                          <a:pt x="2065867" y="306493"/>
                          <a:pt x="2177627" y="294640"/>
                        </a:cubicBezTo>
                        <a:cubicBezTo>
                          <a:pt x="2289387" y="282787"/>
                          <a:pt x="2536614" y="318347"/>
                          <a:pt x="2614507" y="294640"/>
                        </a:cubicBezTo>
                        <a:close/>
                      </a:path>
                    </a:pathLst>
                  </a:custGeom>
                  <a:solidFill>
                    <a:srgbClr val="000000">
                      <a:alpha val="20000"/>
                    </a:srgbClr>
                  </a:solidFill>
                  <a:ln w="9525">
                    <a:noFill/>
                    <a:miter lim="800000"/>
                    <a:headEnd/>
                    <a:tailEnd/>
                  </a:ln>
                </p:spPr>
                <p:txBody>
                  <a:bodyPr>
                    <a:spAutoFit/>
                  </a:bodyPr>
                  <a:lstStyle/>
                  <a:p>
                    <a:pPr marL="0" marR="0" lvl="0" indent="0" algn="ctr" defTabSz="914400" eaLnBrk="1" fontAlgn="base" latinLnBrk="0" hangingPunct="1">
                      <a:lnSpc>
                        <a:spcPct val="100000"/>
                      </a:lnSpc>
                      <a:spcBef>
                        <a:spcPct val="0"/>
                      </a:spcBef>
                      <a:spcAft>
                        <a:spcPct val="0"/>
                      </a:spcAft>
                      <a:buClrTx/>
                      <a:buSzTx/>
                      <a:buFontTx/>
                      <a:buNone/>
                      <a:tabLst/>
                      <a:defRPr/>
                    </a:pPr>
                    <a:endParaRPr lang="zh-CN" altLang="en-US" sz="1200" b="1">
                      <a:solidFill>
                        <a:schemeClr val="bg1"/>
                      </a:solidFill>
                      <a:latin typeface="黑体" pitchFamily="2" charset="-122"/>
                      <a:ea typeface="黑体" pitchFamily="2" charset="-122"/>
                    </a:endParaRPr>
                  </a:p>
                </p:txBody>
              </p:sp>
              <p:sp>
                <p:nvSpPr>
                  <p:cNvPr id="63" name="任意多边形 8"/>
                  <p:cNvSpPr>
                    <a:spLocks noChangeArrowheads="1"/>
                  </p:cNvSpPr>
                  <p:nvPr/>
                </p:nvSpPr>
                <p:spPr bwMode="auto">
                  <a:xfrm>
                    <a:off x="911" y="2787"/>
                    <a:ext cx="702" cy="1110"/>
                  </a:xfrm>
                  <a:custGeom>
                    <a:avLst/>
                    <a:gdLst>
                      <a:gd name="T0" fmla="*/ 0 w 1114213"/>
                      <a:gd name="T1" fmla="*/ 0 h 1761067"/>
                      <a:gd name="T2" fmla="*/ 0 w 1114213"/>
                      <a:gd name="T3" fmla="*/ 0 h 1761067"/>
                      <a:gd name="T4" fmla="*/ 0 w 1114213"/>
                      <a:gd name="T5" fmla="*/ 0 h 1761067"/>
                      <a:gd name="T6" fmla="*/ 0 w 1114213"/>
                      <a:gd name="T7" fmla="*/ 0 h 1761067"/>
                      <a:gd name="T8" fmla="*/ 0 w 1114213"/>
                      <a:gd name="T9" fmla="*/ 0 h 1761067"/>
                      <a:gd name="T10" fmla="*/ 0 w 1114213"/>
                      <a:gd name="T11" fmla="*/ 0 h 1761067"/>
                      <a:gd name="T12" fmla="*/ 0 w 1114213"/>
                      <a:gd name="T13" fmla="*/ 0 h 1761067"/>
                      <a:gd name="T14" fmla="*/ 0 w 1114213"/>
                      <a:gd name="T15" fmla="*/ 0 h 1761067"/>
                      <a:gd name="T16" fmla="*/ 0 w 1114213"/>
                      <a:gd name="T17" fmla="*/ 0 h 1761067"/>
                      <a:gd name="T18" fmla="*/ 0 w 1114213"/>
                      <a:gd name="T19" fmla="*/ 0 h 1761067"/>
                      <a:gd name="T20" fmla="*/ 0 w 1114213"/>
                      <a:gd name="T21" fmla="*/ 0 h 1761067"/>
                      <a:gd name="T22" fmla="*/ 0 w 1114213"/>
                      <a:gd name="T23" fmla="*/ 0 h 1761067"/>
                      <a:gd name="T24" fmla="*/ 0 w 1114213"/>
                      <a:gd name="T25" fmla="*/ 0 h 1761067"/>
                      <a:gd name="T26" fmla="*/ 0 w 1114213"/>
                      <a:gd name="T27" fmla="*/ 0 h 1761067"/>
                      <a:gd name="T28" fmla="*/ 0 w 1114213"/>
                      <a:gd name="T29" fmla="*/ 0 h 1761067"/>
                      <a:gd name="T30" fmla="*/ 0 w 1114213"/>
                      <a:gd name="T31" fmla="*/ 0 h 1761067"/>
                      <a:gd name="T32" fmla="*/ 0 w 1114213"/>
                      <a:gd name="T33" fmla="*/ 0 h 1761067"/>
                      <a:gd name="T34" fmla="*/ 0 w 1114213"/>
                      <a:gd name="T35" fmla="*/ 0 h 1761067"/>
                      <a:gd name="T36" fmla="*/ 0 w 1114213"/>
                      <a:gd name="T37" fmla="*/ 0 h 1761067"/>
                      <a:gd name="T38" fmla="*/ 0 w 1114213"/>
                      <a:gd name="T39" fmla="*/ 0 h 1761067"/>
                      <a:gd name="T40" fmla="*/ 0 w 1114213"/>
                      <a:gd name="T41" fmla="*/ 0 h 1761067"/>
                      <a:gd name="T42" fmla="*/ 0 w 1114213"/>
                      <a:gd name="T43" fmla="*/ 0 h 1761067"/>
                      <a:gd name="T44" fmla="*/ 0 w 1114213"/>
                      <a:gd name="T45" fmla="*/ 0 h 1761067"/>
                      <a:gd name="T46" fmla="*/ 0 w 1114213"/>
                      <a:gd name="T47" fmla="*/ 0 h 1761067"/>
                      <a:gd name="T48" fmla="*/ 0 w 1114213"/>
                      <a:gd name="T49" fmla="*/ 0 h 1761067"/>
                      <a:gd name="T50" fmla="*/ 0 w 1114213"/>
                      <a:gd name="T51" fmla="*/ 0 h 1761067"/>
                      <a:gd name="T52" fmla="*/ 0 w 1114213"/>
                      <a:gd name="T53" fmla="*/ 0 h 1761067"/>
                      <a:gd name="T54" fmla="*/ 0 w 1114213"/>
                      <a:gd name="T55" fmla="*/ 0 h 1761067"/>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114213"/>
                      <a:gd name="T85" fmla="*/ 0 h 1761067"/>
                      <a:gd name="T86" fmla="*/ 1114213 w 1114213"/>
                      <a:gd name="T87" fmla="*/ 1761067 h 1761067"/>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114213" h="1761067">
                        <a:moveTo>
                          <a:pt x="1114213" y="1620520"/>
                        </a:moveTo>
                        <a:cubicBezTo>
                          <a:pt x="1114213" y="1667933"/>
                          <a:pt x="1022773" y="1701800"/>
                          <a:pt x="982133" y="1722120"/>
                        </a:cubicBezTo>
                        <a:cubicBezTo>
                          <a:pt x="941493" y="1742440"/>
                          <a:pt x="902546" y="1761067"/>
                          <a:pt x="870373" y="1742440"/>
                        </a:cubicBezTo>
                        <a:cubicBezTo>
                          <a:pt x="838200" y="1723813"/>
                          <a:pt x="824653" y="1654387"/>
                          <a:pt x="789093" y="1610360"/>
                        </a:cubicBezTo>
                        <a:cubicBezTo>
                          <a:pt x="753533" y="1566333"/>
                          <a:pt x="689186" y="1513840"/>
                          <a:pt x="657013" y="1478280"/>
                        </a:cubicBezTo>
                        <a:cubicBezTo>
                          <a:pt x="624840" y="1442720"/>
                          <a:pt x="621453" y="1429173"/>
                          <a:pt x="596053" y="1397000"/>
                        </a:cubicBezTo>
                        <a:cubicBezTo>
                          <a:pt x="570653" y="1364827"/>
                          <a:pt x="533400" y="1320800"/>
                          <a:pt x="504613" y="1285240"/>
                        </a:cubicBezTo>
                        <a:cubicBezTo>
                          <a:pt x="475826" y="1249680"/>
                          <a:pt x="460586" y="1219200"/>
                          <a:pt x="423333" y="1183640"/>
                        </a:cubicBezTo>
                        <a:cubicBezTo>
                          <a:pt x="386080" y="1148080"/>
                          <a:pt x="333586" y="1104053"/>
                          <a:pt x="281093" y="1071880"/>
                        </a:cubicBezTo>
                        <a:cubicBezTo>
                          <a:pt x="228600" y="1039707"/>
                          <a:pt x="152400" y="1017693"/>
                          <a:pt x="108373" y="990600"/>
                        </a:cubicBezTo>
                        <a:cubicBezTo>
                          <a:pt x="64346" y="963507"/>
                          <a:pt x="30480" y="949960"/>
                          <a:pt x="16933" y="909320"/>
                        </a:cubicBezTo>
                        <a:cubicBezTo>
                          <a:pt x="3386" y="868680"/>
                          <a:pt x="0" y="809413"/>
                          <a:pt x="27093" y="746760"/>
                        </a:cubicBezTo>
                        <a:cubicBezTo>
                          <a:pt x="54186" y="684107"/>
                          <a:pt x="137160" y="596053"/>
                          <a:pt x="179493" y="533400"/>
                        </a:cubicBezTo>
                        <a:cubicBezTo>
                          <a:pt x="221826" y="470747"/>
                          <a:pt x="250613" y="423333"/>
                          <a:pt x="281093" y="370840"/>
                        </a:cubicBezTo>
                        <a:cubicBezTo>
                          <a:pt x="311573" y="318347"/>
                          <a:pt x="338666" y="272627"/>
                          <a:pt x="362373" y="218440"/>
                        </a:cubicBezTo>
                        <a:cubicBezTo>
                          <a:pt x="386080" y="164253"/>
                          <a:pt x="381000" y="67733"/>
                          <a:pt x="423333" y="45720"/>
                        </a:cubicBezTo>
                        <a:cubicBezTo>
                          <a:pt x="465666" y="23707"/>
                          <a:pt x="550333" y="93133"/>
                          <a:pt x="616373" y="86360"/>
                        </a:cubicBezTo>
                        <a:cubicBezTo>
                          <a:pt x="682413" y="79587"/>
                          <a:pt x="767080" y="10160"/>
                          <a:pt x="819573" y="5080"/>
                        </a:cubicBezTo>
                        <a:cubicBezTo>
                          <a:pt x="872066" y="0"/>
                          <a:pt x="905933" y="22013"/>
                          <a:pt x="931333" y="55880"/>
                        </a:cubicBezTo>
                        <a:cubicBezTo>
                          <a:pt x="956733" y="89747"/>
                          <a:pt x="990600" y="142240"/>
                          <a:pt x="971973" y="208280"/>
                        </a:cubicBezTo>
                        <a:cubicBezTo>
                          <a:pt x="953346" y="274320"/>
                          <a:pt x="861906" y="347133"/>
                          <a:pt x="819573" y="452120"/>
                        </a:cubicBezTo>
                        <a:cubicBezTo>
                          <a:pt x="777240" y="557107"/>
                          <a:pt x="746760" y="743373"/>
                          <a:pt x="717973" y="838200"/>
                        </a:cubicBezTo>
                        <a:cubicBezTo>
                          <a:pt x="689186" y="933027"/>
                          <a:pt x="660400" y="975360"/>
                          <a:pt x="646853" y="1021080"/>
                        </a:cubicBezTo>
                        <a:cubicBezTo>
                          <a:pt x="633306" y="1066800"/>
                          <a:pt x="602826" y="1090507"/>
                          <a:pt x="636693" y="1112520"/>
                        </a:cubicBezTo>
                        <a:cubicBezTo>
                          <a:pt x="670560" y="1134533"/>
                          <a:pt x="794173" y="1136227"/>
                          <a:pt x="850053" y="1153160"/>
                        </a:cubicBezTo>
                        <a:cubicBezTo>
                          <a:pt x="905933" y="1170093"/>
                          <a:pt x="949960" y="1166707"/>
                          <a:pt x="971973" y="1214120"/>
                        </a:cubicBezTo>
                        <a:cubicBezTo>
                          <a:pt x="993986" y="1261533"/>
                          <a:pt x="963506" y="1374987"/>
                          <a:pt x="982133" y="1437640"/>
                        </a:cubicBezTo>
                        <a:cubicBezTo>
                          <a:pt x="1000760" y="1500293"/>
                          <a:pt x="1114213" y="1573107"/>
                          <a:pt x="1114213" y="1620520"/>
                        </a:cubicBezTo>
                        <a:close/>
                      </a:path>
                    </a:pathLst>
                  </a:custGeom>
                  <a:solidFill>
                    <a:srgbClr val="000000">
                      <a:alpha val="20000"/>
                    </a:srgbClr>
                  </a:solidFill>
                  <a:ln w="9525" algn="ctr">
                    <a:solidFill>
                      <a:sysClr val="windowText" lastClr="000000"/>
                    </a:solidFill>
                    <a:prstDash val="dashDot"/>
                    <a:round/>
                    <a:headEnd/>
                    <a:tailEnd/>
                  </a:ln>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64" name="任意多边形 10"/>
                  <p:cNvSpPr>
                    <a:spLocks noChangeArrowheads="1"/>
                  </p:cNvSpPr>
                  <p:nvPr/>
                </p:nvSpPr>
                <p:spPr bwMode="auto">
                  <a:xfrm>
                    <a:off x="1294" y="2958"/>
                    <a:ext cx="1055" cy="1030"/>
                  </a:xfrm>
                  <a:custGeom>
                    <a:avLst/>
                    <a:gdLst>
                      <a:gd name="T0" fmla="*/ 0 w 1674707"/>
                      <a:gd name="T1" fmla="*/ 0 h 1635760"/>
                      <a:gd name="T2" fmla="*/ 0 w 1674707"/>
                      <a:gd name="T3" fmla="*/ 0 h 1635760"/>
                      <a:gd name="T4" fmla="*/ 0 w 1674707"/>
                      <a:gd name="T5" fmla="*/ 0 h 1635760"/>
                      <a:gd name="T6" fmla="*/ 0 w 1674707"/>
                      <a:gd name="T7" fmla="*/ 0 h 1635760"/>
                      <a:gd name="T8" fmla="*/ 0 w 1674707"/>
                      <a:gd name="T9" fmla="*/ 0 h 1635760"/>
                      <a:gd name="T10" fmla="*/ 0 w 1674707"/>
                      <a:gd name="T11" fmla="*/ 0 h 1635760"/>
                      <a:gd name="T12" fmla="*/ 0 w 1674707"/>
                      <a:gd name="T13" fmla="*/ 0 h 1635760"/>
                      <a:gd name="T14" fmla="*/ 0 w 1674707"/>
                      <a:gd name="T15" fmla="*/ 0 h 1635760"/>
                      <a:gd name="T16" fmla="*/ 0 w 1674707"/>
                      <a:gd name="T17" fmla="*/ 0 h 1635760"/>
                      <a:gd name="T18" fmla="*/ 0 w 1674707"/>
                      <a:gd name="T19" fmla="*/ 0 h 1635760"/>
                      <a:gd name="T20" fmla="*/ 0 w 1674707"/>
                      <a:gd name="T21" fmla="*/ 0 h 1635760"/>
                      <a:gd name="T22" fmla="*/ 0 w 1674707"/>
                      <a:gd name="T23" fmla="*/ 0 h 1635760"/>
                      <a:gd name="T24" fmla="*/ 0 w 1674707"/>
                      <a:gd name="T25" fmla="*/ 0 h 1635760"/>
                      <a:gd name="T26" fmla="*/ 0 w 1674707"/>
                      <a:gd name="T27" fmla="*/ 0 h 1635760"/>
                      <a:gd name="T28" fmla="*/ 0 w 1674707"/>
                      <a:gd name="T29" fmla="*/ 0 h 1635760"/>
                      <a:gd name="T30" fmla="*/ 0 w 1674707"/>
                      <a:gd name="T31" fmla="*/ 0 h 1635760"/>
                      <a:gd name="T32" fmla="*/ 0 w 1674707"/>
                      <a:gd name="T33" fmla="*/ 0 h 1635760"/>
                      <a:gd name="T34" fmla="*/ 0 w 1674707"/>
                      <a:gd name="T35" fmla="*/ 0 h 1635760"/>
                      <a:gd name="T36" fmla="*/ 0 w 1674707"/>
                      <a:gd name="T37" fmla="*/ 0 h 1635760"/>
                      <a:gd name="T38" fmla="*/ 0 w 1674707"/>
                      <a:gd name="T39" fmla="*/ 0 h 1635760"/>
                      <a:gd name="T40" fmla="*/ 0 w 1674707"/>
                      <a:gd name="T41" fmla="*/ 0 h 1635760"/>
                      <a:gd name="T42" fmla="*/ 0 w 1674707"/>
                      <a:gd name="T43" fmla="*/ 0 h 1635760"/>
                      <a:gd name="T44" fmla="*/ 0 w 1674707"/>
                      <a:gd name="T45" fmla="*/ 0 h 1635760"/>
                      <a:gd name="T46" fmla="*/ 0 w 1674707"/>
                      <a:gd name="T47" fmla="*/ 0 h 1635760"/>
                      <a:gd name="T48" fmla="*/ 0 w 1674707"/>
                      <a:gd name="T49" fmla="*/ 0 h 1635760"/>
                      <a:gd name="T50" fmla="*/ 0 w 1674707"/>
                      <a:gd name="T51" fmla="*/ 0 h 1635760"/>
                      <a:gd name="T52" fmla="*/ 0 w 1674707"/>
                      <a:gd name="T53" fmla="*/ 0 h 1635760"/>
                      <a:gd name="T54" fmla="*/ 0 w 1674707"/>
                      <a:gd name="T55" fmla="*/ 0 h 1635760"/>
                      <a:gd name="T56" fmla="*/ 0 w 1674707"/>
                      <a:gd name="T57" fmla="*/ 0 h 1635760"/>
                      <a:gd name="T58" fmla="*/ 0 w 1674707"/>
                      <a:gd name="T59" fmla="*/ 0 h 1635760"/>
                      <a:gd name="T60" fmla="*/ 0 w 1674707"/>
                      <a:gd name="T61" fmla="*/ 0 h 1635760"/>
                      <a:gd name="T62" fmla="*/ 0 w 1674707"/>
                      <a:gd name="T63" fmla="*/ 0 h 1635760"/>
                      <a:gd name="T64" fmla="*/ 0 w 1674707"/>
                      <a:gd name="T65" fmla="*/ 0 h 1635760"/>
                      <a:gd name="T66" fmla="*/ 0 w 1674707"/>
                      <a:gd name="T67" fmla="*/ 0 h 1635760"/>
                      <a:gd name="T68" fmla="*/ 0 w 1674707"/>
                      <a:gd name="T69" fmla="*/ 0 h 1635760"/>
                      <a:gd name="T70" fmla="*/ 0 w 1674707"/>
                      <a:gd name="T71" fmla="*/ 0 h 1635760"/>
                      <a:gd name="T72" fmla="*/ 0 w 1674707"/>
                      <a:gd name="T73" fmla="*/ 0 h 163576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674707"/>
                      <a:gd name="T112" fmla="*/ 0 h 1635760"/>
                      <a:gd name="T113" fmla="*/ 1674707 w 1674707"/>
                      <a:gd name="T114" fmla="*/ 1635760 h 1635760"/>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674707" h="1635760">
                        <a:moveTo>
                          <a:pt x="1532467" y="1613747"/>
                        </a:moveTo>
                        <a:cubicBezTo>
                          <a:pt x="1546014" y="1591734"/>
                          <a:pt x="1505374" y="1503680"/>
                          <a:pt x="1512147" y="1471507"/>
                        </a:cubicBezTo>
                        <a:cubicBezTo>
                          <a:pt x="1518920" y="1439334"/>
                          <a:pt x="1547707" y="1442720"/>
                          <a:pt x="1573107" y="1420707"/>
                        </a:cubicBezTo>
                        <a:cubicBezTo>
                          <a:pt x="1598507" y="1398694"/>
                          <a:pt x="1654387" y="1376680"/>
                          <a:pt x="1664547" y="1339427"/>
                        </a:cubicBezTo>
                        <a:cubicBezTo>
                          <a:pt x="1674707" y="1302174"/>
                          <a:pt x="1654387" y="1244600"/>
                          <a:pt x="1634067" y="1197187"/>
                        </a:cubicBezTo>
                        <a:cubicBezTo>
                          <a:pt x="1613747" y="1149774"/>
                          <a:pt x="1557867" y="1107440"/>
                          <a:pt x="1542627" y="1054947"/>
                        </a:cubicBezTo>
                        <a:cubicBezTo>
                          <a:pt x="1527387" y="1002454"/>
                          <a:pt x="1547707" y="926254"/>
                          <a:pt x="1542627" y="882227"/>
                        </a:cubicBezTo>
                        <a:cubicBezTo>
                          <a:pt x="1537547" y="838200"/>
                          <a:pt x="1510454" y="821267"/>
                          <a:pt x="1512147" y="790787"/>
                        </a:cubicBezTo>
                        <a:cubicBezTo>
                          <a:pt x="1513840" y="760307"/>
                          <a:pt x="1576494" y="745067"/>
                          <a:pt x="1552787" y="699347"/>
                        </a:cubicBezTo>
                        <a:cubicBezTo>
                          <a:pt x="1529080" y="653627"/>
                          <a:pt x="1386840" y="582507"/>
                          <a:pt x="1369907" y="516467"/>
                        </a:cubicBezTo>
                        <a:cubicBezTo>
                          <a:pt x="1352974" y="450427"/>
                          <a:pt x="1435947" y="355600"/>
                          <a:pt x="1451187" y="303107"/>
                        </a:cubicBezTo>
                        <a:cubicBezTo>
                          <a:pt x="1466427" y="250614"/>
                          <a:pt x="1495214" y="220134"/>
                          <a:pt x="1461347" y="201507"/>
                        </a:cubicBezTo>
                        <a:cubicBezTo>
                          <a:pt x="1427480" y="182880"/>
                          <a:pt x="1308947" y="193040"/>
                          <a:pt x="1247987" y="191347"/>
                        </a:cubicBezTo>
                        <a:cubicBezTo>
                          <a:pt x="1187027" y="189654"/>
                          <a:pt x="1180254" y="194734"/>
                          <a:pt x="1095587" y="191347"/>
                        </a:cubicBezTo>
                        <a:cubicBezTo>
                          <a:pt x="1010920" y="187960"/>
                          <a:pt x="814494" y="186267"/>
                          <a:pt x="739987" y="171027"/>
                        </a:cubicBezTo>
                        <a:cubicBezTo>
                          <a:pt x="665480" y="155787"/>
                          <a:pt x="665480" y="127000"/>
                          <a:pt x="648547" y="99907"/>
                        </a:cubicBezTo>
                        <a:cubicBezTo>
                          <a:pt x="631614" y="72814"/>
                          <a:pt x="663787" y="16934"/>
                          <a:pt x="638387" y="8467"/>
                        </a:cubicBezTo>
                        <a:cubicBezTo>
                          <a:pt x="612987" y="0"/>
                          <a:pt x="541867" y="35560"/>
                          <a:pt x="496147" y="49107"/>
                        </a:cubicBezTo>
                        <a:cubicBezTo>
                          <a:pt x="450427" y="62654"/>
                          <a:pt x="401320" y="67734"/>
                          <a:pt x="364067" y="89747"/>
                        </a:cubicBezTo>
                        <a:cubicBezTo>
                          <a:pt x="326814" y="111760"/>
                          <a:pt x="303107" y="138854"/>
                          <a:pt x="272627" y="181187"/>
                        </a:cubicBezTo>
                        <a:cubicBezTo>
                          <a:pt x="242147" y="223520"/>
                          <a:pt x="203200" y="299720"/>
                          <a:pt x="181187" y="343747"/>
                        </a:cubicBezTo>
                        <a:cubicBezTo>
                          <a:pt x="159174" y="387774"/>
                          <a:pt x="154094" y="403014"/>
                          <a:pt x="140547" y="445347"/>
                        </a:cubicBezTo>
                        <a:cubicBezTo>
                          <a:pt x="127000" y="487680"/>
                          <a:pt x="118534" y="541867"/>
                          <a:pt x="99907" y="597747"/>
                        </a:cubicBezTo>
                        <a:cubicBezTo>
                          <a:pt x="81280" y="653627"/>
                          <a:pt x="40640" y="738294"/>
                          <a:pt x="28787" y="780627"/>
                        </a:cubicBezTo>
                        <a:cubicBezTo>
                          <a:pt x="16934" y="822960"/>
                          <a:pt x="0" y="836507"/>
                          <a:pt x="28787" y="851747"/>
                        </a:cubicBezTo>
                        <a:cubicBezTo>
                          <a:pt x="57574" y="866987"/>
                          <a:pt x="149014" y="858520"/>
                          <a:pt x="201507" y="872067"/>
                        </a:cubicBezTo>
                        <a:cubicBezTo>
                          <a:pt x="254000" y="885614"/>
                          <a:pt x="314960" y="900854"/>
                          <a:pt x="343747" y="933027"/>
                        </a:cubicBezTo>
                        <a:cubicBezTo>
                          <a:pt x="372534" y="965200"/>
                          <a:pt x="370840" y="1019387"/>
                          <a:pt x="374227" y="1065107"/>
                        </a:cubicBezTo>
                        <a:cubicBezTo>
                          <a:pt x="377614" y="1110827"/>
                          <a:pt x="350520" y="1168400"/>
                          <a:pt x="364067" y="1207347"/>
                        </a:cubicBezTo>
                        <a:cubicBezTo>
                          <a:pt x="377614" y="1246294"/>
                          <a:pt x="426720" y="1259840"/>
                          <a:pt x="455507" y="1298787"/>
                        </a:cubicBezTo>
                        <a:cubicBezTo>
                          <a:pt x="484294" y="1337734"/>
                          <a:pt x="504614" y="1400387"/>
                          <a:pt x="536787" y="1441027"/>
                        </a:cubicBezTo>
                        <a:cubicBezTo>
                          <a:pt x="568960" y="1481667"/>
                          <a:pt x="611294" y="1524000"/>
                          <a:pt x="648547" y="1542627"/>
                        </a:cubicBezTo>
                        <a:cubicBezTo>
                          <a:pt x="685800" y="1561254"/>
                          <a:pt x="719667" y="1556174"/>
                          <a:pt x="760307" y="1552787"/>
                        </a:cubicBezTo>
                        <a:cubicBezTo>
                          <a:pt x="800947" y="1549400"/>
                          <a:pt x="831427" y="1529080"/>
                          <a:pt x="892387" y="1522307"/>
                        </a:cubicBezTo>
                        <a:cubicBezTo>
                          <a:pt x="953347" y="1515534"/>
                          <a:pt x="1036320" y="1498600"/>
                          <a:pt x="1126067" y="1512147"/>
                        </a:cubicBezTo>
                        <a:cubicBezTo>
                          <a:pt x="1215814" y="1525694"/>
                          <a:pt x="1368214" y="1591734"/>
                          <a:pt x="1430867" y="1603587"/>
                        </a:cubicBezTo>
                        <a:cubicBezTo>
                          <a:pt x="1493520" y="1615440"/>
                          <a:pt x="1518920" y="1635760"/>
                          <a:pt x="1532467" y="1613747"/>
                        </a:cubicBezTo>
                        <a:close/>
                      </a:path>
                    </a:pathLst>
                  </a:custGeom>
                  <a:solidFill>
                    <a:srgbClr val="000000">
                      <a:alpha val="20000"/>
                    </a:srgbClr>
                  </a:solidFill>
                  <a:ln w="9525" algn="ctr">
                    <a:solidFill>
                      <a:sysClr val="windowText" lastClr="000000"/>
                    </a:solidFill>
                    <a:prstDash val="dashDot"/>
                    <a:round/>
                    <a:headEnd/>
                    <a:tailEnd/>
                  </a:ln>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65" name="任意多边形 13"/>
                  <p:cNvSpPr>
                    <a:spLocks noChangeArrowheads="1"/>
                  </p:cNvSpPr>
                  <p:nvPr/>
                </p:nvSpPr>
                <p:spPr bwMode="auto">
                  <a:xfrm>
                    <a:off x="2250" y="3330"/>
                    <a:ext cx="949" cy="644"/>
                  </a:xfrm>
                  <a:custGeom>
                    <a:avLst/>
                    <a:gdLst>
                      <a:gd name="T0" fmla="*/ 0 w 1500294"/>
                      <a:gd name="T1" fmla="*/ 0 h 1022773"/>
                      <a:gd name="T2" fmla="*/ 0 w 1500294"/>
                      <a:gd name="T3" fmla="*/ 0 h 1022773"/>
                      <a:gd name="T4" fmla="*/ 0 w 1500294"/>
                      <a:gd name="T5" fmla="*/ 0 h 1022773"/>
                      <a:gd name="T6" fmla="*/ 0 w 1500294"/>
                      <a:gd name="T7" fmla="*/ 0 h 1022773"/>
                      <a:gd name="T8" fmla="*/ 0 w 1500294"/>
                      <a:gd name="T9" fmla="*/ 0 h 1022773"/>
                      <a:gd name="T10" fmla="*/ 0 w 1500294"/>
                      <a:gd name="T11" fmla="*/ 0 h 1022773"/>
                      <a:gd name="T12" fmla="*/ 0 w 1500294"/>
                      <a:gd name="T13" fmla="*/ 0 h 1022773"/>
                      <a:gd name="T14" fmla="*/ 0 w 1500294"/>
                      <a:gd name="T15" fmla="*/ 0 h 1022773"/>
                      <a:gd name="T16" fmla="*/ 0 w 1500294"/>
                      <a:gd name="T17" fmla="*/ 0 h 1022773"/>
                      <a:gd name="T18" fmla="*/ 0 w 1500294"/>
                      <a:gd name="T19" fmla="*/ 0 h 1022773"/>
                      <a:gd name="T20" fmla="*/ 0 w 1500294"/>
                      <a:gd name="T21" fmla="*/ 0 h 1022773"/>
                      <a:gd name="T22" fmla="*/ 0 w 1500294"/>
                      <a:gd name="T23" fmla="*/ 0 h 1022773"/>
                      <a:gd name="T24" fmla="*/ 0 w 1500294"/>
                      <a:gd name="T25" fmla="*/ 0 h 1022773"/>
                      <a:gd name="T26" fmla="*/ 0 w 1500294"/>
                      <a:gd name="T27" fmla="*/ 0 h 1022773"/>
                      <a:gd name="T28" fmla="*/ 0 w 1500294"/>
                      <a:gd name="T29" fmla="*/ 0 h 1022773"/>
                      <a:gd name="T30" fmla="*/ 0 w 1500294"/>
                      <a:gd name="T31" fmla="*/ 0 h 1022773"/>
                      <a:gd name="T32" fmla="*/ 0 w 1500294"/>
                      <a:gd name="T33" fmla="*/ 0 h 1022773"/>
                      <a:gd name="T34" fmla="*/ 0 w 1500294"/>
                      <a:gd name="T35" fmla="*/ 0 h 1022773"/>
                      <a:gd name="T36" fmla="*/ 0 w 1500294"/>
                      <a:gd name="T37" fmla="*/ 0 h 1022773"/>
                      <a:gd name="T38" fmla="*/ 0 w 1500294"/>
                      <a:gd name="T39" fmla="*/ 0 h 1022773"/>
                      <a:gd name="T40" fmla="*/ 0 w 1500294"/>
                      <a:gd name="T41" fmla="*/ 0 h 1022773"/>
                      <a:gd name="T42" fmla="*/ 0 w 1500294"/>
                      <a:gd name="T43" fmla="*/ 0 h 1022773"/>
                      <a:gd name="T44" fmla="*/ 0 w 1500294"/>
                      <a:gd name="T45" fmla="*/ 0 h 1022773"/>
                      <a:gd name="T46" fmla="*/ 0 w 1500294"/>
                      <a:gd name="T47" fmla="*/ 0 h 1022773"/>
                      <a:gd name="T48" fmla="*/ 0 w 1500294"/>
                      <a:gd name="T49" fmla="*/ 0 h 1022773"/>
                      <a:gd name="T50" fmla="*/ 0 w 1500294"/>
                      <a:gd name="T51" fmla="*/ 0 h 1022773"/>
                      <a:gd name="T52" fmla="*/ 0 w 1500294"/>
                      <a:gd name="T53" fmla="*/ 0 h 1022773"/>
                      <a:gd name="T54" fmla="*/ 0 w 1500294"/>
                      <a:gd name="T55" fmla="*/ 0 h 1022773"/>
                      <a:gd name="T56" fmla="*/ 0 w 1500294"/>
                      <a:gd name="T57" fmla="*/ 0 h 1022773"/>
                      <a:gd name="T58" fmla="*/ 0 w 1500294"/>
                      <a:gd name="T59" fmla="*/ 0 h 1022773"/>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500294"/>
                      <a:gd name="T91" fmla="*/ 0 h 1022773"/>
                      <a:gd name="T92" fmla="*/ 1500294 w 1500294"/>
                      <a:gd name="T93" fmla="*/ 1022773 h 1022773"/>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500294" h="1022773">
                        <a:moveTo>
                          <a:pt x="59267" y="982133"/>
                        </a:moveTo>
                        <a:cubicBezTo>
                          <a:pt x="23707" y="956733"/>
                          <a:pt x="13547" y="899160"/>
                          <a:pt x="18627" y="870373"/>
                        </a:cubicBezTo>
                        <a:cubicBezTo>
                          <a:pt x="23707" y="841586"/>
                          <a:pt x="66040" y="833120"/>
                          <a:pt x="89747" y="809413"/>
                        </a:cubicBezTo>
                        <a:cubicBezTo>
                          <a:pt x="113454" y="785706"/>
                          <a:pt x="157480" y="770466"/>
                          <a:pt x="160867" y="728133"/>
                        </a:cubicBezTo>
                        <a:cubicBezTo>
                          <a:pt x="164254" y="685800"/>
                          <a:pt x="128694" y="604520"/>
                          <a:pt x="110067" y="555413"/>
                        </a:cubicBezTo>
                        <a:cubicBezTo>
                          <a:pt x="91440" y="506306"/>
                          <a:pt x="57574" y="477520"/>
                          <a:pt x="49107" y="433493"/>
                        </a:cubicBezTo>
                        <a:cubicBezTo>
                          <a:pt x="40640" y="389466"/>
                          <a:pt x="64347" y="326813"/>
                          <a:pt x="59267" y="291253"/>
                        </a:cubicBezTo>
                        <a:cubicBezTo>
                          <a:pt x="54187" y="255693"/>
                          <a:pt x="0" y="235373"/>
                          <a:pt x="18627" y="220133"/>
                        </a:cubicBezTo>
                        <a:cubicBezTo>
                          <a:pt x="37254" y="204893"/>
                          <a:pt x="118534" y="211666"/>
                          <a:pt x="171027" y="199813"/>
                        </a:cubicBezTo>
                        <a:cubicBezTo>
                          <a:pt x="223520" y="187960"/>
                          <a:pt x="291254" y="172720"/>
                          <a:pt x="333587" y="149013"/>
                        </a:cubicBezTo>
                        <a:cubicBezTo>
                          <a:pt x="375920" y="125306"/>
                          <a:pt x="386080" y="81280"/>
                          <a:pt x="425027" y="57573"/>
                        </a:cubicBezTo>
                        <a:cubicBezTo>
                          <a:pt x="463974" y="33866"/>
                          <a:pt x="516467" y="0"/>
                          <a:pt x="567267" y="6773"/>
                        </a:cubicBezTo>
                        <a:cubicBezTo>
                          <a:pt x="618067" y="13546"/>
                          <a:pt x="663787" y="74506"/>
                          <a:pt x="729827" y="98213"/>
                        </a:cubicBezTo>
                        <a:cubicBezTo>
                          <a:pt x="795867" y="121920"/>
                          <a:pt x="875454" y="138853"/>
                          <a:pt x="963507" y="149013"/>
                        </a:cubicBezTo>
                        <a:cubicBezTo>
                          <a:pt x="1051560" y="159173"/>
                          <a:pt x="1192107" y="149013"/>
                          <a:pt x="1258147" y="159173"/>
                        </a:cubicBezTo>
                        <a:cubicBezTo>
                          <a:pt x="1324187" y="169333"/>
                          <a:pt x="1324187" y="174413"/>
                          <a:pt x="1359747" y="209973"/>
                        </a:cubicBezTo>
                        <a:cubicBezTo>
                          <a:pt x="1395307" y="245533"/>
                          <a:pt x="1449494" y="338666"/>
                          <a:pt x="1471507" y="372533"/>
                        </a:cubicBezTo>
                        <a:cubicBezTo>
                          <a:pt x="1493520" y="406400"/>
                          <a:pt x="1500294" y="409786"/>
                          <a:pt x="1491827" y="413173"/>
                        </a:cubicBezTo>
                        <a:cubicBezTo>
                          <a:pt x="1483360" y="416560"/>
                          <a:pt x="1447800" y="397933"/>
                          <a:pt x="1420707" y="392853"/>
                        </a:cubicBezTo>
                        <a:cubicBezTo>
                          <a:pt x="1393614" y="387773"/>
                          <a:pt x="1368214" y="374226"/>
                          <a:pt x="1329267" y="382693"/>
                        </a:cubicBezTo>
                        <a:cubicBezTo>
                          <a:pt x="1290320" y="391160"/>
                          <a:pt x="1236134" y="425026"/>
                          <a:pt x="1187027" y="443653"/>
                        </a:cubicBezTo>
                        <a:cubicBezTo>
                          <a:pt x="1137920" y="462280"/>
                          <a:pt x="1082040" y="479213"/>
                          <a:pt x="1034627" y="494453"/>
                        </a:cubicBezTo>
                        <a:cubicBezTo>
                          <a:pt x="987214" y="509693"/>
                          <a:pt x="953347" y="524933"/>
                          <a:pt x="902547" y="535093"/>
                        </a:cubicBezTo>
                        <a:cubicBezTo>
                          <a:pt x="851747" y="545253"/>
                          <a:pt x="780627" y="540173"/>
                          <a:pt x="729827" y="555413"/>
                        </a:cubicBezTo>
                        <a:cubicBezTo>
                          <a:pt x="679027" y="570653"/>
                          <a:pt x="640080" y="597746"/>
                          <a:pt x="597747" y="626533"/>
                        </a:cubicBezTo>
                        <a:cubicBezTo>
                          <a:pt x="555414" y="655320"/>
                          <a:pt x="511387" y="682413"/>
                          <a:pt x="475827" y="728133"/>
                        </a:cubicBezTo>
                        <a:cubicBezTo>
                          <a:pt x="440267" y="773853"/>
                          <a:pt x="414867" y="855133"/>
                          <a:pt x="384387" y="900853"/>
                        </a:cubicBezTo>
                        <a:cubicBezTo>
                          <a:pt x="353907" y="946573"/>
                          <a:pt x="318347" y="982133"/>
                          <a:pt x="292947" y="1002453"/>
                        </a:cubicBezTo>
                        <a:cubicBezTo>
                          <a:pt x="267547" y="1022773"/>
                          <a:pt x="264160" y="1022773"/>
                          <a:pt x="231987" y="1022773"/>
                        </a:cubicBezTo>
                        <a:cubicBezTo>
                          <a:pt x="199814" y="1022773"/>
                          <a:pt x="94827" y="1007533"/>
                          <a:pt x="59267" y="982133"/>
                        </a:cubicBezTo>
                        <a:close/>
                      </a:path>
                    </a:pathLst>
                  </a:custGeom>
                  <a:solidFill>
                    <a:srgbClr val="000000">
                      <a:alpha val="20000"/>
                    </a:srgbClr>
                  </a:solidFill>
                  <a:ln w="9525" algn="ctr">
                    <a:solidFill>
                      <a:sysClr val="windowText" lastClr="000000"/>
                    </a:solidFill>
                    <a:prstDash val="dashDot"/>
                    <a:round/>
                    <a:headEnd/>
                    <a:tailEnd/>
                  </a:ln>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66" name="任意多边形 14"/>
                  <p:cNvSpPr>
                    <a:spLocks noChangeArrowheads="1"/>
                  </p:cNvSpPr>
                  <p:nvPr/>
                </p:nvSpPr>
                <p:spPr bwMode="auto">
                  <a:xfrm>
                    <a:off x="2155" y="2620"/>
                    <a:ext cx="1166" cy="838"/>
                  </a:xfrm>
                  <a:custGeom>
                    <a:avLst/>
                    <a:gdLst>
                      <a:gd name="T0" fmla="*/ 0 w 1850814"/>
                      <a:gd name="T1" fmla="*/ 0 h 1330960"/>
                      <a:gd name="T2" fmla="*/ 0 w 1850814"/>
                      <a:gd name="T3" fmla="*/ 0 h 1330960"/>
                      <a:gd name="T4" fmla="*/ 0 w 1850814"/>
                      <a:gd name="T5" fmla="*/ 0 h 1330960"/>
                      <a:gd name="T6" fmla="*/ 0 w 1850814"/>
                      <a:gd name="T7" fmla="*/ 0 h 1330960"/>
                      <a:gd name="T8" fmla="*/ 0 w 1850814"/>
                      <a:gd name="T9" fmla="*/ 0 h 1330960"/>
                      <a:gd name="T10" fmla="*/ 0 w 1850814"/>
                      <a:gd name="T11" fmla="*/ 0 h 1330960"/>
                      <a:gd name="T12" fmla="*/ 0 w 1850814"/>
                      <a:gd name="T13" fmla="*/ 0 h 1330960"/>
                      <a:gd name="T14" fmla="*/ 0 w 1850814"/>
                      <a:gd name="T15" fmla="*/ 0 h 1330960"/>
                      <a:gd name="T16" fmla="*/ 0 w 1850814"/>
                      <a:gd name="T17" fmla="*/ 0 h 1330960"/>
                      <a:gd name="T18" fmla="*/ 0 w 1850814"/>
                      <a:gd name="T19" fmla="*/ 0 h 1330960"/>
                      <a:gd name="T20" fmla="*/ 0 w 1850814"/>
                      <a:gd name="T21" fmla="*/ 0 h 1330960"/>
                      <a:gd name="T22" fmla="*/ 0 w 1850814"/>
                      <a:gd name="T23" fmla="*/ 0 h 1330960"/>
                      <a:gd name="T24" fmla="*/ 0 w 1850814"/>
                      <a:gd name="T25" fmla="*/ 0 h 1330960"/>
                      <a:gd name="T26" fmla="*/ 0 w 1850814"/>
                      <a:gd name="T27" fmla="*/ 0 h 1330960"/>
                      <a:gd name="T28" fmla="*/ 0 w 1850814"/>
                      <a:gd name="T29" fmla="*/ 0 h 1330960"/>
                      <a:gd name="T30" fmla="*/ 0 w 1850814"/>
                      <a:gd name="T31" fmla="*/ 0 h 1330960"/>
                      <a:gd name="T32" fmla="*/ 0 w 1850814"/>
                      <a:gd name="T33" fmla="*/ 0 h 1330960"/>
                      <a:gd name="T34" fmla="*/ 0 w 1850814"/>
                      <a:gd name="T35" fmla="*/ 0 h 1330960"/>
                      <a:gd name="T36" fmla="*/ 0 w 1850814"/>
                      <a:gd name="T37" fmla="*/ 0 h 1330960"/>
                      <a:gd name="T38" fmla="*/ 0 w 1850814"/>
                      <a:gd name="T39" fmla="*/ 0 h 1330960"/>
                      <a:gd name="T40" fmla="*/ 0 w 1850814"/>
                      <a:gd name="T41" fmla="*/ 0 h 1330960"/>
                      <a:gd name="T42" fmla="*/ 0 w 1850814"/>
                      <a:gd name="T43" fmla="*/ 0 h 1330960"/>
                      <a:gd name="T44" fmla="*/ 0 w 1850814"/>
                      <a:gd name="T45" fmla="*/ 0 h 1330960"/>
                      <a:gd name="T46" fmla="*/ 0 w 1850814"/>
                      <a:gd name="T47" fmla="*/ 0 h 1330960"/>
                      <a:gd name="T48" fmla="*/ 0 w 1850814"/>
                      <a:gd name="T49" fmla="*/ 0 h 1330960"/>
                      <a:gd name="T50" fmla="*/ 0 w 1850814"/>
                      <a:gd name="T51" fmla="*/ 0 h 1330960"/>
                      <a:gd name="T52" fmla="*/ 0 w 1850814"/>
                      <a:gd name="T53" fmla="*/ 0 h 1330960"/>
                      <a:gd name="T54" fmla="*/ 0 w 1850814"/>
                      <a:gd name="T55" fmla="*/ 0 h 1330960"/>
                      <a:gd name="T56" fmla="*/ 0 w 1850814"/>
                      <a:gd name="T57" fmla="*/ 0 h 1330960"/>
                      <a:gd name="T58" fmla="*/ 0 w 1850814"/>
                      <a:gd name="T59" fmla="*/ 0 h 1330960"/>
                      <a:gd name="T60" fmla="*/ 0 w 1850814"/>
                      <a:gd name="T61" fmla="*/ 0 h 1330960"/>
                      <a:gd name="T62" fmla="*/ 0 w 1850814"/>
                      <a:gd name="T63" fmla="*/ 0 h 1330960"/>
                      <a:gd name="T64" fmla="*/ 0 w 1850814"/>
                      <a:gd name="T65" fmla="*/ 0 h 1330960"/>
                      <a:gd name="T66" fmla="*/ 0 w 1850814"/>
                      <a:gd name="T67" fmla="*/ 0 h 1330960"/>
                      <a:gd name="T68" fmla="*/ 0 w 1850814"/>
                      <a:gd name="T69" fmla="*/ 0 h 1330960"/>
                      <a:gd name="T70" fmla="*/ 0 w 1850814"/>
                      <a:gd name="T71" fmla="*/ 0 h 1330960"/>
                      <a:gd name="T72" fmla="*/ 0 w 1850814"/>
                      <a:gd name="T73" fmla="*/ 0 h 133096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850814"/>
                      <a:gd name="T112" fmla="*/ 0 h 1330960"/>
                      <a:gd name="T113" fmla="*/ 1850814 w 1850814"/>
                      <a:gd name="T114" fmla="*/ 1330960 h 1330960"/>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850814" h="1330960">
                        <a:moveTo>
                          <a:pt x="1476587" y="1124373"/>
                        </a:moveTo>
                        <a:cubicBezTo>
                          <a:pt x="1507067" y="1071880"/>
                          <a:pt x="1600200" y="975359"/>
                          <a:pt x="1639147" y="911013"/>
                        </a:cubicBezTo>
                        <a:cubicBezTo>
                          <a:pt x="1678094" y="846667"/>
                          <a:pt x="1684867" y="806026"/>
                          <a:pt x="1710267" y="738293"/>
                        </a:cubicBezTo>
                        <a:cubicBezTo>
                          <a:pt x="1735667" y="670560"/>
                          <a:pt x="1772920" y="553720"/>
                          <a:pt x="1791547" y="504613"/>
                        </a:cubicBezTo>
                        <a:cubicBezTo>
                          <a:pt x="1810174" y="455506"/>
                          <a:pt x="1850814" y="463973"/>
                          <a:pt x="1822027" y="443653"/>
                        </a:cubicBezTo>
                        <a:cubicBezTo>
                          <a:pt x="1793240" y="423333"/>
                          <a:pt x="1684867" y="401320"/>
                          <a:pt x="1618827" y="382693"/>
                        </a:cubicBezTo>
                        <a:cubicBezTo>
                          <a:pt x="1552787" y="364066"/>
                          <a:pt x="1473200" y="367453"/>
                          <a:pt x="1425787" y="331893"/>
                        </a:cubicBezTo>
                        <a:cubicBezTo>
                          <a:pt x="1378374" y="296333"/>
                          <a:pt x="1352974" y="220133"/>
                          <a:pt x="1334347" y="169333"/>
                        </a:cubicBezTo>
                        <a:cubicBezTo>
                          <a:pt x="1315720" y="118533"/>
                          <a:pt x="1330960" y="54186"/>
                          <a:pt x="1314027" y="27093"/>
                        </a:cubicBezTo>
                        <a:cubicBezTo>
                          <a:pt x="1297094" y="0"/>
                          <a:pt x="1280160" y="6773"/>
                          <a:pt x="1232747" y="6773"/>
                        </a:cubicBezTo>
                        <a:cubicBezTo>
                          <a:pt x="1185334" y="6773"/>
                          <a:pt x="1088814" y="23706"/>
                          <a:pt x="1029547" y="27093"/>
                        </a:cubicBezTo>
                        <a:cubicBezTo>
                          <a:pt x="970280" y="30480"/>
                          <a:pt x="921174" y="15240"/>
                          <a:pt x="877147" y="27093"/>
                        </a:cubicBezTo>
                        <a:cubicBezTo>
                          <a:pt x="833120" y="38946"/>
                          <a:pt x="811107" y="74506"/>
                          <a:pt x="765387" y="98213"/>
                        </a:cubicBezTo>
                        <a:cubicBezTo>
                          <a:pt x="719667" y="121920"/>
                          <a:pt x="646854" y="154093"/>
                          <a:pt x="602827" y="169333"/>
                        </a:cubicBezTo>
                        <a:cubicBezTo>
                          <a:pt x="558800" y="184573"/>
                          <a:pt x="524934" y="187960"/>
                          <a:pt x="501227" y="189653"/>
                        </a:cubicBezTo>
                        <a:cubicBezTo>
                          <a:pt x="477520" y="191346"/>
                          <a:pt x="484294" y="181186"/>
                          <a:pt x="460587" y="179493"/>
                        </a:cubicBezTo>
                        <a:cubicBezTo>
                          <a:pt x="436880" y="177800"/>
                          <a:pt x="397934" y="162560"/>
                          <a:pt x="358987" y="179493"/>
                        </a:cubicBezTo>
                        <a:cubicBezTo>
                          <a:pt x="320040" y="196426"/>
                          <a:pt x="255694" y="243840"/>
                          <a:pt x="226907" y="281093"/>
                        </a:cubicBezTo>
                        <a:cubicBezTo>
                          <a:pt x="198120" y="318346"/>
                          <a:pt x="196427" y="355600"/>
                          <a:pt x="186267" y="403013"/>
                        </a:cubicBezTo>
                        <a:cubicBezTo>
                          <a:pt x="176107" y="450426"/>
                          <a:pt x="193040" y="467360"/>
                          <a:pt x="165947" y="565573"/>
                        </a:cubicBezTo>
                        <a:cubicBezTo>
                          <a:pt x="138854" y="663786"/>
                          <a:pt x="47414" y="907626"/>
                          <a:pt x="23707" y="992293"/>
                        </a:cubicBezTo>
                        <a:cubicBezTo>
                          <a:pt x="0" y="1076960"/>
                          <a:pt x="10160" y="1041400"/>
                          <a:pt x="23707" y="1073573"/>
                        </a:cubicBezTo>
                        <a:cubicBezTo>
                          <a:pt x="37254" y="1105746"/>
                          <a:pt x="77894" y="1156546"/>
                          <a:pt x="104987" y="1185333"/>
                        </a:cubicBezTo>
                        <a:cubicBezTo>
                          <a:pt x="132080" y="1214120"/>
                          <a:pt x="177800" y="1224280"/>
                          <a:pt x="186267" y="1246293"/>
                        </a:cubicBezTo>
                        <a:cubicBezTo>
                          <a:pt x="194734" y="1268306"/>
                          <a:pt x="152400" y="1303866"/>
                          <a:pt x="155787" y="1317413"/>
                        </a:cubicBezTo>
                        <a:cubicBezTo>
                          <a:pt x="159174" y="1330960"/>
                          <a:pt x="172720" y="1329266"/>
                          <a:pt x="206587" y="1327573"/>
                        </a:cubicBezTo>
                        <a:cubicBezTo>
                          <a:pt x="240454" y="1325880"/>
                          <a:pt x="313267" y="1317413"/>
                          <a:pt x="358987" y="1307253"/>
                        </a:cubicBezTo>
                        <a:cubicBezTo>
                          <a:pt x="404707" y="1297093"/>
                          <a:pt x="443654" y="1288626"/>
                          <a:pt x="480907" y="1266613"/>
                        </a:cubicBezTo>
                        <a:cubicBezTo>
                          <a:pt x="518160" y="1244600"/>
                          <a:pt x="553720" y="1198880"/>
                          <a:pt x="582507" y="1175173"/>
                        </a:cubicBezTo>
                        <a:cubicBezTo>
                          <a:pt x="611294" y="1151466"/>
                          <a:pt x="624840" y="1129453"/>
                          <a:pt x="653627" y="1124373"/>
                        </a:cubicBezTo>
                        <a:cubicBezTo>
                          <a:pt x="682414" y="1119293"/>
                          <a:pt x="723054" y="1132840"/>
                          <a:pt x="755227" y="1144693"/>
                        </a:cubicBezTo>
                        <a:cubicBezTo>
                          <a:pt x="787400" y="1156546"/>
                          <a:pt x="802640" y="1178560"/>
                          <a:pt x="846667" y="1195493"/>
                        </a:cubicBezTo>
                        <a:cubicBezTo>
                          <a:pt x="890694" y="1212426"/>
                          <a:pt x="949960" y="1234440"/>
                          <a:pt x="1019387" y="1246293"/>
                        </a:cubicBezTo>
                        <a:cubicBezTo>
                          <a:pt x="1088814" y="1258146"/>
                          <a:pt x="1263227" y="1266613"/>
                          <a:pt x="1263227" y="1266613"/>
                        </a:cubicBezTo>
                        <a:cubicBezTo>
                          <a:pt x="1341120" y="1273386"/>
                          <a:pt x="1454574" y="1293706"/>
                          <a:pt x="1486747" y="1286933"/>
                        </a:cubicBezTo>
                        <a:cubicBezTo>
                          <a:pt x="1518920" y="1280160"/>
                          <a:pt x="1457960" y="1251373"/>
                          <a:pt x="1456267" y="1225973"/>
                        </a:cubicBezTo>
                        <a:cubicBezTo>
                          <a:pt x="1454574" y="1200573"/>
                          <a:pt x="1446107" y="1176866"/>
                          <a:pt x="1476587" y="1124373"/>
                        </a:cubicBezTo>
                        <a:close/>
                      </a:path>
                    </a:pathLst>
                  </a:custGeom>
                  <a:solidFill>
                    <a:srgbClr val="000000">
                      <a:alpha val="20000"/>
                    </a:srgbClr>
                  </a:solidFill>
                  <a:ln w="9525" algn="ctr">
                    <a:solidFill>
                      <a:sysClr val="windowText" lastClr="000000"/>
                    </a:solidFill>
                    <a:prstDash val="dashDot"/>
                    <a:round/>
                    <a:headEnd/>
                    <a:tailEnd/>
                  </a:ln>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67" name="任意多边形 15"/>
                  <p:cNvSpPr>
                    <a:spLocks noChangeArrowheads="1"/>
                  </p:cNvSpPr>
                  <p:nvPr/>
                </p:nvSpPr>
                <p:spPr bwMode="auto">
                  <a:xfrm>
                    <a:off x="1397" y="2517"/>
                    <a:ext cx="1002" cy="654"/>
                  </a:xfrm>
                  <a:custGeom>
                    <a:avLst/>
                    <a:gdLst>
                      <a:gd name="T0" fmla="*/ 0 w 1590040"/>
                      <a:gd name="T1" fmla="*/ 0 h 1038013"/>
                      <a:gd name="T2" fmla="*/ 0 w 1590040"/>
                      <a:gd name="T3" fmla="*/ 0 h 1038013"/>
                      <a:gd name="T4" fmla="*/ 0 w 1590040"/>
                      <a:gd name="T5" fmla="*/ 0 h 1038013"/>
                      <a:gd name="T6" fmla="*/ 0 w 1590040"/>
                      <a:gd name="T7" fmla="*/ 0 h 1038013"/>
                      <a:gd name="T8" fmla="*/ 0 w 1590040"/>
                      <a:gd name="T9" fmla="*/ 0 h 1038013"/>
                      <a:gd name="T10" fmla="*/ 0 w 1590040"/>
                      <a:gd name="T11" fmla="*/ 0 h 1038013"/>
                      <a:gd name="T12" fmla="*/ 0 w 1590040"/>
                      <a:gd name="T13" fmla="*/ 0 h 1038013"/>
                      <a:gd name="T14" fmla="*/ 0 w 1590040"/>
                      <a:gd name="T15" fmla="*/ 0 h 1038013"/>
                      <a:gd name="T16" fmla="*/ 0 w 1590040"/>
                      <a:gd name="T17" fmla="*/ 0 h 1038013"/>
                      <a:gd name="T18" fmla="*/ 0 w 1590040"/>
                      <a:gd name="T19" fmla="*/ 0 h 1038013"/>
                      <a:gd name="T20" fmla="*/ 0 w 1590040"/>
                      <a:gd name="T21" fmla="*/ 0 h 1038013"/>
                      <a:gd name="T22" fmla="*/ 0 w 1590040"/>
                      <a:gd name="T23" fmla="*/ 0 h 1038013"/>
                      <a:gd name="T24" fmla="*/ 0 w 1590040"/>
                      <a:gd name="T25" fmla="*/ 0 h 1038013"/>
                      <a:gd name="T26" fmla="*/ 0 w 1590040"/>
                      <a:gd name="T27" fmla="*/ 0 h 1038013"/>
                      <a:gd name="T28" fmla="*/ 0 w 1590040"/>
                      <a:gd name="T29" fmla="*/ 0 h 1038013"/>
                      <a:gd name="T30" fmla="*/ 0 w 1590040"/>
                      <a:gd name="T31" fmla="*/ 0 h 1038013"/>
                      <a:gd name="T32" fmla="*/ 0 w 1590040"/>
                      <a:gd name="T33" fmla="*/ 0 h 1038013"/>
                      <a:gd name="T34" fmla="*/ 0 w 1590040"/>
                      <a:gd name="T35" fmla="*/ 0 h 1038013"/>
                      <a:gd name="T36" fmla="*/ 0 w 1590040"/>
                      <a:gd name="T37" fmla="*/ 0 h 1038013"/>
                      <a:gd name="T38" fmla="*/ 0 w 1590040"/>
                      <a:gd name="T39" fmla="*/ 0 h 1038013"/>
                      <a:gd name="T40" fmla="*/ 0 w 1590040"/>
                      <a:gd name="T41" fmla="*/ 0 h 1038013"/>
                      <a:gd name="T42" fmla="*/ 0 w 1590040"/>
                      <a:gd name="T43" fmla="*/ 0 h 1038013"/>
                      <a:gd name="T44" fmla="*/ 0 w 1590040"/>
                      <a:gd name="T45" fmla="*/ 0 h 1038013"/>
                      <a:gd name="T46" fmla="*/ 0 w 1590040"/>
                      <a:gd name="T47" fmla="*/ 0 h 1038013"/>
                      <a:gd name="T48" fmla="*/ 0 w 1590040"/>
                      <a:gd name="T49" fmla="*/ 0 h 1038013"/>
                      <a:gd name="T50" fmla="*/ 0 w 1590040"/>
                      <a:gd name="T51" fmla="*/ 0 h 1038013"/>
                      <a:gd name="T52" fmla="*/ 0 w 1590040"/>
                      <a:gd name="T53" fmla="*/ 0 h 1038013"/>
                      <a:gd name="T54" fmla="*/ 0 w 1590040"/>
                      <a:gd name="T55" fmla="*/ 0 h 1038013"/>
                      <a:gd name="T56" fmla="*/ 0 w 1590040"/>
                      <a:gd name="T57" fmla="*/ 0 h 1038013"/>
                      <a:gd name="T58" fmla="*/ 0 w 1590040"/>
                      <a:gd name="T59" fmla="*/ 0 h 1038013"/>
                      <a:gd name="T60" fmla="*/ 0 w 1590040"/>
                      <a:gd name="T61" fmla="*/ 0 h 1038013"/>
                      <a:gd name="T62" fmla="*/ 0 w 1590040"/>
                      <a:gd name="T63" fmla="*/ 0 h 1038013"/>
                      <a:gd name="T64" fmla="*/ 0 w 1590040"/>
                      <a:gd name="T65" fmla="*/ 0 h 1038013"/>
                      <a:gd name="T66" fmla="*/ 0 w 1590040"/>
                      <a:gd name="T67" fmla="*/ 0 h 1038013"/>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590040"/>
                      <a:gd name="T103" fmla="*/ 0 h 1038013"/>
                      <a:gd name="T104" fmla="*/ 1590040 w 1590040"/>
                      <a:gd name="T105" fmla="*/ 1038013 h 1038013"/>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590040" h="1038013">
                        <a:moveTo>
                          <a:pt x="1307253" y="880533"/>
                        </a:moveTo>
                        <a:cubicBezTo>
                          <a:pt x="1335193" y="817033"/>
                          <a:pt x="1363133" y="753533"/>
                          <a:pt x="1378373" y="687493"/>
                        </a:cubicBezTo>
                        <a:cubicBezTo>
                          <a:pt x="1393613" y="621453"/>
                          <a:pt x="1380066" y="535093"/>
                          <a:pt x="1398693" y="484293"/>
                        </a:cubicBezTo>
                        <a:cubicBezTo>
                          <a:pt x="1417320" y="433493"/>
                          <a:pt x="1459653" y="414866"/>
                          <a:pt x="1490133" y="382693"/>
                        </a:cubicBezTo>
                        <a:cubicBezTo>
                          <a:pt x="1520613" y="350520"/>
                          <a:pt x="1573106" y="323426"/>
                          <a:pt x="1581573" y="291253"/>
                        </a:cubicBezTo>
                        <a:cubicBezTo>
                          <a:pt x="1590040" y="259080"/>
                          <a:pt x="1556173" y="233680"/>
                          <a:pt x="1540933" y="189653"/>
                        </a:cubicBezTo>
                        <a:cubicBezTo>
                          <a:pt x="1525693" y="145626"/>
                          <a:pt x="1537546" y="54186"/>
                          <a:pt x="1490133" y="27093"/>
                        </a:cubicBezTo>
                        <a:cubicBezTo>
                          <a:pt x="1442720" y="0"/>
                          <a:pt x="1339426" y="23706"/>
                          <a:pt x="1256453" y="27093"/>
                        </a:cubicBezTo>
                        <a:cubicBezTo>
                          <a:pt x="1173480" y="30480"/>
                          <a:pt x="1070186" y="30480"/>
                          <a:pt x="992293" y="47413"/>
                        </a:cubicBezTo>
                        <a:cubicBezTo>
                          <a:pt x="914400" y="64346"/>
                          <a:pt x="850053" y="115146"/>
                          <a:pt x="789093" y="128693"/>
                        </a:cubicBezTo>
                        <a:cubicBezTo>
                          <a:pt x="728133" y="142240"/>
                          <a:pt x="626533" y="128693"/>
                          <a:pt x="626533" y="128693"/>
                        </a:cubicBezTo>
                        <a:cubicBezTo>
                          <a:pt x="580813" y="128693"/>
                          <a:pt x="550333" y="127000"/>
                          <a:pt x="514773" y="128693"/>
                        </a:cubicBezTo>
                        <a:cubicBezTo>
                          <a:pt x="479213" y="130386"/>
                          <a:pt x="445346" y="123613"/>
                          <a:pt x="413173" y="138853"/>
                        </a:cubicBezTo>
                        <a:cubicBezTo>
                          <a:pt x="381000" y="154093"/>
                          <a:pt x="352213" y="198120"/>
                          <a:pt x="321733" y="220133"/>
                        </a:cubicBezTo>
                        <a:cubicBezTo>
                          <a:pt x="291253" y="242146"/>
                          <a:pt x="255693" y="267546"/>
                          <a:pt x="230293" y="270933"/>
                        </a:cubicBezTo>
                        <a:cubicBezTo>
                          <a:pt x="204893" y="274320"/>
                          <a:pt x="186266" y="230293"/>
                          <a:pt x="169333" y="240453"/>
                        </a:cubicBezTo>
                        <a:cubicBezTo>
                          <a:pt x="152400" y="250613"/>
                          <a:pt x="132080" y="298026"/>
                          <a:pt x="128693" y="331893"/>
                        </a:cubicBezTo>
                        <a:cubicBezTo>
                          <a:pt x="125306" y="365760"/>
                          <a:pt x="138853" y="409786"/>
                          <a:pt x="149013" y="443653"/>
                        </a:cubicBezTo>
                        <a:cubicBezTo>
                          <a:pt x="159173" y="477520"/>
                          <a:pt x="181186" y="508000"/>
                          <a:pt x="189653" y="535093"/>
                        </a:cubicBezTo>
                        <a:cubicBezTo>
                          <a:pt x="198120" y="562186"/>
                          <a:pt x="216746" y="558800"/>
                          <a:pt x="199813" y="606213"/>
                        </a:cubicBezTo>
                        <a:cubicBezTo>
                          <a:pt x="182880" y="653626"/>
                          <a:pt x="115146" y="763693"/>
                          <a:pt x="88053" y="819573"/>
                        </a:cubicBezTo>
                        <a:cubicBezTo>
                          <a:pt x="60960" y="875453"/>
                          <a:pt x="50800" y="905933"/>
                          <a:pt x="37253" y="941493"/>
                        </a:cubicBezTo>
                        <a:cubicBezTo>
                          <a:pt x="23706" y="977053"/>
                          <a:pt x="0" y="1038013"/>
                          <a:pt x="6773" y="1032933"/>
                        </a:cubicBezTo>
                        <a:cubicBezTo>
                          <a:pt x="13546" y="1027853"/>
                          <a:pt x="54186" y="944880"/>
                          <a:pt x="77893" y="911013"/>
                        </a:cubicBezTo>
                        <a:cubicBezTo>
                          <a:pt x="101600" y="877146"/>
                          <a:pt x="127000" y="850053"/>
                          <a:pt x="149013" y="829733"/>
                        </a:cubicBezTo>
                        <a:cubicBezTo>
                          <a:pt x="171026" y="809413"/>
                          <a:pt x="167640" y="806026"/>
                          <a:pt x="209973" y="789093"/>
                        </a:cubicBezTo>
                        <a:cubicBezTo>
                          <a:pt x="252306" y="772160"/>
                          <a:pt x="358986" y="741680"/>
                          <a:pt x="403013" y="728133"/>
                        </a:cubicBezTo>
                        <a:cubicBezTo>
                          <a:pt x="447040" y="714586"/>
                          <a:pt x="460586" y="694266"/>
                          <a:pt x="474133" y="707813"/>
                        </a:cubicBezTo>
                        <a:cubicBezTo>
                          <a:pt x="487680" y="721360"/>
                          <a:pt x="474133" y="782320"/>
                          <a:pt x="484293" y="809413"/>
                        </a:cubicBezTo>
                        <a:cubicBezTo>
                          <a:pt x="494453" y="836506"/>
                          <a:pt x="508000" y="860213"/>
                          <a:pt x="535093" y="870373"/>
                        </a:cubicBezTo>
                        <a:cubicBezTo>
                          <a:pt x="562186" y="880533"/>
                          <a:pt x="577426" y="865293"/>
                          <a:pt x="646853" y="870373"/>
                        </a:cubicBezTo>
                        <a:cubicBezTo>
                          <a:pt x="716280" y="875453"/>
                          <a:pt x="860213" y="899160"/>
                          <a:pt x="951653" y="900853"/>
                        </a:cubicBezTo>
                        <a:cubicBezTo>
                          <a:pt x="1043093" y="902546"/>
                          <a:pt x="1195493" y="880533"/>
                          <a:pt x="1195493" y="880533"/>
                        </a:cubicBezTo>
                        <a:lnTo>
                          <a:pt x="1307253" y="880533"/>
                        </a:lnTo>
                        <a:close/>
                      </a:path>
                    </a:pathLst>
                  </a:custGeom>
                  <a:solidFill>
                    <a:srgbClr val="000000">
                      <a:alpha val="20000"/>
                    </a:srgbClr>
                  </a:solidFill>
                  <a:ln w="9525" algn="ctr">
                    <a:solidFill>
                      <a:sysClr val="windowText" lastClr="000000"/>
                    </a:solidFill>
                    <a:prstDash val="dashDot"/>
                    <a:round/>
                    <a:headEnd/>
                    <a:tailEnd/>
                  </a:ln>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68" name="任意多边形 16"/>
                  <p:cNvSpPr>
                    <a:spLocks noChangeArrowheads="1"/>
                  </p:cNvSpPr>
                  <p:nvPr/>
                </p:nvSpPr>
                <p:spPr bwMode="auto">
                  <a:xfrm>
                    <a:off x="886" y="1970"/>
                    <a:ext cx="1070" cy="869"/>
                  </a:xfrm>
                  <a:custGeom>
                    <a:avLst/>
                    <a:gdLst>
                      <a:gd name="T0" fmla="*/ 0 w 1698413"/>
                      <a:gd name="T1" fmla="*/ 0 h 1380066"/>
                      <a:gd name="T2" fmla="*/ 0 w 1698413"/>
                      <a:gd name="T3" fmla="*/ 0 h 1380066"/>
                      <a:gd name="T4" fmla="*/ 0 w 1698413"/>
                      <a:gd name="T5" fmla="*/ 0 h 1380066"/>
                      <a:gd name="T6" fmla="*/ 0 w 1698413"/>
                      <a:gd name="T7" fmla="*/ 0 h 1380066"/>
                      <a:gd name="T8" fmla="*/ 0 w 1698413"/>
                      <a:gd name="T9" fmla="*/ 0 h 1380066"/>
                      <a:gd name="T10" fmla="*/ 0 w 1698413"/>
                      <a:gd name="T11" fmla="*/ 0 h 1380066"/>
                      <a:gd name="T12" fmla="*/ 0 w 1698413"/>
                      <a:gd name="T13" fmla="*/ 0 h 1380066"/>
                      <a:gd name="T14" fmla="*/ 0 w 1698413"/>
                      <a:gd name="T15" fmla="*/ 0 h 1380066"/>
                      <a:gd name="T16" fmla="*/ 0 w 1698413"/>
                      <a:gd name="T17" fmla="*/ 0 h 1380066"/>
                      <a:gd name="T18" fmla="*/ 0 w 1698413"/>
                      <a:gd name="T19" fmla="*/ 0 h 1380066"/>
                      <a:gd name="T20" fmla="*/ 0 w 1698413"/>
                      <a:gd name="T21" fmla="*/ 0 h 1380066"/>
                      <a:gd name="T22" fmla="*/ 0 w 1698413"/>
                      <a:gd name="T23" fmla="*/ 0 h 1380066"/>
                      <a:gd name="T24" fmla="*/ 0 w 1698413"/>
                      <a:gd name="T25" fmla="*/ 0 h 1380066"/>
                      <a:gd name="T26" fmla="*/ 0 w 1698413"/>
                      <a:gd name="T27" fmla="*/ 0 h 1380066"/>
                      <a:gd name="T28" fmla="*/ 0 w 1698413"/>
                      <a:gd name="T29" fmla="*/ 0 h 1380066"/>
                      <a:gd name="T30" fmla="*/ 0 w 1698413"/>
                      <a:gd name="T31" fmla="*/ 0 h 1380066"/>
                      <a:gd name="T32" fmla="*/ 0 w 1698413"/>
                      <a:gd name="T33" fmla="*/ 0 h 1380066"/>
                      <a:gd name="T34" fmla="*/ 0 w 1698413"/>
                      <a:gd name="T35" fmla="*/ 0 h 1380066"/>
                      <a:gd name="T36" fmla="*/ 0 w 1698413"/>
                      <a:gd name="T37" fmla="*/ 0 h 1380066"/>
                      <a:gd name="T38" fmla="*/ 0 w 1698413"/>
                      <a:gd name="T39" fmla="*/ 0 h 1380066"/>
                      <a:gd name="T40" fmla="*/ 0 w 1698413"/>
                      <a:gd name="T41" fmla="*/ 0 h 1380066"/>
                      <a:gd name="T42" fmla="*/ 0 w 1698413"/>
                      <a:gd name="T43" fmla="*/ 0 h 1380066"/>
                      <a:gd name="T44" fmla="*/ 0 w 1698413"/>
                      <a:gd name="T45" fmla="*/ 0 h 1380066"/>
                      <a:gd name="T46" fmla="*/ 0 w 1698413"/>
                      <a:gd name="T47" fmla="*/ 0 h 1380066"/>
                      <a:gd name="T48" fmla="*/ 0 w 1698413"/>
                      <a:gd name="T49" fmla="*/ 0 h 1380066"/>
                      <a:gd name="T50" fmla="*/ 0 w 1698413"/>
                      <a:gd name="T51" fmla="*/ 0 h 1380066"/>
                      <a:gd name="T52" fmla="*/ 0 w 1698413"/>
                      <a:gd name="T53" fmla="*/ 0 h 1380066"/>
                      <a:gd name="T54" fmla="*/ 0 w 1698413"/>
                      <a:gd name="T55" fmla="*/ 0 h 1380066"/>
                      <a:gd name="T56" fmla="*/ 0 w 1698413"/>
                      <a:gd name="T57" fmla="*/ 0 h 1380066"/>
                      <a:gd name="T58" fmla="*/ 0 w 1698413"/>
                      <a:gd name="T59" fmla="*/ 0 h 1380066"/>
                      <a:gd name="T60" fmla="*/ 0 w 1698413"/>
                      <a:gd name="T61" fmla="*/ 0 h 1380066"/>
                      <a:gd name="T62" fmla="*/ 0 w 1698413"/>
                      <a:gd name="T63" fmla="*/ 0 h 1380066"/>
                      <a:gd name="T64" fmla="*/ 0 w 1698413"/>
                      <a:gd name="T65" fmla="*/ 0 h 1380066"/>
                      <a:gd name="T66" fmla="*/ 0 w 1698413"/>
                      <a:gd name="T67" fmla="*/ 0 h 1380066"/>
                      <a:gd name="T68" fmla="*/ 0 w 1698413"/>
                      <a:gd name="T69" fmla="*/ 0 h 1380066"/>
                      <a:gd name="T70" fmla="*/ 0 w 1698413"/>
                      <a:gd name="T71" fmla="*/ 0 h 1380066"/>
                      <a:gd name="T72" fmla="*/ 0 w 1698413"/>
                      <a:gd name="T73" fmla="*/ 0 h 1380066"/>
                      <a:gd name="T74" fmla="*/ 0 w 1698413"/>
                      <a:gd name="T75" fmla="*/ 0 h 1380066"/>
                      <a:gd name="T76" fmla="*/ 0 w 1698413"/>
                      <a:gd name="T77" fmla="*/ 0 h 1380066"/>
                      <a:gd name="T78" fmla="*/ 0 w 1698413"/>
                      <a:gd name="T79" fmla="*/ 0 h 1380066"/>
                      <a:gd name="T80" fmla="*/ 0 w 1698413"/>
                      <a:gd name="T81" fmla="*/ 0 h 1380066"/>
                      <a:gd name="T82" fmla="*/ 0 w 1698413"/>
                      <a:gd name="T83" fmla="*/ 0 h 1380066"/>
                      <a:gd name="T84" fmla="*/ 0 w 1698413"/>
                      <a:gd name="T85" fmla="*/ 0 h 1380066"/>
                      <a:gd name="T86" fmla="*/ 0 w 1698413"/>
                      <a:gd name="T87" fmla="*/ 0 h 1380066"/>
                      <a:gd name="T88" fmla="*/ 0 w 1698413"/>
                      <a:gd name="T89" fmla="*/ 0 h 1380066"/>
                      <a:gd name="T90" fmla="*/ 0 w 1698413"/>
                      <a:gd name="T91" fmla="*/ 0 h 1380066"/>
                      <a:gd name="T92" fmla="*/ 0 w 1698413"/>
                      <a:gd name="T93" fmla="*/ 0 h 1380066"/>
                      <a:gd name="T94" fmla="*/ 0 w 1698413"/>
                      <a:gd name="T95" fmla="*/ 0 h 138006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698413"/>
                      <a:gd name="T145" fmla="*/ 0 h 1380066"/>
                      <a:gd name="T146" fmla="*/ 1698413 w 1698413"/>
                      <a:gd name="T147" fmla="*/ 1380066 h 138006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698413" h="1380066">
                        <a:moveTo>
                          <a:pt x="452120" y="1332653"/>
                        </a:moveTo>
                        <a:cubicBezTo>
                          <a:pt x="426720" y="1322493"/>
                          <a:pt x="425027" y="1295400"/>
                          <a:pt x="411480" y="1302173"/>
                        </a:cubicBezTo>
                        <a:cubicBezTo>
                          <a:pt x="397933" y="1308946"/>
                          <a:pt x="372533" y="1378373"/>
                          <a:pt x="370840" y="1373293"/>
                        </a:cubicBezTo>
                        <a:cubicBezTo>
                          <a:pt x="369147" y="1368213"/>
                          <a:pt x="394547" y="1300480"/>
                          <a:pt x="401320" y="1271693"/>
                        </a:cubicBezTo>
                        <a:cubicBezTo>
                          <a:pt x="408093" y="1242906"/>
                          <a:pt x="411480" y="1225973"/>
                          <a:pt x="411480" y="1200573"/>
                        </a:cubicBezTo>
                        <a:cubicBezTo>
                          <a:pt x="411480" y="1175173"/>
                          <a:pt x="413173" y="1143000"/>
                          <a:pt x="401320" y="1119293"/>
                        </a:cubicBezTo>
                        <a:cubicBezTo>
                          <a:pt x="389467" y="1095586"/>
                          <a:pt x="365760" y="1065106"/>
                          <a:pt x="340360" y="1058333"/>
                        </a:cubicBezTo>
                        <a:cubicBezTo>
                          <a:pt x="314960" y="1051560"/>
                          <a:pt x="276013" y="1075266"/>
                          <a:pt x="248920" y="1078653"/>
                        </a:cubicBezTo>
                        <a:cubicBezTo>
                          <a:pt x="221827" y="1082040"/>
                          <a:pt x="198120" y="1088813"/>
                          <a:pt x="177800" y="1078653"/>
                        </a:cubicBezTo>
                        <a:cubicBezTo>
                          <a:pt x="157480" y="1068493"/>
                          <a:pt x="154093" y="1038013"/>
                          <a:pt x="127000" y="1017693"/>
                        </a:cubicBezTo>
                        <a:cubicBezTo>
                          <a:pt x="99907" y="997373"/>
                          <a:pt x="30480" y="993986"/>
                          <a:pt x="15240" y="956733"/>
                        </a:cubicBezTo>
                        <a:cubicBezTo>
                          <a:pt x="0" y="919480"/>
                          <a:pt x="35560" y="838200"/>
                          <a:pt x="35560" y="794173"/>
                        </a:cubicBezTo>
                        <a:cubicBezTo>
                          <a:pt x="35560" y="750146"/>
                          <a:pt x="10160" y="733213"/>
                          <a:pt x="15240" y="692573"/>
                        </a:cubicBezTo>
                        <a:cubicBezTo>
                          <a:pt x="20320" y="651933"/>
                          <a:pt x="30480" y="596053"/>
                          <a:pt x="66040" y="550333"/>
                        </a:cubicBezTo>
                        <a:cubicBezTo>
                          <a:pt x="101600" y="504613"/>
                          <a:pt x="181187" y="457200"/>
                          <a:pt x="228600" y="418253"/>
                        </a:cubicBezTo>
                        <a:cubicBezTo>
                          <a:pt x="276013" y="379306"/>
                          <a:pt x="320040" y="336973"/>
                          <a:pt x="350520" y="316653"/>
                        </a:cubicBezTo>
                        <a:cubicBezTo>
                          <a:pt x="381000" y="296333"/>
                          <a:pt x="397933" y="298026"/>
                          <a:pt x="411480" y="296333"/>
                        </a:cubicBezTo>
                        <a:cubicBezTo>
                          <a:pt x="425027" y="294640"/>
                          <a:pt x="414867" y="323426"/>
                          <a:pt x="431800" y="306493"/>
                        </a:cubicBezTo>
                        <a:cubicBezTo>
                          <a:pt x="448733" y="289560"/>
                          <a:pt x="482600" y="240453"/>
                          <a:pt x="513080" y="194733"/>
                        </a:cubicBezTo>
                        <a:cubicBezTo>
                          <a:pt x="543560" y="149013"/>
                          <a:pt x="596053" y="64346"/>
                          <a:pt x="614680" y="32173"/>
                        </a:cubicBezTo>
                        <a:cubicBezTo>
                          <a:pt x="633307" y="0"/>
                          <a:pt x="609600" y="0"/>
                          <a:pt x="624840" y="1693"/>
                        </a:cubicBezTo>
                        <a:cubicBezTo>
                          <a:pt x="640080" y="3386"/>
                          <a:pt x="677333" y="27093"/>
                          <a:pt x="706120" y="42333"/>
                        </a:cubicBezTo>
                        <a:cubicBezTo>
                          <a:pt x="734907" y="57573"/>
                          <a:pt x="751840" y="66040"/>
                          <a:pt x="797560" y="93133"/>
                        </a:cubicBezTo>
                        <a:cubicBezTo>
                          <a:pt x="843280" y="120226"/>
                          <a:pt x="922867" y="167640"/>
                          <a:pt x="980440" y="204893"/>
                        </a:cubicBezTo>
                        <a:cubicBezTo>
                          <a:pt x="1038013" y="242146"/>
                          <a:pt x="1100667" y="291253"/>
                          <a:pt x="1143000" y="316653"/>
                        </a:cubicBezTo>
                        <a:cubicBezTo>
                          <a:pt x="1185333" y="342053"/>
                          <a:pt x="1212427" y="342053"/>
                          <a:pt x="1234440" y="357293"/>
                        </a:cubicBezTo>
                        <a:cubicBezTo>
                          <a:pt x="1256453" y="372533"/>
                          <a:pt x="1256453" y="389466"/>
                          <a:pt x="1275080" y="408093"/>
                        </a:cubicBezTo>
                        <a:cubicBezTo>
                          <a:pt x="1293707" y="426720"/>
                          <a:pt x="1298787" y="438573"/>
                          <a:pt x="1346200" y="469053"/>
                        </a:cubicBezTo>
                        <a:cubicBezTo>
                          <a:pt x="1393613" y="499533"/>
                          <a:pt x="1559560" y="590973"/>
                          <a:pt x="1559560" y="590973"/>
                        </a:cubicBezTo>
                        <a:cubicBezTo>
                          <a:pt x="1606973" y="618066"/>
                          <a:pt x="1637453" y="614680"/>
                          <a:pt x="1630680" y="631613"/>
                        </a:cubicBezTo>
                        <a:cubicBezTo>
                          <a:pt x="1623907" y="648546"/>
                          <a:pt x="1542627" y="663786"/>
                          <a:pt x="1518920" y="692573"/>
                        </a:cubicBezTo>
                        <a:cubicBezTo>
                          <a:pt x="1495213" y="721360"/>
                          <a:pt x="1488440" y="773853"/>
                          <a:pt x="1488440" y="804333"/>
                        </a:cubicBezTo>
                        <a:cubicBezTo>
                          <a:pt x="1488440" y="834813"/>
                          <a:pt x="1490133" y="860213"/>
                          <a:pt x="1518920" y="875453"/>
                        </a:cubicBezTo>
                        <a:cubicBezTo>
                          <a:pt x="1547707" y="890693"/>
                          <a:pt x="1634067" y="882226"/>
                          <a:pt x="1661160" y="895773"/>
                        </a:cubicBezTo>
                        <a:cubicBezTo>
                          <a:pt x="1688253" y="909320"/>
                          <a:pt x="1698413" y="938106"/>
                          <a:pt x="1681480" y="956733"/>
                        </a:cubicBezTo>
                        <a:cubicBezTo>
                          <a:pt x="1664547" y="975360"/>
                          <a:pt x="1606973" y="1002453"/>
                          <a:pt x="1559560" y="1007533"/>
                        </a:cubicBezTo>
                        <a:cubicBezTo>
                          <a:pt x="1512147" y="1012613"/>
                          <a:pt x="1447800" y="988906"/>
                          <a:pt x="1397000" y="987213"/>
                        </a:cubicBezTo>
                        <a:cubicBezTo>
                          <a:pt x="1346200" y="985520"/>
                          <a:pt x="1295400" y="987213"/>
                          <a:pt x="1254760" y="997373"/>
                        </a:cubicBezTo>
                        <a:cubicBezTo>
                          <a:pt x="1214120" y="1007533"/>
                          <a:pt x="1183640" y="1027853"/>
                          <a:pt x="1153160" y="1048173"/>
                        </a:cubicBezTo>
                        <a:cubicBezTo>
                          <a:pt x="1122680" y="1068493"/>
                          <a:pt x="1098973" y="1112520"/>
                          <a:pt x="1071880" y="1119293"/>
                        </a:cubicBezTo>
                        <a:cubicBezTo>
                          <a:pt x="1044787" y="1126066"/>
                          <a:pt x="1014307" y="1075266"/>
                          <a:pt x="990600" y="1088813"/>
                        </a:cubicBezTo>
                        <a:cubicBezTo>
                          <a:pt x="966893" y="1102360"/>
                          <a:pt x="938107" y="1165013"/>
                          <a:pt x="929640" y="1200573"/>
                        </a:cubicBezTo>
                        <a:cubicBezTo>
                          <a:pt x="921173" y="1236133"/>
                          <a:pt x="951653" y="1285240"/>
                          <a:pt x="939800" y="1302173"/>
                        </a:cubicBezTo>
                        <a:cubicBezTo>
                          <a:pt x="927947" y="1319106"/>
                          <a:pt x="880533" y="1298786"/>
                          <a:pt x="858520" y="1302173"/>
                        </a:cubicBezTo>
                        <a:cubicBezTo>
                          <a:pt x="836507" y="1305560"/>
                          <a:pt x="807720" y="1322493"/>
                          <a:pt x="807720" y="1322493"/>
                        </a:cubicBezTo>
                        <a:cubicBezTo>
                          <a:pt x="777240" y="1334346"/>
                          <a:pt x="716280" y="1366520"/>
                          <a:pt x="675640" y="1373293"/>
                        </a:cubicBezTo>
                        <a:cubicBezTo>
                          <a:pt x="635000" y="1380066"/>
                          <a:pt x="597747" y="1369906"/>
                          <a:pt x="563880" y="1363133"/>
                        </a:cubicBezTo>
                        <a:cubicBezTo>
                          <a:pt x="530013" y="1356360"/>
                          <a:pt x="477520" y="1342813"/>
                          <a:pt x="452120" y="1332653"/>
                        </a:cubicBezTo>
                        <a:close/>
                      </a:path>
                    </a:pathLst>
                  </a:custGeom>
                  <a:solidFill>
                    <a:srgbClr val="000000">
                      <a:alpha val="20000"/>
                    </a:srgbClr>
                  </a:solidFill>
                  <a:ln w="9525" algn="ctr">
                    <a:solidFill>
                      <a:sysClr val="windowText" lastClr="000000"/>
                    </a:solidFill>
                    <a:prstDash val="dashDot"/>
                    <a:round/>
                    <a:headEnd/>
                    <a:tailEnd/>
                  </a:ln>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69" name="任意多边形 17"/>
                  <p:cNvSpPr>
                    <a:spLocks noChangeArrowheads="1"/>
                  </p:cNvSpPr>
                  <p:nvPr/>
                </p:nvSpPr>
                <p:spPr bwMode="auto">
                  <a:xfrm>
                    <a:off x="3007" y="1703"/>
                    <a:ext cx="2109" cy="1627"/>
                  </a:xfrm>
                  <a:custGeom>
                    <a:avLst/>
                    <a:gdLst>
                      <a:gd name="T0" fmla="*/ 0 w 3347720"/>
                      <a:gd name="T1" fmla="*/ 0 h 2582334"/>
                      <a:gd name="T2" fmla="*/ 0 w 3347720"/>
                      <a:gd name="T3" fmla="*/ 0 h 2582334"/>
                      <a:gd name="T4" fmla="*/ 0 w 3347720"/>
                      <a:gd name="T5" fmla="*/ 0 h 2582334"/>
                      <a:gd name="T6" fmla="*/ 0 w 3347720"/>
                      <a:gd name="T7" fmla="*/ 0 h 2582334"/>
                      <a:gd name="T8" fmla="*/ 0 w 3347720"/>
                      <a:gd name="T9" fmla="*/ 0 h 2582334"/>
                      <a:gd name="T10" fmla="*/ 0 w 3347720"/>
                      <a:gd name="T11" fmla="*/ 0 h 2582334"/>
                      <a:gd name="T12" fmla="*/ 0 w 3347720"/>
                      <a:gd name="T13" fmla="*/ 0 h 2582334"/>
                      <a:gd name="T14" fmla="*/ 0 w 3347720"/>
                      <a:gd name="T15" fmla="*/ 0 h 2582334"/>
                      <a:gd name="T16" fmla="*/ 0 w 3347720"/>
                      <a:gd name="T17" fmla="*/ 0 h 2582334"/>
                      <a:gd name="T18" fmla="*/ 0 w 3347720"/>
                      <a:gd name="T19" fmla="*/ 0 h 2582334"/>
                      <a:gd name="T20" fmla="*/ 0 w 3347720"/>
                      <a:gd name="T21" fmla="*/ 0 h 2582334"/>
                      <a:gd name="T22" fmla="*/ 0 w 3347720"/>
                      <a:gd name="T23" fmla="*/ 0 h 2582334"/>
                      <a:gd name="T24" fmla="*/ 0 w 3347720"/>
                      <a:gd name="T25" fmla="*/ 0 h 2582334"/>
                      <a:gd name="T26" fmla="*/ 0 w 3347720"/>
                      <a:gd name="T27" fmla="*/ 0 h 2582334"/>
                      <a:gd name="T28" fmla="*/ 0 w 3347720"/>
                      <a:gd name="T29" fmla="*/ 0 h 2582334"/>
                      <a:gd name="T30" fmla="*/ 0 w 3347720"/>
                      <a:gd name="T31" fmla="*/ 0 h 2582334"/>
                      <a:gd name="T32" fmla="*/ 0 w 3347720"/>
                      <a:gd name="T33" fmla="*/ 0 h 2582334"/>
                      <a:gd name="T34" fmla="*/ 0 w 3347720"/>
                      <a:gd name="T35" fmla="*/ 0 h 2582334"/>
                      <a:gd name="T36" fmla="*/ 0 w 3347720"/>
                      <a:gd name="T37" fmla="*/ 0 h 2582334"/>
                      <a:gd name="T38" fmla="*/ 0 w 3347720"/>
                      <a:gd name="T39" fmla="*/ 0 h 2582334"/>
                      <a:gd name="T40" fmla="*/ 0 w 3347720"/>
                      <a:gd name="T41" fmla="*/ 0 h 2582334"/>
                      <a:gd name="T42" fmla="*/ 0 w 3347720"/>
                      <a:gd name="T43" fmla="*/ 0 h 2582334"/>
                      <a:gd name="T44" fmla="*/ 0 w 3347720"/>
                      <a:gd name="T45" fmla="*/ 0 h 2582334"/>
                      <a:gd name="T46" fmla="*/ 0 w 3347720"/>
                      <a:gd name="T47" fmla="*/ 0 h 2582334"/>
                      <a:gd name="T48" fmla="*/ 0 w 3347720"/>
                      <a:gd name="T49" fmla="*/ 0 h 2582334"/>
                      <a:gd name="T50" fmla="*/ 0 w 3347720"/>
                      <a:gd name="T51" fmla="*/ 0 h 2582334"/>
                      <a:gd name="T52" fmla="*/ 0 w 3347720"/>
                      <a:gd name="T53" fmla="*/ 0 h 2582334"/>
                      <a:gd name="T54" fmla="*/ 0 w 3347720"/>
                      <a:gd name="T55" fmla="*/ 0 h 2582334"/>
                      <a:gd name="T56" fmla="*/ 0 w 3347720"/>
                      <a:gd name="T57" fmla="*/ 0 h 2582334"/>
                      <a:gd name="T58" fmla="*/ 0 w 3347720"/>
                      <a:gd name="T59" fmla="*/ 0 h 2582334"/>
                      <a:gd name="T60" fmla="*/ 0 w 3347720"/>
                      <a:gd name="T61" fmla="*/ 0 h 2582334"/>
                      <a:gd name="T62" fmla="*/ 0 w 3347720"/>
                      <a:gd name="T63" fmla="*/ 0 h 2582334"/>
                      <a:gd name="T64" fmla="*/ 0 w 3347720"/>
                      <a:gd name="T65" fmla="*/ 0 h 2582334"/>
                      <a:gd name="T66" fmla="*/ 0 w 3347720"/>
                      <a:gd name="T67" fmla="*/ 0 h 2582334"/>
                      <a:gd name="T68" fmla="*/ 0 w 3347720"/>
                      <a:gd name="T69" fmla="*/ 0 h 2582334"/>
                      <a:gd name="T70" fmla="*/ 0 w 3347720"/>
                      <a:gd name="T71" fmla="*/ 0 h 2582334"/>
                      <a:gd name="T72" fmla="*/ 0 w 3347720"/>
                      <a:gd name="T73" fmla="*/ 0 h 2582334"/>
                      <a:gd name="T74" fmla="*/ 0 w 3347720"/>
                      <a:gd name="T75" fmla="*/ 0 h 2582334"/>
                      <a:gd name="T76" fmla="*/ 0 w 3347720"/>
                      <a:gd name="T77" fmla="*/ 0 h 2582334"/>
                      <a:gd name="T78" fmla="*/ 0 w 3347720"/>
                      <a:gd name="T79" fmla="*/ 0 h 2582334"/>
                      <a:gd name="T80" fmla="*/ 0 w 3347720"/>
                      <a:gd name="T81" fmla="*/ 0 h 2582334"/>
                      <a:gd name="T82" fmla="*/ 0 w 3347720"/>
                      <a:gd name="T83" fmla="*/ 0 h 2582334"/>
                      <a:gd name="T84" fmla="*/ 0 w 3347720"/>
                      <a:gd name="T85" fmla="*/ 0 h 2582334"/>
                      <a:gd name="T86" fmla="*/ 0 w 3347720"/>
                      <a:gd name="T87" fmla="*/ 0 h 2582334"/>
                      <a:gd name="T88" fmla="*/ 0 w 3347720"/>
                      <a:gd name="T89" fmla="*/ 0 h 2582334"/>
                      <a:gd name="T90" fmla="*/ 0 w 3347720"/>
                      <a:gd name="T91" fmla="*/ 0 h 2582334"/>
                      <a:gd name="T92" fmla="*/ 0 w 3347720"/>
                      <a:gd name="T93" fmla="*/ 0 h 2582334"/>
                      <a:gd name="T94" fmla="*/ 0 w 3347720"/>
                      <a:gd name="T95" fmla="*/ 0 h 2582334"/>
                      <a:gd name="T96" fmla="*/ 0 w 3347720"/>
                      <a:gd name="T97" fmla="*/ 0 h 258233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347720"/>
                      <a:gd name="T148" fmla="*/ 0 h 2582334"/>
                      <a:gd name="T149" fmla="*/ 3347720 w 3347720"/>
                      <a:gd name="T150" fmla="*/ 2582334 h 258233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347720" h="2582334">
                        <a:moveTo>
                          <a:pt x="784013" y="1938867"/>
                        </a:moveTo>
                        <a:cubicBezTo>
                          <a:pt x="721360" y="1947334"/>
                          <a:pt x="599440" y="1882987"/>
                          <a:pt x="550333" y="1857587"/>
                        </a:cubicBezTo>
                        <a:cubicBezTo>
                          <a:pt x="501226" y="1832187"/>
                          <a:pt x="518160" y="1794934"/>
                          <a:pt x="489373" y="1786467"/>
                        </a:cubicBezTo>
                        <a:cubicBezTo>
                          <a:pt x="460586" y="1778000"/>
                          <a:pt x="438573" y="1816947"/>
                          <a:pt x="377613" y="1806787"/>
                        </a:cubicBezTo>
                        <a:cubicBezTo>
                          <a:pt x="316653" y="1796627"/>
                          <a:pt x="179493" y="1754294"/>
                          <a:pt x="123613" y="1725507"/>
                        </a:cubicBezTo>
                        <a:cubicBezTo>
                          <a:pt x="67733" y="1696720"/>
                          <a:pt x="59266" y="1678094"/>
                          <a:pt x="42333" y="1634067"/>
                        </a:cubicBezTo>
                        <a:cubicBezTo>
                          <a:pt x="25400" y="1590040"/>
                          <a:pt x="25400" y="1520614"/>
                          <a:pt x="22013" y="1461347"/>
                        </a:cubicBezTo>
                        <a:cubicBezTo>
                          <a:pt x="18626" y="1402080"/>
                          <a:pt x="0" y="1339427"/>
                          <a:pt x="22013" y="1278467"/>
                        </a:cubicBezTo>
                        <a:cubicBezTo>
                          <a:pt x="44026" y="1217507"/>
                          <a:pt x="74506" y="1156547"/>
                          <a:pt x="154093" y="1095587"/>
                        </a:cubicBezTo>
                        <a:cubicBezTo>
                          <a:pt x="233680" y="1034627"/>
                          <a:pt x="392853" y="980440"/>
                          <a:pt x="499533" y="912707"/>
                        </a:cubicBezTo>
                        <a:cubicBezTo>
                          <a:pt x="606213" y="844974"/>
                          <a:pt x="697653" y="746760"/>
                          <a:pt x="794173" y="689187"/>
                        </a:cubicBezTo>
                        <a:cubicBezTo>
                          <a:pt x="890693" y="631614"/>
                          <a:pt x="1004146" y="607907"/>
                          <a:pt x="1078653" y="567267"/>
                        </a:cubicBezTo>
                        <a:cubicBezTo>
                          <a:pt x="1153160" y="526627"/>
                          <a:pt x="1197186" y="496147"/>
                          <a:pt x="1241213" y="445347"/>
                        </a:cubicBezTo>
                        <a:cubicBezTo>
                          <a:pt x="1285240" y="394547"/>
                          <a:pt x="1242906" y="326814"/>
                          <a:pt x="1342813" y="262467"/>
                        </a:cubicBezTo>
                        <a:cubicBezTo>
                          <a:pt x="1442720" y="198120"/>
                          <a:pt x="1620520" y="89747"/>
                          <a:pt x="1840653" y="59267"/>
                        </a:cubicBezTo>
                        <a:cubicBezTo>
                          <a:pt x="2060786" y="28787"/>
                          <a:pt x="2429933" y="0"/>
                          <a:pt x="2663613" y="79587"/>
                        </a:cubicBezTo>
                        <a:cubicBezTo>
                          <a:pt x="2897293" y="159174"/>
                          <a:pt x="3137746" y="441960"/>
                          <a:pt x="3242733" y="536787"/>
                        </a:cubicBezTo>
                        <a:cubicBezTo>
                          <a:pt x="3347720" y="631614"/>
                          <a:pt x="3285066" y="560494"/>
                          <a:pt x="3293533" y="648547"/>
                        </a:cubicBezTo>
                        <a:cubicBezTo>
                          <a:pt x="3302000" y="736600"/>
                          <a:pt x="3291840" y="836507"/>
                          <a:pt x="3293533" y="1065107"/>
                        </a:cubicBezTo>
                        <a:cubicBezTo>
                          <a:pt x="3295226" y="1293707"/>
                          <a:pt x="3302000" y="1781387"/>
                          <a:pt x="3303693" y="2020147"/>
                        </a:cubicBezTo>
                        <a:cubicBezTo>
                          <a:pt x="3305386" y="2258907"/>
                          <a:pt x="3307080" y="2413000"/>
                          <a:pt x="3303693" y="2497667"/>
                        </a:cubicBezTo>
                        <a:cubicBezTo>
                          <a:pt x="3300306" y="2582334"/>
                          <a:pt x="3303693" y="2524760"/>
                          <a:pt x="3283373" y="2528147"/>
                        </a:cubicBezTo>
                        <a:cubicBezTo>
                          <a:pt x="3263053" y="2531534"/>
                          <a:pt x="3198706" y="2531534"/>
                          <a:pt x="3181773" y="2517987"/>
                        </a:cubicBezTo>
                        <a:cubicBezTo>
                          <a:pt x="3164840" y="2504440"/>
                          <a:pt x="3176693" y="2475654"/>
                          <a:pt x="3181773" y="2446867"/>
                        </a:cubicBezTo>
                        <a:cubicBezTo>
                          <a:pt x="3186853" y="2418080"/>
                          <a:pt x="3224106" y="2368974"/>
                          <a:pt x="3212253" y="2345267"/>
                        </a:cubicBezTo>
                        <a:cubicBezTo>
                          <a:pt x="3200400" y="2321560"/>
                          <a:pt x="3146213" y="2304627"/>
                          <a:pt x="3110653" y="2304627"/>
                        </a:cubicBezTo>
                        <a:cubicBezTo>
                          <a:pt x="3075093" y="2304627"/>
                          <a:pt x="3022600" y="2328334"/>
                          <a:pt x="2998893" y="2345267"/>
                        </a:cubicBezTo>
                        <a:cubicBezTo>
                          <a:pt x="2975186" y="2362200"/>
                          <a:pt x="2987040" y="2380827"/>
                          <a:pt x="2968413" y="2406227"/>
                        </a:cubicBezTo>
                        <a:cubicBezTo>
                          <a:pt x="2949786" y="2431627"/>
                          <a:pt x="2915920" y="2473960"/>
                          <a:pt x="2887133" y="2497667"/>
                        </a:cubicBezTo>
                        <a:cubicBezTo>
                          <a:pt x="2858346" y="2521374"/>
                          <a:pt x="2826173" y="2536614"/>
                          <a:pt x="2795693" y="2548467"/>
                        </a:cubicBezTo>
                        <a:cubicBezTo>
                          <a:pt x="2765213" y="2560320"/>
                          <a:pt x="2748280" y="2575560"/>
                          <a:pt x="2704253" y="2568787"/>
                        </a:cubicBezTo>
                        <a:cubicBezTo>
                          <a:pt x="2660226" y="2562014"/>
                          <a:pt x="2577253" y="2540000"/>
                          <a:pt x="2531533" y="2507827"/>
                        </a:cubicBezTo>
                        <a:cubicBezTo>
                          <a:pt x="2485813" y="2475654"/>
                          <a:pt x="2462106" y="2419774"/>
                          <a:pt x="2429933" y="2375747"/>
                        </a:cubicBezTo>
                        <a:cubicBezTo>
                          <a:pt x="2397760" y="2331720"/>
                          <a:pt x="2358813" y="2299547"/>
                          <a:pt x="2338493" y="2243667"/>
                        </a:cubicBezTo>
                        <a:cubicBezTo>
                          <a:pt x="2318173" y="2187787"/>
                          <a:pt x="2321560" y="2103120"/>
                          <a:pt x="2308013" y="2040467"/>
                        </a:cubicBezTo>
                        <a:cubicBezTo>
                          <a:pt x="2294466" y="1977814"/>
                          <a:pt x="2262293" y="1920240"/>
                          <a:pt x="2257213" y="1867747"/>
                        </a:cubicBezTo>
                        <a:cubicBezTo>
                          <a:pt x="2252133" y="1815254"/>
                          <a:pt x="2274146" y="1761067"/>
                          <a:pt x="2277533" y="1725507"/>
                        </a:cubicBezTo>
                        <a:cubicBezTo>
                          <a:pt x="2280920" y="1689947"/>
                          <a:pt x="2286000" y="1673014"/>
                          <a:pt x="2277533" y="1654387"/>
                        </a:cubicBezTo>
                        <a:cubicBezTo>
                          <a:pt x="2269066" y="1635760"/>
                          <a:pt x="2252133" y="1637454"/>
                          <a:pt x="2226733" y="1613747"/>
                        </a:cubicBezTo>
                        <a:cubicBezTo>
                          <a:pt x="2201333" y="1590040"/>
                          <a:pt x="2169160" y="1529080"/>
                          <a:pt x="2125133" y="1512147"/>
                        </a:cubicBezTo>
                        <a:cubicBezTo>
                          <a:pt x="2081106" y="1495214"/>
                          <a:pt x="2003213" y="1522307"/>
                          <a:pt x="1962573" y="1512147"/>
                        </a:cubicBezTo>
                        <a:cubicBezTo>
                          <a:pt x="1921933" y="1501987"/>
                          <a:pt x="1916853" y="1463040"/>
                          <a:pt x="1881293" y="1451187"/>
                        </a:cubicBezTo>
                        <a:cubicBezTo>
                          <a:pt x="1845733" y="1439334"/>
                          <a:pt x="1806786" y="1442720"/>
                          <a:pt x="1749213" y="1441027"/>
                        </a:cubicBezTo>
                        <a:cubicBezTo>
                          <a:pt x="1691640" y="1439334"/>
                          <a:pt x="1601893" y="1425787"/>
                          <a:pt x="1535853" y="1441027"/>
                        </a:cubicBezTo>
                        <a:cubicBezTo>
                          <a:pt x="1469813" y="1456267"/>
                          <a:pt x="1415626" y="1495214"/>
                          <a:pt x="1352973" y="1532467"/>
                        </a:cubicBezTo>
                        <a:cubicBezTo>
                          <a:pt x="1290320" y="1569720"/>
                          <a:pt x="1212426" y="1627294"/>
                          <a:pt x="1159933" y="1664547"/>
                        </a:cubicBezTo>
                        <a:cubicBezTo>
                          <a:pt x="1107440" y="1701800"/>
                          <a:pt x="1076960" y="1732280"/>
                          <a:pt x="1038013" y="1755987"/>
                        </a:cubicBezTo>
                        <a:cubicBezTo>
                          <a:pt x="999066" y="1779694"/>
                          <a:pt x="963506" y="1779694"/>
                          <a:pt x="926253" y="1806787"/>
                        </a:cubicBezTo>
                        <a:cubicBezTo>
                          <a:pt x="889000" y="1833880"/>
                          <a:pt x="846666" y="1930400"/>
                          <a:pt x="784013" y="1938867"/>
                        </a:cubicBezTo>
                        <a:close/>
                      </a:path>
                    </a:pathLst>
                  </a:custGeom>
                  <a:solidFill>
                    <a:srgbClr val="000000">
                      <a:alpha val="20000"/>
                    </a:srgbClr>
                  </a:solidFill>
                  <a:ln w="9525" algn="ctr">
                    <a:solidFill>
                      <a:sysClr val="windowText" lastClr="000000"/>
                    </a:solidFill>
                    <a:prstDash val="dashDot"/>
                    <a:round/>
                    <a:headEnd/>
                    <a:tailEnd/>
                  </a:ln>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70" name="任意多边形 18"/>
                  <p:cNvSpPr>
                    <a:spLocks noChangeArrowheads="1"/>
                  </p:cNvSpPr>
                  <p:nvPr/>
                </p:nvSpPr>
                <p:spPr bwMode="auto">
                  <a:xfrm>
                    <a:off x="970" y="534"/>
                    <a:ext cx="1869" cy="1652"/>
                  </a:xfrm>
                  <a:custGeom>
                    <a:avLst/>
                    <a:gdLst>
                      <a:gd name="T0" fmla="*/ 0 w 2968413"/>
                      <a:gd name="T1" fmla="*/ 0 h 2621280"/>
                      <a:gd name="T2" fmla="*/ 0 w 2968413"/>
                      <a:gd name="T3" fmla="*/ 0 h 2621280"/>
                      <a:gd name="T4" fmla="*/ 0 w 2968413"/>
                      <a:gd name="T5" fmla="*/ 0 h 2621280"/>
                      <a:gd name="T6" fmla="*/ 0 w 2968413"/>
                      <a:gd name="T7" fmla="*/ 0 h 2621280"/>
                      <a:gd name="T8" fmla="*/ 0 w 2968413"/>
                      <a:gd name="T9" fmla="*/ 0 h 2621280"/>
                      <a:gd name="T10" fmla="*/ 0 w 2968413"/>
                      <a:gd name="T11" fmla="*/ 0 h 2621280"/>
                      <a:gd name="T12" fmla="*/ 0 w 2968413"/>
                      <a:gd name="T13" fmla="*/ 0 h 2621280"/>
                      <a:gd name="T14" fmla="*/ 0 w 2968413"/>
                      <a:gd name="T15" fmla="*/ 0 h 2621280"/>
                      <a:gd name="T16" fmla="*/ 0 w 2968413"/>
                      <a:gd name="T17" fmla="*/ 0 h 2621280"/>
                      <a:gd name="T18" fmla="*/ 0 w 2968413"/>
                      <a:gd name="T19" fmla="*/ 0 h 2621280"/>
                      <a:gd name="T20" fmla="*/ 0 w 2968413"/>
                      <a:gd name="T21" fmla="*/ 0 h 2621280"/>
                      <a:gd name="T22" fmla="*/ 0 w 2968413"/>
                      <a:gd name="T23" fmla="*/ 0 h 2621280"/>
                      <a:gd name="T24" fmla="*/ 0 w 2968413"/>
                      <a:gd name="T25" fmla="*/ 0 h 2621280"/>
                      <a:gd name="T26" fmla="*/ 0 w 2968413"/>
                      <a:gd name="T27" fmla="*/ 0 h 2621280"/>
                      <a:gd name="T28" fmla="*/ 0 w 2968413"/>
                      <a:gd name="T29" fmla="*/ 0 h 2621280"/>
                      <a:gd name="T30" fmla="*/ 0 w 2968413"/>
                      <a:gd name="T31" fmla="*/ 0 h 2621280"/>
                      <a:gd name="T32" fmla="*/ 0 w 2968413"/>
                      <a:gd name="T33" fmla="*/ 0 h 2621280"/>
                      <a:gd name="T34" fmla="*/ 0 w 2968413"/>
                      <a:gd name="T35" fmla="*/ 0 h 2621280"/>
                      <a:gd name="T36" fmla="*/ 0 w 2968413"/>
                      <a:gd name="T37" fmla="*/ 0 h 2621280"/>
                      <a:gd name="T38" fmla="*/ 0 w 2968413"/>
                      <a:gd name="T39" fmla="*/ 0 h 2621280"/>
                      <a:gd name="T40" fmla="*/ 0 w 2968413"/>
                      <a:gd name="T41" fmla="*/ 0 h 2621280"/>
                      <a:gd name="T42" fmla="*/ 0 w 2968413"/>
                      <a:gd name="T43" fmla="*/ 0 h 2621280"/>
                      <a:gd name="T44" fmla="*/ 0 w 2968413"/>
                      <a:gd name="T45" fmla="*/ 0 h 2621280"/>
                      <a:gd name="T46" fmla="*/ 0 w 2968413"/>
                      <a:gd name="T47" fmla="*/ 0 h 2621280"/>
                      <a:gd name="T48" fmla="*/ 0 w 2968413"/>
                      <a:gd name="T49" fmla="*/ 0 h 2621280"/>
                      <a:gd name="T50" fmla="*/ 0 w 2968413"/>
                      <a:gd name="T51" fmla="*/ 0 h 2621280"/>
                      <a:gd name="T52" fmla="*/ 0 w 2968413"/>
                      <a:gd name="T53" fmla="*/ 0 h 2621280"/>
                      <a:gd name="T54" fmla="*/ 0 w 2968413"/>
                      <a:gd name="T55" fmla="*/ 0 h 2621280"/>
                      <a:gd name="T56" fmla="*/ 0 w 2968413"/>
                      <a:gd name="T57" fmla="*/ 0 h 2621280"/>
                      <a:gd name="T58" fmla="*/ 0 w 2968413"/>
                      <a:gd name="T59" fmla="*/ 0 h 2621280"/>
                      <a:gd name="T60" fmla="*/ 0 w 2968413"/>
                      <a:gd name="T61" fmla="*/ 0 h 2621280"/>
                      <a:gd name="T62" fmla="*/ 0 w 2968413"/>
                      <a:gd name="T63" fmla="*/ 0 h 2621280"/>
                      <a:gd name="T64" fmla="*/ 0 w 2968413"/>
                      <a:gd name="T65" fmla="*/ 0 h 2621280"/>
                      <a:gd name="T66" fmla="*/ 0 w 2968413"/>
                      <a:gd name="T67" fmla="*/ 0 h 2621280"/>
                      <a:gd name="T68" fmla="*/ 0 w 2968413"/>
                      <a:gd name="T69" fmla="*/ 0 h 2621280"/>
                      <a:gd name="T70" fmla="*/ 0 w 2968413"/>
                      <a:gd name="T71" fmla="*/ 0 h 2621280"/>
                      <a:gd name="T72" fmla="*/ 0 w 2968413"/>
                      <a:gd name="T73" fmla="*/ 0 h 2621280"/>
                      <a:gd name="T74" fmla="*/ 0 w 2968413"/>
                      <a:gd name="T75" fmla="*/ 0 h 2621280"/>
                      <a:gd name="T76" fmla="*/ 0 w 2968413"/>
                      <a:gd name="T77" fmla="*/ 0 h 2621280"/>
                      <a:gd name="T78" fmla="*/ 0 w 2968413"/>
                      <a:gd name="T79" fmla="*/ 0 h 2621280"/>
                      <a:gd name="T80" fmla="*/ 0 w 2968413"/>
                      <a:gd name="T81" fmla="*/ 0 h 2621280"/>
                      <a:gd name="T82" fmla="*/ 0 w 2968413"/>
                      <a:gd name="T83" fmla="*/ 0 h 2621280"/>
                      <a:gd name="T84" fmla="*/ 0 w 2968413"/>
                      <a:gd name="T85" fmla="*/ 0 h 2621280"/>
                      <a:gd name="T86" fmla="*/ 0 w 2968413"/>
                      <a:gd name="T87" fmla="*/ 0 h 2621280"/>
                      <a:gd name="T88" fmla="*/ 0 w 2968413"/>
                      <a:gd name="T89" fmla="*/ 0 h 2621280"/>
                      <a:gd name="T90" fmla="*/ 0 w 2968413"/>
                      <a:gd name="T91" fmla="*/ 0 h 2621280"/>
                      <a:gd name="T92" fmla="*/ 0 w 2968413"/>
                      <a:gd name="T93" fmla="*/ 0 h 2621280"/>
                      <a:gd name="T94" fmla="*/ 0 w 2968413"/>
                      <a:gd name="T95" fmla="*/ 0 h 2621280"/>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2968413"/>
                      <a:gd name="T145" fmla="*/ 0 h 2621280"/>
                      <a:gd name="T146" fmla="*/ 2968413 w 2968413"/>
                      <a:gd name="T147" fmla="*/ 2621280 h 2621280"/>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2968413" h="2621280">
                        <a:moveTo>
                          <a:pt x="492760" y="2199640"/>
                        </a:moveTo>
                        <a:cubicBezTo>
                          <a:pt x="497840" y="2165773"/>
                          <a:pt x="546947" y="2155613"/>
                          <a:pt x="553720" y="2108200"/>
                        </a:cubicBezTo>
                        <a:cubicBezTo>
                          <a:pt x="560493" y="2060787"/>
                          <a:pt x="557107" y="1967653"/>
                          <a:pt x="533400" y="1915160"/>
                        </a:cubicBezTo>
                        <a:cubicBezTo>
                          <a:pt x="509693" y="1862667"/>
                          <a:pt x="460587" y="1833880"/>
                          <a:pt x="411480" y="1793240"/>
                        </a:cubicBezTo>
                        <a:cubicBezTo>
                          <a:pt x="362373" y="1752600"/>
                          <a:pt x="301413" y="1732280"/>
                          <a:pt x="238760" y="1671320"/>
                        </a:cubicBezTo>
                        <a:cubicBezTo>
                          <a:pt x="176107" y="1610360"/>
                          <a:pt x="71120" y="1495213"/>
                          <a:pt x="35560" y="1427480"/>
                        </a:cubicBezTo>
                        <a:cubicBezTo>
                          <a:pt x="0" y="1359747"/>
                          <a:pt x="23707" y="1337733"/>
                          <a:pt x="25400" y="1264920"/>
                        </a:cubicBezTo>
                        <a:cubicBezTo>
                          <a:pt x="27093" y="1192107"/>
                          <a:pt x="30480" y="1056640"/>
                          <a:pt x="45720" y="990600"/>
                        </a:cubicBezTo>
                        <a:cubicBezTo>
                          <a:pt x="60960" y="924560"/>
                          <a:pt x="88053" y="914400"/>
                          <a:pt x="116840" y="868680"/>
                        </a:cubicBezTo>
                        <a:cubicBezTo>
                          <a:pt x="145627" y="822960"/>
                          <a:pt x="179493" y="760307"/>
                          <a:pt x="218440" y="716280"/>
                        </a:cubicBezTo>
                        <a:cubicBezTo>
                          <a:pt x="257387" y="672253"/>
                          <a:pt x="296333" y="640080"/>
                          <a:pt x="350520" y="604520"/>
                        </a:cubicBezTo>
                        <a:cubicBezTo>
                          <a:pt x="404707" y="568960"/>
                          <a:pt x="487680" y="530013"/>
                          <a:pt x="543560" y="502920"/>
                        </a:cubicBezTo>
                        <a:cubicBezTo>
                          <a:pt x="599440" y="475827"/>
                          <a:pt x="629920" y="453813"/>
                          <a:pt x="685800" y="441960"/>
                        </a:cubicBezTo>
                        <a:cubicBezTo>
                          <a:pt x="741680" y="430107"/>
                          <a:pt x="819573" y="416560"/>
                          <a:pt x="878840" y="431800"/>
                        </a:cubicBezTo>
                        <a:cubicBezTo>
                          <a:pt x="938107" y="447040"/>
                          <a:pt x="993987" y="491067"/>
                          <a:pt x="1041400" y="533400"/>
                        </a:cubicBezTo>
                        <a:cubicBezTo>
                          <a:pt x="1088813" y="575733"/>
                          <a:pt x="1122680" y="638387"/>
                          <a:pt x="1163320" y="685800"/>
                        </a:cubicBezTo>
                        <a:cubicBezTo>
                          <a:pt x="1203960" y="733213"/>
                          <a:pt x="1241213" y="775547"/>
                          <a:pt x="1285240" y="817880"/>
                        </a:cubicBezTo>
                        <a:cubicBezTo>
                          <a:pt x="1329267" y="860213"/>
                          <a:pt x="1386840" y="916093"/>
                          <a:pt x="1427480" y="939800"/>
                        </a:cubicBezTo>
                        <a:cubicBezTo>
                          <a:pt x="1468120" y="963507"/>
                          <a:pt x="1476587" y="951653"/>
                          <a:pt x="1529080" y="960120"/>
                        </a:cubicBezTo>
                        <a:cubicBezTo>
                          <a:pt x="1581573" y="968587"/>
                          <a:pt x="1693333" y="993987"/>
                          <a:pt x="1742440" y="990600"/>
                        </a:cubicBezTo>
                        <a:cubicBezTo>
                          <a:pt x="1791547" y="987213"/>
                          <a:pt x="1801707" y="973667"/>
                          <a:pt x="1823720" y="939800"/>
                        </a:cubicBezTo>
                        <a:cubicBezTo>
                          <a:pt x="1845733" y="905933"/>
                          <a:pt x="1854200" y="829733"/>
                          <a:pt x="1874520" y="787400"/>
                        </a:cubicBezTo>
                        <a:cubicBezTo>
                          <a:pt x="1894840" y="745067"/>
                          <a:pt x="1933787" y="736600"/>
                          <a:pt x="1945640" y="685800"/>
                        </a:cubicBezTo>
                        <a:cubicBezTo>
                          <a:pt x="1957493" y="635000"/>
                          <a:pt x="1957493" y="546947"/>
                          <a:pt x="1945640" y="482600"/>
                        </a:cubicBezTo>
                        <a:cubicBezTo>
                          <a:pt x="1933787" y="418253"/>
                          <a:pt x="1882987" y="355600"/>
                          <a:pt x="1874520" y="299720"/>
                        </a:cubicBezTo>
                        <a:cubicBezTo>
                          <a:pt x="1866053" y="243840"/>
                          <a:pt x="1859280" y="196427"/>
                          <a:pt x="1894840" y="147320"/>
                        </a:cubicBezTo>
                        <a:cubicBezTo>
                          <a:pt x="1930400" y="98213"/>
                          <a:pt x="2025227" y="0"/>
                          <a:pt x="2087880" y="5080"/>
                        </a:cubicBezTo>
                        <a:cubicBezTo>
                          <a:pt x="2150533" y="10160"/>
                          <a:pt x="2270760" y="177800"/>
                          <a:pt x="2270760" y="177800"/>
                        </a:cubicBezTo>
                        <a:cubicBezTo>
                          <a:pt x="2348653" y="252307"/>
                          <a:pt x="2448560" y="375920"/>
                          <a:pt x="2555240" y="452120"/>
                        </a:cubicBezTo>
                        <a:cubicBezTo>
                          <a:pt x="2661920" y="528320"/>
                          <a:pt x="2853267" y="590973"/>
                          <a:pt x="2910840" y="635000"/>
                        </a:cubicBezTo>
                        <a:cubicBezTo>
                          <a:pt x="2968413" y="679027"/>
                          <a:pt x="2915920" y="668867"/>
                          <a:pt x="2900680" y="716280"/>
                        </a:cubicBezTo>
                        <a:cubicBezTo>
                          <a:pt x="2885440" y="763693"/>
                          <a:pt x="2863427" y="863600"/>
                          <a:pt x="2819400" y="919480"/>
                        </a:cubicBezTo>
                        <a:cubicBezTo>
                          <a:pt x="2775373" y="975360"/>
                          <a:pt x="2694093" y="1012613"/>
                          <a:pt x="2636520" y="1051560"/>
                        </a:cubicBezTo>
                        <a:cubicBezTo>
                          <a:pt x="2578947" y="1090507"/>
                          <a:pt x="2528147" y="1100667"/>
                          <a:pt x="2473960" y="1153160"/>
                        </a:cubicBezTo>
                        <a:cubicBezTo>
                          <a:pt x="2419773" y="1205653"/>
                          <a:pt x="2365587" y="1302173"/>
                          <a:pt x="2311400" y="1366520"/>
                        </a:cubicBezTo>
                        <a:cubicBezTo>
                          <a:pt x="2257213" y="1430867"/>
                          <a:pt x="2186093" y="1479974"/>
                          <a:pt x="2148840" y="1539240"/>
                        </a:cubicBezTo>
                        <a:cubicBezTo>
                          <a:pt x="2111587" y="1598506"/>
                          <a:pt x="2125133" y="1662854"/>
                          <a:pt x="2087880" y="1722120"/>
                        </a:cubicBezTo>
                        <a:cubicBezTo>
                          <a:pt x="2050627" y="1781386"/>
                          <a:pt x="1950720" y="1813560"/>
                          <a:pt x="1925320" y="1894840"/>
                        </a:cubicBezTo>
                        <a:cubicBezTo>
                          <a:pt x="1899920" y="1976120"/>
                          <a:pt x="1927013" y="2142067"/>
                          <a:pt x="1935480" y="2209800"/>
                        </a:cubicBezTo>
                        <a:cubicBezTo>
                          <a:pt x="1943947" y="2277533"/>
                          <a:pt x="2011680" y="2270760"/>
                          <a:pt x="1976120" y="2301240"/>
                        </a:cubicBezTo>
                        <a:cubicBezTo>
                          <a:pt x="1940560" y="2331720"/>
                          <a:pt x="1722120" y="2392680"/>
                          <a:pt x="1722120" y="2392680"/>
                        </a:cubicBezTo>
                        <a:cubicBezTo>
                          <a:pt x="1625600" y="2428240"/>
                          <a:pt x="1476587" y="2479040"/>
                          <a:pt x="1397000" y="2514600"/>
                        </a:cubicBezTo>
                        <a:cubicBezTo>
                          <a:pt x="1317413" y="2550160"/>
                          <a:pt x="1298787" y="2590800"/>
                          <a:pt x="1244600" y="2606040"/>
                        </a:cubicBezTo>
                        <a:cubicBezTo>
                          <a:pt x="1190413" y="2621280"/>
                          <a:pt x="1119293" y="2614507"/>
                          <a:pt x="1071880" y="2606040"/>
                        </a:cubicBezTo>
                        <a:cubicBezTo>
                          <a:pt x="1024467" y="2597573"/>
                          <a:pt x="1019387" y="2589107"/>
                          <a:pt x="960120" y="2555240"/>
                        </a:cubicBezTo>
                        <a:cubicBezTo>
                          <a:pt x="900853" y="2521373"/>
                          <a:pt x="789093" y="2443480"/>
                          <a:pt x="716280" y="2402840"/>
                        </a:cubicBezTo>
                        <a:cubicBezTo>
                          <a:pt x="643467" y="2362200"/>
                          <a:pt x="560493" y="2343573"/>
                          <a:pt x="523240" y="2311400"/>
                        </a:cubicBezTo>
                        <a:cubicBezTo>
                          <a:pt x="485987" y="2279227"/>
                          <a:pt x="487680" y="2233507"/>
                          <a:pt x="492760" y="2199640"/>
                        </a:cubicBezTo>
                        <a:close/>
                      </a:path>
                    </a:pathLst>
                  </a:custGeom>
                  <a:solidFill>
                    <a:srgbClr val="000000">
                      <a:alpha val="20000"/>
                    </a:srgbClr>
                  </a:solidFill>
                  <a:ln w="9525" algn="ctr">
                    <a:solidFill>
                      <a:sysClr val="windowText" lastClr="000000"/>
                    </a:solidFill>
                    <a:prstDash val="dashDot"/>
                    <a:round/>
                    <a:headEnd/>
                    <a:tailEnd/>
                  </a:ln>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71" name="任意多边形 19"/>
                  <p:cNvSpPr>
                    <a:spLocks noChangeArrowheads="1"/>
                  </p:cNvSpPr>
                  <p:nvPr/>
                </p:nvSpPr>
                <p:spPr bwMode="auto">
                  <a:xfrm>
                    <a:off x="1685" y="954"/>
                    <a:ext cx="2142" cy="1784"/>
                  </a:xfrm>
                  <a:custGeom>
                    <a:avLst/>
                    <a:gdLst>
                      <a:gd name="T0" fmla="*/ 0 w 3400213"/>
                      <a:gd name="T1" fmla="*/ 0 h 2832947"/>
                      <a:gd name="T2" fmla="*/ 0 w 3400213"/>
                      <a:gd name="T3" fmla="*/ 0 h 2832947"/>
                      <a:gd name="T4" fmla="*/ 0 w 3400213"/>
                      <a:gd name="T5" fmla="*/ 0 h 2832947"/>
                      <a:gd name="T6" fmla="*/ 0 w 3400213"/>
                      <a:gd name="T7" fmla="*/ 0 h 2832947"/>
                      <a:gd name="T8" fmla="*/ 0 w 3400213"/>
                      <a:gd name="T9" fmla="*/ 0 h 2832947"/>
                      <a:gd name="T10" fmla="*/ 0 w 3400213"/>
                      <a:gd name="T11" fmla="*/ 0 h 2832947"/>
                      <a:gd name="T12" fmla="*/ 0 w 3400213"/>
                      <a:gd name="T13" fmla="*/ 0 h 2832947"/>
                      <a:gd name="T14" fmla="*/ 0 w 3400213"/>
                      <a:gd name="T15" fmla="*/ 0 h 2832947"/>
                      <a:gd name="T16" fmla="*/ 0 w 3400213"/>
                      <a:gd name="T17" fmla="*/ 0 h 2832947"/>
                      <a:gd name="T18" fmla="*/ 0 w 3400213"/>
                      <a:gd name="T19" fmla="*/ 0 h 2832947"/>
                      <a:gd name="T20" fmla="*/ 0 w 3400213"/>
                      <a:gd name="T21" fmla="*/ 0 h 2832947"/>
                      <a:gd name="T22" fmla="*/ 0 w 3400213"/>
                      <a:gd name="T23" fmla="*/ 0 h 2832947"/>
                      <a:gd name="T24" fmla="*/ 0 w 3400213"/>
                      <a:gd name="T25" fmla="*/ 0 h 2832947"/>
                      <a:gd name="T26" fmla="*/ 0 w 3400213"/>
                      <a:gd name="T27" fmla="*/ 0 h 2832947"/>
                      <a:gd name="T28" fmla="*/ 0 w 3400213"/>
                      <a:gd name="T29" fmla="*/ 0 h 2832947"/>
                      <a:gd name="T30" fmla="*/ 0 w 3400213"/>
                      <a:gd name="T31" fmla="*/ 0 h 2832947"/>
                      <a:gd name="T32" fmla="*/ 0 w 3400213"/>
                      <a:gd name="T33" fmla="*/ 0 h 2832947"/>
                      <a:gd name="T34" fmla="*/ 0 w 3400213"/>
                      <a:gd name="T35" fmla="*/ 0 h 2832947"/>
                      <a:gd name="T36" fmla="*/ 0 w 3400213"/>
                      <a:gd name="T37" fmla="*/ 0 h 2832947"/>
                      <a:gd name="T38" fmla="*/ 0 w 3400213"/>
                      <a:gd name="T39" fmla="*/ 0 h 2832947"/>
                      <a:gd name="T40" fmla="*/ 0 w 3400213"/>
                      <a:gd name="T41" fmla="*/ 0 h 2832947"/>
                      <a:gd name="T42" fmla="*/ 0 w 3400213"/>
                      <a:gd name="T43" fmla="*/ 0 h 2832947"/>
                      <a:gd name="T44" fmla="*/ 0 w 3400213"/>
                      <a:gd name="T45" fmla="*/ 0 h 2832947"/>
                      <a:gd name="T46" fmla="*/ 0 w 3400213"/>
                      <a:gd name="T47" fmla="*/ 0 h 2832947"/>
                      <a:gd name="T48" fmla="*/ 0 w 3400213"/>
                      <a:gd name="T49" fmla="*/ 0 h 2832947"/>
                      <a:gd name="T50" fmla="*/ 0 w 3400213"/>
                      <a:gd name="T51" fmla="*/ 0 h 2832947"/>
                      <a:gd name="T52" fmla="*/ 0 w 3400213"/>
                      <a:gd name="T53" fmla="*/ 0 h 2832947"/>
                      <a:gd name="T54" fmla="*/ 0 w 3400213"/>
                      <a:gd name="T55" fmla="*/ 0 h 2832947"/>
                      <a:gd name="T56" fmla="*/ 0 w 3400213"/>
                      <a:gd name="T57" fmla="*/ 0 h 2832947"/>
                      <a:gd name="T58" fmla="*/ 0 w 3400213"/>
                      <a:gd name="T59" fmla="*/ 0 h 2832947"/>
                      <a:gd name="T60" fmla="*/ 0 w 3400213"/>
                      <a:gd name="T61" fmla="*/ 0 h 2832947"/>
                      <a:gd name="T62" fmla="*/ 0 w 3400213"/>
                      <a:gd name="T63" fmla="*/ 0 h 2832947"/>
                      <a:gd name="T64" fmla="*/ 0 w 3400213"/>
                      <a:gd name="T65" fmla="*/ 0 h 2832947"/>
                      <a:gd name="T66" fmla="*/ 0 w 3400213"/>
                      <a:gd name="T67" fmla="*/ 0 h 2832947"/>
                      <a:gd name="T68" fmla="*/ 0 w 3400213"/>
                      <a:gd name="T69" fmla="*/ 0 h 2832947"/>
                      <a:gd name="T70" fmla="*/ 0 w 3400213"/>
                      <a:gd name="T71" fmla="*/ 0 h 2832947"/>
                      <a:gd name="T72" fmla="*/ 0 w 3400213"/>
                      <a:gd name="T73" fmla="*/ 0 h 2832947"/>
                      <a:gd name="T74" fmla="*/ 0 w 3400213"/>
                      <a:gd name="T75" fmla="*/ 0 h 2832947"/>
                      <a:gd name="T76" fmla="*/ 0 w 3400213"/>
                      <a:gd name="T77" fmla="*/ 0 h 2832947"/>
                      <a:gd name="T78" fmla="*/ 0 w 3400213"/>
                      <a:gd name="T79" fmla="*/ 0 h 2832947"/>
                      <a:gd name="T80" fmla="*/ 0 w 3400213"/>
                      <a:gd name="T81" fmla="*/ 0 h 2832947"/>
                      <a:gd name="T82" fmla="*/ 0 w 3400213"/>
                      <a:gd name="T83" fmla="*/ 0 h 2832947"/>
                      <a:gd name="T84" fmla="*/ 0 w 3400213"/>
                      <a:gd name="T85" fmla="*/ 0 h 2832947"/>
                      <a:gd name="T86" fmla="*/ 0 w 3400213"/>
                      <a:gd name="T87" fmla="*/ 0 h 2832947"/>
                      <a:gd name="T88" fmla="*/ 0 w 3400213"/>
                      <a:gd name="T89" fmla="*/ 0 h 2832947"/>
                      <a:gd name="T90" fmla="*/ 0 w 3400213"/>
                      <a:gd name="T91" fmla="*/ 0 h 2832947"/>
                      <a:gd name="T92" fmla="*/ 0 w 3400213"/>
                      <a:gd name="T93" fmla="*/ 0 h 2832947"/>
                      <a:gd name="T94" fmla="*/ 0 w 3400213"/>
                      <a:gd name="T95" fmla="*/ 0 h 2832947"/>
                      <a:gd name="T96" fmla="*/ 0 w 3400213"/>
                      <a:gd name="T97" fmla="*/ 0 h 2832947"/>
                      <a:gd name="T98" fmla="*/ 0 w 3400213"/>
                      <a:gd name="T99" fmla="*/ 0 h 2832947"/>
                      <a:gd name="T100" fmla="*/ 0 w 3400213"/>
                      <a:gd name="T101" fmla="*/ 0 h 2832947"/>
                      <a:gd name="T102" fmla="*/ 0 w 3400213"/>
                      <a:gd name="T103" fmla="*/ 0 h 2832947"/>
                      <a:gd name="T104" fmla="*/ 0 w 3400213"/>
                      <a:gd name="T105" fmla="*/ 0 h 2832947"/>
                      <a:gd name="T106" fmla="*/ 0 w 3400213"/>
                      <a:gd name="T107" fmla="*/ 0 h 2832947"/>
                      <a:gd name="T108" fmla="*/ 0 w 3400213"/>
                      <a:gd name="T109" fmla="*/ 0 h 2832947"/>
                      <a:gd name="T110" fmla="*/ 0 w 3400213"/>
                      <a:gd name="T111" fmla="*/ 0 h 2832947"/>
                      <a:gd name="T112" fmla="*/ 0 w 3400213"/>
                      <a:gd name="T113" fmla="*/ 0 h 2832947"/>
                      <a:gd name="T114" fmla="*/ 0 w 3400213"/>
                      <a:gd name="T115" fmla="*/ 0 h 2832947"/>
                      <a:gd name="T116" fmla="*/ 0 w 3400213"/>
                      <a:gd name="T117" fmla="*/ 0 h 2832947"/>
                      <a:gd name="T118" fmla="*/ 0 w 3400213"/>
                      <a:gd name="T119" fmla="*/ 0 h 2832947"/>
                      <a:gd name="T120" fmla="*/ 0 w 3400213"/>
                      <a:gd name="T121" fmla="*/ 0 h 2832947"/>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3400213"/>
                      <a:gd name="T184" fmla="*/ 0 h 2832947"/>
                      <a:gd name="T185" fmla="*/ 3400213 w 3400213"/>
                      <a:gd name="T186" fmla="*/ 2832947 h 2832947"/>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3400213" h="2832947">
                        <a:moveTo>
                          <a:pt x="57573" y="1971040"/>
                        </a:moveTo>
                        <a:cubicBezTo>
                          <a:pt x="84666" y="1957493"/>
                          <a:pt x="135466" y="1940560"/>
                          <a:pt x="169333" y="1920240"/>
                        </a:cubicBezTo>
                        <a:cubicBezTo>
                          <a:pt x="203200" y="1899920"/>
                          <a:pt x="198120" y="1877907"/>
                          <a:pt x="260773" y="1849120"/>
                        </a:cubicBezTo>
                        <a:cubicBezTo>
                          <a:pt x="323426" y="1820333"/>
                          <a:pt x="545253" y="1747520"/>
                          <a:pt x="545253" y="1747520"/>
                        </a:cubicBezTo>
                        <a:cubicBezTo>
                          <a:pt x="640080" y="1713653"/>
                          <a:pt x="787400" y="1674707"/>
                          <a:pt x="829733" y="1645920"/>
                        </a:cubicBezTo>
                        <a:cubicBezTo>
                          <a:pt x="872066" y="1617133"/>
                          <a:pt x="804333" y="1610360"/>
                          <a:pt x="799253" y="1574800"/>
                        </a:cubicBezTo>
                        <a:cubicBezTo>
                          <a:pt x="794173" y="1539240"/>
                          <a:pt x="799253" y="1432560"/>
                          <a:pt x="799253" y="1432560"/>
                        </a:cubicBezTo>
                        <a:cubicBezTo>
                          <a:pt x="799253" y="1381760"/>
                          <a:pt x="792480" y="1310640"/>
                          <a:pt x="799253" y="1270000"/>
                        </a:cubicBezTo>
                        <a:cubicBezTo>
                          <a:pt x="806026" y="1229360"/>
                          <a:pt x="821266" y="1214120"/>
                          <a:pt x="839893" y="1188720"/>
                        </a:cubicBezTo>
                        <a:cubicBezTo>
                          <a:pt x="858520" y="1163320"/>
                          <a:pt x="887306" y="1144693"/>
                          <a:pt x="911013" y="1117600"/>
                        </a:cubicBezTo>
                        <a:cubicBezTo>
                          <a:pt x="934720" y="1090507"/>
                          <a:pt x="966893" y="1058333"/>
                          <a:pt x="982133" y="1026160"/>
                        </a:cubicBezTo>
                        <a:cubicBezTo>
                          <a:pt x="997373" y="993987"/>
                          <a:pt x="973666" y="971973"/>
                          <a:pt x="1002453" y="924560"/>
                        </a:cubicBezTo>
                        <a:cubicBezTo>
                          <a:pt x="1031240" y="877147"/>
                          <a:pt x="1105746" y="804333"/>
                          <a:pt x="1154853" y="741680"/>
                        </a:cubicBezTo>
                        <a:cubicBezTo>
                          <a:pt x="1203960" y="679027"/>
                          <a:pt x="1254760" y="596053"/>
                          <a:pt x="1297093" y="548640"/>
                        </a:cubicBezTo>
                        <a:cubicBezTo>
                          <a:pt x="1339426" y="501227"/>
                          <a:pt x="1364826" y="487680"/>
                          <a:pt x="1408853" y="457200"/>
                        </a:cubicBezTo>
                        <a:cubicBezTo>
                          <a:pt x="1452880" y="426720"/>
                          <a:pt x="1513840" y="399627"/>
                          <a:pt x="1561253" y="365760"/>
                        </a:cubicBezTo>
                        <a:cubicBezTo>
                          <a:pt x="1608666" y="331893"/>
                          <a:pt x="1659466" y="299720"/>
                          <a:pt x="1693333" y="254000"/>
                        </a:cubicBezTo>
                        <a:cubicBezTo>
                          <a:pt x="1727200" y="208280"/>
                          <a:pt x="1745826" y="130387"/>
                          <a:pt x="1764453" y="91440"/>
                        </a:cubicBezTo>
                        <a:cubicBezTo>
                          <a:pt x="1783080" y="52493"/>
                          <a:pt x="1755986" y="0"/>
                          <a:pt x="1805093" y="20320"/>
                        </a:cubicBezTo>
                        <a:cubicBezTo>
                          <a:pt x="1854200" y="40640"/>
                          <a:pt x="1974426" y="150707"/>
                          <a:pt x="2059093" y="213360"/>
                        </a:cubicBezTo>
                        <a:cubicBezTo>
                          <a:pt x="2143760" y="276013"/>
                          <a:pt x="2236893" y="335280"/>
                          <a:pt x="2313093" y="396240"/>
                        </a:cubicBezTo>
                        <a:cubicBezTo>
                          <a:pt x="2389293" y="457200"/>
                          <a:pt x="2443480" y="521547"/>
                          <a:pt x="2516293" y="579120"/>
                        </a:cubicBezTo>
                        <a:cubicBezTo>
                          <a:pt x="2589106" y="636693"/>
                          <a:pt x="2624666" y="672253"/>
                          <a:pt x="2749973" y="741680"/>
                        </a:cubicBezTo>
                        <a:cubicBezTo>
                          <a:pt x="2875280" y="811107"/>
                          <a:pt x="3163146" y="941493"/>
                          <a:pt x="3268133" y="995680"/>
                        </a:cubicBezTo>
                        <a:cubicBezTo>
                          <a:pt x="3373120" y="1049867"/>
                          <a:pt x="3359573" y="1021080"/>
                          <a:pt x="3379893" y="1066800"/>
                        </a:cubicBezTo>
                        <a:cubicBezTo>
                          <a:pt x="3400213" y="1112520"/>
                          <a:pt x="3393440" y="1202267"/>
                          <a:pt x="3390053" y="1270000"/>
                        </a:cubicBezTo>
                        <a:cubicBezTo>
                          <a:pt x="3386666" y="1337733"/>
                          <a:pt x="3373120" y="1413934"/>
                          <a:pt x="3359573" y="1473200"/>
                        </a:cubicBezTo>
                        <a:cubicBezTo>
                          <a:pt x="3346026" y="1532466"/>
                          <a:pt x="3342640" y="1583267"/>
                          <a:pt x="3308773" y="1625600"/>
                        </a:cubicBezTo>
                        <a:cubicBezTo>
                          <a:pt x="3274906" y="1667933"/>
                          <a:pt x="3203786" y="1700107"/>
                          <a:pt x="3156373" y="1727200"/>
                        </a:cubicBezTo>
                        <a:cubicBezTo>
                          <a:pt x="3108960" y="1754293"/>
                          <a:pt x="3076786" y="1761067"/>
                          <a:pt x="3024293" y="1788160"/>
                        </a:cubicBezTo>
                        <a:cubicBezTo>
                          <a:pt x="2971800" y="1815253"/>
                          <a:pt x="2841413" y="1889760"/>
                          <a:pt x="2841413" y="1889760"/>
                        </a:cubicBezTo>
                        <a:cubicBezTo>
                          <a:pt x="2763520" y="1933787"/>
                          <a:pt x="2634826" y="2001520"/>
                          <a:pt x="2556933" y="2052320"/>
                        </a:cubicBezTo>
                        <a:cubicBezTo>
                          <a:pt x="2479040" y="2103120"/>
                          <a:pt x="2436706" y="2148840"/>
                          <a:pt x="2374053" y="2194560"/>
                        </a:cubicBezTo>
                        <a:cubicBezTo>
                          <a:pt x="2311400" y="2240280"/>
                          <a:pt x="2226733" y="2280920"/>
                          <a:pt x="2181013" y="2326640"/>
                        </a:cubicBezTo>
                        <a:cubicBezTo>
                          <a:pt x="2135293" y="2372360"/>
                          <a:pt x="2113280" y="2421467"/>
                          <a:pt x="2099733" y="2468880"/>
                        </a:cubicBezTo>
                        <a:cubicBezTo>
                          <a:pt x="2086186" y="2516293"/>
                          <a:pt x="2120053" y="2582333"/>
                          <a:pt x="2099733" y="2611120"/>
                        </a:cubicBezTo>
                        <a:cubicBezTo>
                          <a:pt x="2079413" y="2639907"/>
                          <a:pt x="2032000" y="2631440"/>
                          <a:pt x="1977813" y="2641600"/>
                        </a:cubicBezTo>
                        <a:cubicBezTo>
                          <a:pt x="1923626" y="2651760"/>
                          <a:pt x="1832186" y="2670387"/>
                          <a:pt x="1774613" y="2672080"/>
                        </a:cubicBezTo>
                        <a:cubicBezTo>
                          <a:pt x="1717040" y="2673773"/>
                          <a:pt x="1681480" y="2639907"/>
                          <a:pt x="1632373" y="2651760"/>
                        </a:cubicBezTo>
                        <a:cubicBezTo>
                          <a:pt x="1583266" y="2663613"/>
                          <a:pt x="1534160" y="2714413"/>
                          <a:pt x="1479973" y="2743200"/>
                        </a:cubicBezTo>
                        <a:cubicBezTo>
                          <a:pt x="1425786" y="2771987"/>
                          <a:pt x="1366520" y="2816013"/>
                          <a:pt x="1307253" y="2824480"/>
                        </a:cubicBezTo>
                        <a:cubicBezTo>
                          <a:pt x="1247986" y="2832947"/>
                          <a:pt x="1154853" y="2810933"/>
                          <a:pt x="1124373" y="2794000"/>
                        </a:cubicBezTo>
                        <a:cubicBezTo>
                          <a:pt x="1093893" y="2777067"/>
                          <a:pt x="1132840" y="2743200"/>
                          <a:pt x="1124373" y="2722880"/>
                        </a:cubicBezTo>
                        <a:cubicBezTo>
                          <a:pt x="1115906" y="2702560"/>
                          <a:pt x="1082040" y="2699173"/>
                          <a:pt x="1073573" y="2672080"/>
                        </a:cubicBezTo>
                        <a:cubicBezTo>
                          <a:pt x="1065106" y="2644987"/>
                          <a:pt x="1083733" y="2592493"/>
                          <a:pt x="1073573" y="2560320"/>
                        </a:cubicBezTo>
                        <a:cubicBezTo>
                          <a:pt x="1063413" y="2528147"/>
                          <a:pt x="1048173" y="2489200"/>
                          <a:pt x="1012613" y="2479040"/>
                        </a:cubicBezTo>
                        <a:cubicBezTo>
                          <a:pt x="977053" y="2468880"/>
                          <a:pt x="921173" y="2497667"/>
                          <a:pt x="860213" y="2499360"/>
                        </a:cubicBezTo>
                        <a:cubicBezTo>
                          <a:pt x="799253" y="2501053"/>
                          <a:pt x="717973" y="2480733"/>
                          <a:pt x="646853" y="2489200"/>
                        </a:cubicBezTo>
                        <a:cubicBezTo>
                          <a:pt x="575733" y="2497667"/>
                          <a:pt x="475826" y="2548467"/>
                          <a:pt x="433493" y="2550160"/>
                        </a:cubicBezTo>
                        <a:cubicBezTo>
                          <a:pt x="391160" y="2551853"/>
                          <a:pt x="416560" y="2507827"/>
                          <a:pt x="392853" y="2499360"/>
                        </a:cubicBezTo>
                        <a:cubicBezTo>
                          <a:pt x="369146" y="2490893"/>
                          <a:pt x="316653" y="2504440"/>
                          <a:pt x="291253" y="2499360"/>
                        </a:cubicBezTo>
                        <a:cubicBezTo>
                          <a:pt x="265853" y="2494280"/>
                          <a:pt x="248920" y="2492587"/>
                          <a:pt x="240453" y="2468880"/>
                        </a:cubicBezTo>
                        <a:cubicBezTo>
                          <a:pt x="231986" y="2445173"/>
                          <a:pt x="223520" y="2390987"/>
                          <a:pt x="240453" y="2357120"/>
                        </a:cubicBezTo>
                        <a:cubicBezTo>
                          <a:pt x="257386" y="2323253"/>
                          <a:pt x="326813" y="2289387"/>
                          <a:pt x="342053" y="2265680"/>
                        </a:cubicBezTo>
                        <a:cubicBezTo>
                          <a:pt x="357293" y="2241973"/>
                          <a:pt x="352213" y="2230120"/>
                          <a:pt x="331893" y="2214880"/>
                        </a:cubicBezTo>
                        <a:cubicBezTo>
                          <a:pt x="311573" y="2199640"/>
                          <a:pt x="250613" y="2189480"/>
                          <a:pt x="220133" y="2174240"/>
                        </a:cubicBezTo>
                        <a:cubicBezTo>
                          <a:pt x="189653" y="2159000"/>
                          <a:pt x="174413" y="2140373"/>
                          <a:pt x="149013" y="2123440"/>
                        </a:cubicBezTo>
                        <a:cubicBezTo>
                          <a:pt x="123613" y="2106507"/>
                          <a:pt x="86360" y="2089573"/>
                          <a:pt x="67733" y="2072640"/>
                        </a:cubicBezTo>
                        <a:cubicBezTo>
                          <a:pt x="49106" y="2055707"/>
                          <a:pt x="47413" y="2033693"/>
                          <a:pt x="37253" y="2021840"/>
                        </a:cubicBezTo>
                        <a:cubicBezTo>
                          <a:pt x="27093" y="2009987"/>
                          <a:pt x="0" y="2009987"/>
                          <a:pt x="6773" y="2001520"/>
                        </a:cubicBezTo>
                        <a:cubicBezTo>
                          <a:pt x="13546" y="1993053"/>
                          <a:pt x="30480" y="1984587"/>
                          <a:pt x="57573" y="1971040"/>
                        </a:cubicBezTo>
                        <a:close/>
                      </a:path>
                    </a:pathLst>
                  </a:custGeom>
                  <a:solidFill>
                    <a:srgbClr val="000000">
                      <a:alpha val="20000"/>
                    </a:srgbClr>
                  </a:solidFill>
                  <a:ln w="9525" algn="ctr">
                    <a:solidFill>
                      <a:sysClr val="windowText" lastClr="000000"/>
                    </a:solidFill>
                    <a:prstDash val="dashDot"/>
                    <a:round/>
                    <a:headEnd/>
                    <a:tailEnd/>
                  </a:ln>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72" name="任意多边形 20"/>
                  <p:cNvSpPr>
                    <a:spLocks noChangeArrowheads="1"/>
                  </p:cNvSpPr>
                  <p:nvPr/>
                </p:nvSpPr>
                <p:spPr bwMode="auto">
                  <a:xfrm>
                    <a:off x="731" y="539"/>
                    <a:ext cx="1419" cy="926"/>
                  </a:xfrm>
                  <a:custGeom>
                    <a:avLst/>
                    <a:gdLst>
                      <a:gd name="T0" fmla="*/ 0 w 2253827"/>
                      <a:gd name="T1" fmla="*/ 0 h 1469814"/>
                      <a:gd name="T2" fmla="*/ 0 w 2253827"/>
                      <a:gd name="T3" fmla="*/ 0 h 1469814"/>
                      <a:gd name="T4" fmla="*/ 0 w 2253827"/>
                      <a:gd name="T5" fmla="*/ 0 h 1469814"/>
                      <a:gd name="T6" fmla="*/ 0 w 2253827"/>
                      <a:gd name="T7" fmla="*/ 0 h 1469814"/>
                      <a:gd name="T8" fmla="*/ 0 w 2253827"/>
                      <a:gd name="T9" fmla="*/ 0 h 1469814"/>
                      <a:gd name="T10" fmla="*/ 0 w 2253827"/>
                      <a:gd name="T11" fmla="*/ 0 h 1469814"/>
                      <a:gd name="T12" fmla="*/ 0 w 2253827"/>
                      <a:gd name="T13" fmla="*/ 0 h 1469814"/>
                      <a:gd name="T14" fmla="*/ 0 w 2253827"/>
                      <a:gd name="T15" fmla="*/ 0 h 1469814"/>
                      <a:gd name="T16" fmla="*/ 0 w 2253827"/>
                      <a:gd name="T17" fmla="*/ 0 h 1469814"/>
                      <a:gd name="T18" fmla="*/ 0 w 2253827"/>
                      <a:gd name="T19" fmla="*/ 0 h 1469814"/>
                      <a:gd name="T20" fmla="*/ 0 w 2253827"/>
                      <a:gd name="T21" fmla="*/ 0 h 1469814"/>
                      <a:gd name="T22" fmla="*/ 0 w 2253827"/>
                      <a:gd name="T23" fmla="*/ 0 h 1469814"/>
                      <a:gd name="T24" fmla="*/ 0 w 2253827"/>
                      <a:gd name="T25" fmla="*/ 0 h 1469814"/>
                      <a:gd name="T26" fmla="*/ 0 w 2253827"/>
                      <a:gd name="T27" fmla="*/ 0 h 1469814"/>
                      <a:gd name="T28" fmla="*/ 0 w 2253827"/>
                      <a:gd name="T29" fmla="*/ 0 h 1469814"/>
                      <a:gd name="T30" fmla="*/ 0 w 2253827"/>
                      <a:gd name="T31" fmla="*/ 0 h 1469814"/>
                      <a:gd name="T32" fmla="*/ 0 w 2253827"/>
                      <a:gd name="T33" fmla="*/ 0 h 1469814"/>
                      <a:gd name="T34" fmla="*/ 0 w 2253827"/>
                      <a:gd name="T35" fmla="*/ 0 h 1469814"/>
                      <a:gd name="T36" fmla="*/ 0 w 2253827"/>
                      <a:gd name="T37" fmla="*/ 0 h 1469814"/>
                      <a:gd name="T38" fmla="*/ 0 w 2253827"/>
                      <a:gd name="T39" fmla="*/ 0 h 1469814"/>
                      <a:gd name="T40" fmla="*/ 0 w 2253827"/>
                      <a:gd name="T41" fmla="*/ 0 h 1469814"/>
                      <a:gd name="T42" fmla="*/ 0 w 2253827"/>
                      <a:gd name="T43" fmla="*/ 0 h 1469814"/>
                      <a:gd name="T44" fmla="*/ 0 w 2253827"/>
                      <a:gd name="T45" fmla="*/ 0 h 1469814"/>
                      <a:gd name="T46" fmla="*/ 0 w 2253827"/>
                      <a:gd name="T47" fmla="*/ 0 h 1469814"/>
                      <a:gd name="T48" fmla="*/ 0 w 2253827"/>
                      <a:gd name="T49" fmla="*/ 0 h 1469814"/>
                      <a:gd name="T50" fmla="*/ 0 w 2253827"/>
                      <a:gd name="T51" fmla="*/ 0 h 1469814"/>
                      <a:gd name="T52" fmla="*/ 0 w 2253827"/>
                      <a:gd name="T53" fmla="*/ 0 h 1469814"/>
                      <a:gd name="T54" fmla="*/ 0 w 2253827"/>
                      <a:gd name="T55" fmla="*/ 0 h 1469814"/>
                      <a:gd name="T56" fmla="*/ 0 w 2253827"/>
                      <a:gd name="T57" fmla="*/ 0 h 1469814"/>
                      <a:gd name="T58" fmla="*/ 0 w 2253827"/>
                      <a:gd name="T59" fmla="*/ 0 h 1469814"/>
                      <a:gd name="T60" fmla="*/ 0 w 2253827"/>
                      <a:gd name="T61" fmla="*/ 0 h 1469814"/>
                      <a:gd name="T62" fmla="*/ 0 w 2253827"/>
                      <a:gd name="T63" fmla="*/ 0 h 1469814"/>
                      <a:gd name="T64" fmla="*/ 0 w 2253827"/>
                      <a:gd name="T65" fmla="*/ 0 h 146981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253827"/>
                      <a:gd name="T100" fmla="*/ 0 h 1469814"/>
                      <a:gd name="T101" fmla="*/ 2253827 w 2253827"/>
                      <a:gd name="T102" fmla="*/ 1469814 h 146981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253827" h="1469814">
                        <a:moveTo>
                          <a:pt x="2253827" y="8467"/>
                        </a:moveTo>
                        <a:lnTo>
                          <a:pt x="1766147" y="8467"/>
                        </a:lnTo>
                        <a:lnTo>
                          <a:pt x="973667" y="8467"/>
                        </a:lnTo>
                        <a:lnTo>
                          <a:pt x="567267" y="8467"/>
                        </a:lnTo>
                        <a:cubicBezTo>
                          <a:pt x="419947" y="8467"/>
                          <a:pt x="176107" y="0"/>
                          <a:pt x="89747" y="8467"/>
                        </a:cubicBezTo>
                        <a:cubicBezTo>
                          <a:pt x="3387" y="16934"/>
                          <a:pt x="55880" y="18627"/>
                          <a:pt x="49107" y="59267"/>
                        </a:cubicBezTo>
                        <a:cubicBezTo>
                          <a:pt x="42334" y="99907"/>
                          <a:pt x="52494" y="149014"/>
                          <a:pt x="49107" y="252307"/>
                        </a:cubicBezTo>
                        <a:cubicBezTo>
                          <a:pt x="45720" y="355600"/>
                          <a:pt x="30480" y="543560"/>
                          <a:pt x="28787" y="679027"/>
                        </a:cubicBezTo>
                        <a:cubicBezTo>
                          <a:pt x="27094" y="814494"/>
                          <a:pt x="37254" y="943187"/>
                          <a:pt x="38947" y="1065107"/>
                        </a:cubicBezTo>
                        <a:cubicBezTo>
                          <a:pt x="40640" y="1187027"/>
                          <a:pt x="0" y="1351280"/>
                          <a:pt x="38947" y="1410547"/>
                        </a:cubicBezTo>
                        <a:cubicBezTo>
                          <a:pt x="77894" y="1469814"/>
                          <a:pt x="228600" y="1434254"/>
                          <a:pt x="272627" y="1420707"/>
                        </a:cubicBezTo>
                        <a:cubicBezTo>
                          <a:pt x="316654" y="1407160"/>
                          <a:pt x="292947" y="1369907"/>
                          <a:pt x="303107" y="1329267"/>
                        </a:cubicBezTo>
                        <a:cubicBezTo>
                          <a:pt x="313267" y="1288627"/>
                          <a:pt x="320040" y="1225974"/>
                          <a:pt x="333587" y="1176867"/>
                        </a:cubicBezTo>
                        <a:cubicBezTo>
                          <a:pt x="347134" y="1127760"/>
                          <a:pt x="374227" y="1085427"/>
                          <a:pt x="384387" y="1034627"/>
                        </a:cubicBezTo>
                        <a:cubicBezTo>
                          <a:pt x="394547" y="983827"/>
                          <a:pt x="386080" y="931334"/>
                          <a:pt x="394547" y="872067"/>
                        </a:cubicBezTo>
                        <a:cubicBezTo>
                          <a:pt x="403014" y="812800"/>
                          <a:pt x="404707" y="733214"/>
                          <a:pt x="435187" y="679027"/>
                        </a:cubicBezTo>
                        <a:cubicBezTo>
                          <a:pt x="465667" y="624840"/>
                          <a:pt x="526627" y="585894"/>
                          <a:pt x="577427" y="546947"/>
                        </a:cubicBezTo>
                        <a:cubicBezTo>
                          <a:pt x="628227" y="508000"/>
                          <a:pt x="692574" y="472440"/>
                          <a:pt x="739987" y="445347"/>
                        </a:cubicBezTo>
                        <a:cubicBezTo>
                          <a:pt x="787400" y="418254"/>
                          <a:pt x="809414" y="397934"/>
                          <a:pt x="861907" y="384387"/>
                        </a:cubicBezTo>
                        <a:cubicBezTo>
                          <a:pt x="914400" y="370840"/>
                          <a:pt x="983827" y="372534"/>
                          <a:pt x="1054947" y="364067"/>
                        </a:cubicBezTo>
                        <a:cubicBezTo>
                          <a:pt x="1126067" y="355600"/>
                          <a:pt x="1219200" y="326814"/>
                          <a:pt x="1288627" y="333587"/>
                        </a:cubicBezTo>
                        <a:cubicBezTo>
                          <a:pt x="1358054" y="340360"/>
                          <a:pt x="1410547" y="347134"/>
                          <a:pt x="1471507" y="404707"/>
                        </a:cubicBezTo>
                        <a:cubicBezTo>
                          <a:pt x="1532467" y="462280"/>
                          <a:pt x="1605280" y="624840"/>
                          <a:pt x="1654387" y="679027"/>
                        </a:cubicBezTo>
                        <a:cubicBezTo>
                          <a:pt x="1703494" y="733214"/>
                          <a:pt x="1730587" y="707814"/>
                          <a:pt x="1766147" y="729827"/>
                        </a:cubicBezTo>
                        <a:cubicBezTo>
                          <a:pt x="1801707" y="751840"/>
                          <a:pt x="1822027" y="787400"/>
                          <a:pt x="1867747" y="811107"/>
                        </a:cubicBezTo>
                        <a:cubicBezTo>
                          <a:pt x="1913467" y="834814"/>
                          <a:pt x="1989667" y="873760"/>
                          <a:pt x="2040467" y="872067"/>
                        </a:cubicBezTo>
                        <a:cubicBezTo>
                          <a:pt x="2091267" y="870374"/>
                          <a:pt x="2145454" y="839894"/>
                          <a:pt x="2172547" y="800947"/>
                        </a:cubicBezTo>
                        <a:cubicBezTo>
                          <a:pt x="2199640" y="762000"/>
                          <a:pt x="2196254" y="682414"/>
                          <a:pt x="2203027" y="638387"/>
                        </a:cubicBezTo>
                        <a:cubicBezTo>
                          <a:pt x="2209800" y="594360"/>
                          <a:pt x="2214880" y="579120"/>
                          <a:pt x="2213187" y="536787"/>
                        </a:cubicBezTo>
                        <a:cubicBezTo>
                          <a:pt x="2211494" y="494454"/>
                          <a:pt x="2203027" y="426720"/>
                          <a:pt x="2192867" y="384387"/>
                        </a:cubicBezTo>
                        <a:cubicBezTo>
                          <a:pt x="2182707" y="342054"/>
                          <a:pt x="2155614" y="328507"/>
                          <a:pt x="2152227" y="282787"/>
                        </a:cubicBezTo>
                        <a:cubicBezTo>
                          <a:pt x="2148840" y="237067"/>
                          <a:pt x="2153920" y="152400"/>
                          <a:pt x="2172547" y="110067"/>
                        </a:cubicBezTo>
                        <a:cubicBezTo>
                          <a:pt x="2191174" y="67734"/>
                          <a:pt x="2227580" y="48260"/>
                          <a:pt x="2253827" y="8467"/>
                        </a:cubicBezTo>
                        <a:close/>
                      </a:path>
                    </a:pathLst>
                  </a:custGeom>
                  <a:solidFill>
                    <a:srgbClr val="000000">
                      <a:alpha val="20000"/>
                    </a:srgbClr>
                  </a:solidFill>
                  <a:ln w="9525" algn="ctr">
                    <a:solidFill>
                      <a:sysClr val="windowText" lastClr="000000"/>
                    </a:solidFill>
                    <a:prstDash val="dashDot"/>
                    <a:round/>
                    <a:headEnd/>
                    <a:tailEnd/>
                  </a:ln>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73" name="任意多边形 21"/>
                  <p:cNvSpPr>
                    <a:spLocks noChangeArrowheads="1"/>
                  </p:cNvSpPr>
                  <p:nvPr/>
                </p:nvSpPr>
                <p:spPr bwMode="auto">
                  <a:xfrm>
                    <a:off x="2311" y="534"/>
                    <a:ext cx="839" cy="440"/>
                  </a:xfrm>
                  <a:custGeom>
                    <a:avLst/>
                    <a:gdLst>
                      <a:gd name="T0" fmla="*/ 0 w 1330960"/>
                      <a:gd name="T1" fmla="*/ 0 h 697653"/>
                      <a:gd name="T2" fmla="*/ 0 w 1330960"/>
                      <a:gd name="T3" fmla="*/ 0 h 697653"/>
                      <a:gd name="T4" fmla="*/ 0 w 1330960"/>
                      <a:gd name="T5" fmla="*/ 0 h 697653"/>
                      <a:gd name="T6" fmla="*/ 0 w 1330960"/>
                      <a:gd name="T7" fmla="*/ 0 h 697653"/>
                      <a:gd name="T8" fmla="*/ 0 w 1330960"/>
                      <a:gd name="T9" fmla="*/ 0 h 697653"/>
                      <a:gd name="T10" fmla="*/ 0 w 1330960"/>
                      <a:gd name="T11" fmla="*/ 0 h 697653"/>
                      <a:gd name="T12" fmla="*/ 0 w 1330960"/>
                      <a:gd name="T13" fmla="*/ 0 h 697653"/>
                      <a:gd name="T14" fmla="*/ 0 w 1330960"/>
                      <a:gd name="T15" fmla="*/ 0 h 697653"/>
                      <a:gd name="T16" fmla="*/ 0 w 1330960"/>
                      <a:gd name="T17" fmla="*/ 0 h 697653"/>
                      <a:gd name="T18" fmla="*/ 0 w 1330960"/>
                      <a:gd name="T19" fmla="*/ 0 h 697653"/>
                      <a:gd name="T20" fmla="*/ 0 w 1330960"/>
                      <a:gd name="T21" fmla="*/ 0 h 697653"/>
                      <a:gd name="T22" fmla="*/ 0 w 1330960"/>
                      <a:gd name="T23" fmla="*/ 0 h 697653"/>
                      <a:gd name="T24" fmla="*/ 0 w 1330960"/>
                      <a:gd name="T25" fmla="*/ 0 h 697653"/>
                      <a:gd name="T26" fmla="*/ 0 w 1330960"/>
                      <a:gd name="T27" fmla="*/ 0 h 69765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330960"/>
                      <a:gd name="T43" fmla="*/ 0 h 697653"/>
                      <a:gd name="T44" fmla="*/ 1330960 w 1330960"/>
                      <a:gd name="T45" fmla="*/ 697653 h 697653"/>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330960" h="697653">
                        <a:moveTo>
                          <a:pt x="821267" y="645160"/>
                        </a:moveTo>
                        <a:cubicBezTo>
                          <a:pt x="900854" y="592667"/>
                          <a:pt x="1058334" y="338667"/>
                          <a:pt x="1136227" y="259080"/>
                        </a:cubicBezTo>
                        <a:cubicBezTo>
                          <a:pt x="1214120" y="179493"/>
                          <a:pt x="1259840" y="204893"/>
                          <a:pt x="1288627" y="167640"/>
                        </a:cubicBezTo>
                        <a:cubicBezTo>
                          <a:pt x="1317414" y="130387"/>
                          <a:pt x="1330960" y="62653"/>
                          <a:pt x="1308947" y="35560"/>
                        </a:cubicBezTo>
                        <a:cubicBezTo>
                          <a:pt x="1286934" y="8467"/>
                          <a:pt x="1292014" y="10160"/>
                          <a:pt x="1156547" y="5080"/>
                        </a:cubicBezTo>
                        <a:cubicBezTo>
                          <a:pt x="1021080" y="0"/>
                          <a:pt x="496147" y="5080"/>
                          <a:pt x="496147" y="5080"/>
                        </a:cubicBezTo>
                        <a:lnTo>
                          <a:pt x="252307" y="5080"/>
                        </a:lnTo>
                        <a:cubicBezTo>
                          <a:pt x="176107" y="5080"/>
                          <a:pt x="77894" y="1693"/>
                          <a:pt x="38947" y="5080"/>
                        </a:cubicBezTo>
                        <a:cubicBezTo>
                          <a:pt x="0" y="8467"/>
                          <a:pt x="8467" y="5080"/>
                          <a:pt x="18627" y="25400"/>
                        </a:cubicBezTo>
                        <a:cubicBezTo>
                          <a:pt x="28787" y="45720"/>
                          <a:pt x="99907" y="127000"/>
                          <a:pt x="99907" y="127000"/>
                        </a:cubicBezTo>
                        <a:cubicBezTo>
                          <a:pt x="133774" y="169333"/>
                          <a:pt x="162560" y="221827"/>
                          <a:pt x="221827" y="279400"/>
                        </a:cubicBezTo>
                        <a:cubicBezTo>
                          <a:pt x="281094" y="336973"/>
                          <a:pt x="382694" y="423333"/>
                          <a:pt x="455507" y="472440"/>
                        </a:cubicBezTo>
                        <a:cubicBezTo>
                          <a:pt x="528320" y="521547"/>
                          <a:pt x="599440" y="541867"/>
                          <a:pt x="658707" y="574040"/>
                        </a:cubicBezTo>
                        <a:cubicBezTo>
                          <a:pt x="717974" y="606213"/>
                          <a:pt x="741680" y="697653"/>
                          <a:pt x="821267" y="645160"/>
                        </a:cubicBezTo>
                        <a:close/>
                      </a:path>
                    </a:pathLst>
                  </a:custGeom>
                  <a:solidFill>
                    <a:srgbClr val="000000">
                      <a:alpha val="20000"/>
                    </a:srgbClr>
                  </a:solidFill>
                  <a:ln w="9525" algn="ctr">
                    <a:solidFill>
                      <a:sysClr val="windowText" lastClr="000000"/>
                    </a:solidFill>
                    <a:prstDash val="dashDot"/>
                    <a:round/>
                    <a:headEnd/>
                    <a:tailEnd/>
                  </a:ln>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74" name="任意多边形 22"/>
                  <p:cNvSpPr>
                    <a:spLocks noChangeArrowheads="1"/>
                  </p:cNvSpPr>
                  <p:nvPr/>
                </p:nvSpPr>
                <p:spPr bwMode="auto">
                  <a:xfrm>
                    <a:off x="2832" y="532"/>
                    <a:ext cx="2020" cy="1334"/>
                  </a:xfrm>
                  <a:custGeom>
                    <a:avLst/>
                    <a:gdLst>
                      <a:gd name="T0" fmla="*/ 0 w 3207173"/>
                      <a:gd name="T1" fmla="*/ 0 h 2116667"/>
                      <a:gd name="T2" fmla="*/ 0 w 3207173"/>
                      <a:gd name="T3" fmla="*/ 0 h 2116667"/>
                      <a:gd name="T4" fmla="*/ 0 w 3207173"/>
                      <a:gd name="T5" fmla="*/ 0 h 2116667"/>
                      <a:gd name="T6" fmla="*/ 0 w 3207173"/>
                      <a:gd name="T7" fmla="*/ 0 h 2116667"/>
                      <a:gd name="T8" fmla="*/ 0 w 3207173"/>
                      <a:gd name="T9" fmla="*/ 0 h 2116667"/>
                      <a:gd name="T10" fmla="*/ 0 w 3207173"/>
                      <a:gd name="T11" fmla="*/ 0 h 2116667"/>
                      <a:gd name="T12" fmla="*/ 0 w 3207173"/>
                      <a:gd name="T13" fmla="*/ 0 h 2116667"/>
                      <a:gd name="T14" fmla="*/ 0 w 3207173"/>
                      <a:gd name="T15" fmla="*/ 0 h 2116667"/>
                      <a:gd name="T16" fmla="*/ 0 w 3207173"/>
                      <a:gd name="T17" fmla="*/ 0 h 2116667"/>
                      <a:gd name="T18" fmla="*/ 0 w 3207173"/>
                      <a:gd name="T19" fmla="*/ 0 h 2116667"/>
                      <a:gd name="T20" fmla="*/ 0 w 3207173"/>
                      <a:gd name="T21" fmla="*/ 0 h 2116667"/>
                      <a:gd name="T22" fmla="*/ 0 w 3207173"/>
                      <a:gd name="T23" fmla="*/ 0 h 2116667"/>
                      <a:gd name="T24" fmla="*/ 0 w 3207173"/>
                      <a:gd name="T25" fmla="*/ 0 h 2116667"/>
                      <a:gd name="T26" fmla="*/ 0 w 3207173"/>
                      <a:gd name="T27" fmla="*/ 0 h 2116667"/>
                      <a:gd name="T28" fmla="*/ 0 w 3207173"/>
                      <a:gd name="T29" fmla="*/ 0 h 2116667"/>
                      <a:gd name="T30" fmla="*/ 0 w 3207173"/>
                      <a:gd name="T31" fmla="*/ 0 h 2116667"/>
                      <a:gd name="T32" fmla="*/ 0 w 3207173"/>
                      <a:gd name="T33" fmla="*/ 0 h 2116667"/>
                      <a:gd name="T34" fmla="*/ 0 w 3207173"/>
                      <a:gd name="T35" fmla="*/ 0 h 2116667"/>
                      <a:gd name="T36" fmla="*/ 0 w 3207173"/>
                      <a:gd name="T37" fmla="*/ 0 h 2116667"/>
                      <a:gd name="T38" fmla="*/ 0 w 3207173"/>
                      <a:gd name="T39" fmla="*/ 0 h 2116667"/>
                      <a:gd name="T40" fmla="*/ 0 w 3207173"/>
                      <a:gd name="T41" fmla="*/ 0 h 2116667"/>
                      <a:gd name="T42" fmla="*/ 0 w 3207173"/>
                      <a:gd name="T43" fmla="*/ 0 h 2116667"/>
                      <a:gd name="T44" fmla="*/ 0 w 3207173"/>
                      <a:gd name="T45" fmla="*/ 0 h 2116667"/>
                      <a:gd name="T46" fmla="*/ 0 w 3207173"/>
                      <a:gd name="T47" fmla="*/ 0 h 2116667"/>
                      <a:gd name="T48" fmla="*/ 0 w 3207173"/>
                      <a:gd name="T49" fmla="*/ 0 h 2116667"/>
                      <a:gd name="T50" fmla="*/ 0 w 3207173"/>
                      <a:gd name="T51" fmla="*/ 0 h 2116667"/>
                      <a:gd name="T52" fmla="*/ 0 w 3207173"/>
                      <a:gd name="T53" fmla="*/ 0 h 2116667"/>
                      <a:gd name="T54" fmla="*/ 0 w 3207173"/>
                      <a:gd name="T55" fmla="*/ 0 h 2116667"/>
                      <a:gd name="T56" fmla="*/ 0 w 3207173"/>
                      <a:gd name="T57" fmla="*/ 0 h 2116667"/>
                      <a:gd name="T58" fmla="*/ 0 w 3207173"/>
                      <a:gd name="T59" fmla="*/ 0 h 2116667"/>
                      <a:gd name="T60" fmla="*/ 0 w 3207173"/>
                      <a:gd name="T61" fmla="*/ 0 h 2116667"/>
                      <a:gd name="T62" fmla="*/ 0 w 3207173"/>
                      <a:gd name="T63" fmla="*/ 0 h 2116667"/>
                      <a:gd name="T64" fmla="*/ 0 w 3207173"/>
                      <a:gd name="T65" fmla="*/ 0 h 2116667"/>
                      <a:gd name="T66" fmla="*/ 0 w 3207173"/>
                      <a:gd name="T67" fmla="*/ 0 h 2116667"/>
                      <a:gd name="T68" fmla="*/ 0 w 3207173"/>
                      <a:gd name="T69" fmla="*/ 0 h 2116667"/>
                      <a:gd name="T70" fmla="*/ 0 w 3207173"/>
                      <a:gd name="T71" fmla="*/ 0 h 2116667"/>
                      <a:gd name="T72" fmla="*/ 0 w 3207173"/>
                      <a:gd name="T73" fmla="*/ 0 h 2116667"/>
                      <a:gd name="T74" fmla="*/ 0 w 3207173"/>
                      <a:gd name="T75" fmla="*/ 0 h 2116667"/>
                      <a:gd name="T76" fmla="*/ 0 w 3207173"/>
                      <a:gd name="T77" fmla="*/ 0 h 2116667"/>
                      <a:gd name="T78" fmla="*/ 0 w 3207173"/>
                      <a:gd name="T79" fmla="*/ 0 h 2116667"/>
                      <a:gd name="T80" fmla="*/ 0 w 3207173"/>
                      <a:gd name="T81" fmla="*/ 0 h 2116667"/>
                      <a:gd name="T82" fmla="*/ 0 w 3207173"/>
                      <a:gd name="T83" fmla="*/ 0 h 2116667"/>
                      <a:gd name="T84" fmla="*/ 0 w 3207173"/>
                      <a:gd name="T85" fmla="*/ 0 h 2116667"/>
                      <a:gd name="T86" fmla="*/ 0 w 3207173"/>
                      <a:gd name="T87" fmla="*/ 0 h 2116667"/>
                      <a:gd name="T88" fmla="*/ 0 w 3207173"/>
                      <a:gd name="T89" fmla="*/ 0 h 2116667"/>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3207173"/>
                      <a:gd name="T136" fmla="*/ 0 h 2116667"/>
                      <a:gd name="T137" fmla="*/ 3207173 w 3207173"/>
                      <a:gd name="T138" fmla="*/ 2116667 h 2116667"/>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3207173" h="2116667">
                        <a:moveTo>
                          <a:pt x="2301240" y="1877907"/>
                        </a:moveTo>
                        <a:cubicBezTo>
                          <a:pt x="2336800" y="1847427"/>
                          <a:pt x="2338493" y="1803400"/>
                          <a:pt x="2372360" y="1725507"/>
                        </a:cubicBezTo>
                        <a:cubicBezTo>
                          <a:pt x="2406227" y="1647614"/>
                          <a:pt x="2470573" y="1495214"/>
                          <a:pt x="2504440" y="1410547"/>
                        </a:cubicBezTo>
                        <a:cubicBezTo>
                          <a:pt x="2538307" y="1325880"/>
                          <a:pt x="2545080" y="1273387"/>
                          <a:pt x="2575560" y="1217507"/>
                        </a:cubicBezTo>
                        <a:cubicBezTo>
                          <a:pt x="2606040" y="1161627"/>
                          <a:pt x="2656840" y="1122680"/>
                          <a:pt x="2687320" y="1075267"/>
                        </a:cubicBezTo>
                        <a:cubicBezTo>
                          <a:pt x="2717800" y="1027854"/>
                          <a:pt x="2746587" y="963507"/>
                          <a:pt x="2758440" y="933027"/>
                        </a:cubicBezTo>
                        <a:cubicBezTo>
                          <a:pt x="2770293" y="902547"/>
                          <a:pt x="2778760" y="899160"/>
                          <a:pt x="2758440" y="892387"/>
                        </a:cubicBezTo>
                        <a:cubicBezTo>
                          <a:pt x="2738120" y="885614"/>
                          <a:pt x="2660227" y="905934"/>
                          <a:pt x="2636520" y="892387"/>
                        </a:cubicBezTo>
                        <a:cubicBezTo>
                          <a:pt x="2612813" y="878840"/>
                          <a:pt x="2622973" y="841587"/>
                          <a:pt x="2616200" y="811107"/>
                        </a:cubicBezTo>
                        <a:cubicBezTo>
                          <a:pt x="2609427" y="780627"/>
                          <a:pt x="2607733" y="741680"/>
                          <a:pt x="2595880" y="709507"/>
                        </a:cubicBezTo>
                        <a:cubicBezTo>
                          <a:pt x="2584027" y="677334"/>
                          <a:pt x="2499360" y="655320"/>
                          <a:pt x="2545080" y="618067"/>
                        </a:cubicBezTo>
                        <a:cubicBezTo>
                          <a:pt x="2590800" y="580814"/>
                          <a:pt x="2775373" y="516467"/>
                          <a:pt x="2870200" y="485987"/>
                        </a:cubicBezTo>
                        <a:cubicBezTo>
                          <a:pt x="2965027" y="455507"/>
                          <a:pt x="3059853" y="484294"/>
                          <a:pt x="3114040" y="435187"/>
                        </a:cubicBezTo>
                        <a:cubicBezTo>
                          <a:pt x="3168227" y="386080"/>
                          <a:pt x="3185160" y="259080"/>
                          <a:pt x="3195320" y="191347"/>
                        </a:cubicBezTo>
                        <a:cubicBezTo>
                          <a:pt x="3205480" y="123614"/>
                          <a:pt x="3207173" y="57574"/>
                          <a:pt x="3175000" y="28787"/>
                        </a:cubicBezTo>
                        <a:cubicBezTo>
                          <a:pt x="3142827" y="0"/>
                          <a:pt x="3098800" y="20320"/>
                          <a:pt x="3002280" y="18627"/>
                        </a:cubicBezTo>
                        <a:cubicBezTo>
                          <a:pt x="2905760" y="16934"/>
                          <a:pt x="2595880" y="18627"/>
                          <a:pt x="2595880" y="18627"/>
                        </a:cubicBezTo>
                        <a:lnTo>
                          <a:pt x="2159000" y="18627"/>
                        </a:lnTo>
                        <a:lnTo>
                          <a:pt x="1671320" y="18627"/>
                        </a:lnTo>
                        <a:lnTo>
                          <a:pt x="1092200" y="18627"/>
                        </a:lnTo>
                        <a:lnTo>
                          <a:pt x="594360" y="18627"/>
                        </a:lnTo>
                        <a:cubicBezTo>
                          <a:pt x="492760" y="18627"/>
                          <a:pt x="501227" y="11854"/>
                          <a:pt x="482600" y="18627"/>
                        </a:cubicBezTo>
                        <a:cubicBezTo>
                          <a:pt x="463973" y="25400"/>
                          <a:pt x="482600" y="59267"/>
                          <a:pt x="482600" y="59267"/>
                        </a:cubicBezTo>
                        <a:cubicBezTo>
                          <a:pt x="482600" y="84667"/>
                          <a:pt x="499533" y="143934"/>
                          <a:pt x="482600" y="171027"/>
                        </a:cubicBezTo>
                        <a:cubicBezTo>
                          <a:pt x="465667" y="198120"/>
                          <a:pt x="381000" y="221827"/>
                          <a:pt x="381000" y="221827"/>
                        </a:cubicBezTo>
                        <a:cubicBezTo>
                          <a:pt x="353907" y="235374"/>
                          <a:pt x="342053" y="231987"/>
                          <a:pt x="320040" y="252307"/>
                        </a:cubicBezTo>
                        <a:cubicBezTo>
                          <a:pt x="298027" y="272627"/>
                          <a:pt x="284480" y="294640"/>
                          <a:pt x="248920" y="343747"/>
                        </a:cubicBezTo>
                        <a:cubicBezTo>
                          <a:pt x="213360" y="392854"/>
                          <a:pt x="147320" y="496147"/>
                          <a:pt x="106680" y="546947"/>
                        </a:cubicBezTo>
                        <a:cubicBezTo>
                          <a:pt x="66040" y="597747"/>
                          <a:pt x="10160" y="618067"/>
                          <a:pt x="5080" y="648547"/>
                        </a:cubicBezTo>
                        <a:cubicBezTo>
                          <a:pt x="0" y="679027"/>
                          <a:pt x="45720" y="701040"/>
                          <a:pt x="76200" y="729827"/>
                        </a:cubicBezTo>
                        <a:cubicBezTo>
                          <a:pt x="106680" y="758614"/>
                          <a:pt x="123613" y="770467"/>
                          <a:pt x="187960" y="821267"/>
                        </a:cubicBezTo>
                        <a:cubicBezTo>
                          <a:pt x="252307" y="872067"/>
                          <a:pt x="382693" y="971974"/>
                          <a:pt x="462280" y="1034627"/>
                        </a:cubicBezTo>
                        <a:cubicBezTo>
                          <a:pt x="541867" y="1097280"/>
                          <a:pt x="597747" y="1141307"/>
                          <a:pt x="665480" y="1197187"/>
                        </a:cubicBezTo>
                        <a:cubicBezTo>
                          <a:pt x="733213" y="1253067"/>
                          <a:pt x="790787" y="1319107"/>
                          <a:pt x="868680" y="1369907"/>
                        </a:cubicBezTo>
                        <a:cubicBezTo>
                          <a:pt x="946573" y="1420707"/>
                          <a:pt x="1056640" y="1464734"/>
                          <a:pt x="1132840" y="1501987"/>
                        </a:cubicBezTo>
                        <a:cubicBezTo>
                          <a:pt x="1209040" y="1539240"/>
                          <a:pt x="1253067" y="1561254"/>
                          <a:pt x="1325880" y="1593427"/>
                        </a:cubicBezTo>
                        <a:cubicBezTo>
                          <a:pt x="1398693" y="1625600"/>
                          <a:pt x="1522307" y="1661160"/>
                          <a:pt x="1569720" y="1695027"/>
                        </a:cubicBezTo>
                        <a:cubicBezTo>
                          <a:pt x="1617133" y="1728894"/>
                          <a:pt x="1606973" y="1766147"/>
                          <a:pt x="1610360" y="1796627"/>
                        </a:cubicBezTo>
                        <a:cubicBezTo>
                          <a:pt x="1613747" y="1827107"/>
                          <a:pt x="1588347" y="1845734"/>
                          <a:pt x="1590040" y="1877907"/>
                        </a:cubicBezTo>
                        <a:cubicBezTo>
                          <a:pt x="1591733" y="1910080"/>
                          <a:pt x="1613747" y="1950720"/>
                          <a:pt x="1620520" y="1989667"/>
                        </a:cubicBezTo>
                        <a:cubicBezTo>
                          <a:pt x="1627293" y="2028614"/>
                          <a:pt x="1606973" y="2106507"/>
                          <a:pt x="1630680" y="2111587"/>
                        </a:cubicBezTo>
                        <a:cubicBezTo>
                          <a:pt x="1654387" y="2116667"/>
                          <a:pt x="1706880" y="2047240"/>
                          <a:pt x="1762760" y="2020147"/>
                        </a:cubicBezTo>
                        <a:cubicBezTo>
                          <a:pt x="1818640" y="1993054"/>
                          <a:pt x="1899920" y="1967654"/>
                          <a:pt x="1965960" y="1949027"/>
                        </a:cubicBezTo>
                        <a:cubicBezTo>
                          <a:pt x="2032000" y="1930400"/>
                          <a:pt x="2106507" y="1918547"/>
                          <a:pt x="2159000" y="1908387"/>
                        </a:cubicBezTo>
                        <a:cubicBezTo>
                          <a:pt x="2211493" y="1898227"/>
                          <a:pt x="2265680" y="1908387"/>
                          <a:pt x="2301240" y="1877907"/>
                        </a:cubicBezTo>
                        <a:close/>
                      </a:path>
                    </a:pathLst>
                  </a:custGeom>
                  <a:solidFill>
                    <a:srgbClr val="000000">
                      <a:alpha val="20000"/>
                    </a:srgbClr>
                  </a:solidFill>
                  <a:ln w="9525" algn="ctr">
                    <a:solidFill>
                      <a:sysClr val="windowText" lastClr="000000"/>
                    </a:solidFill>
                    <a:prstDash val="dashDot"/>
                    <a:round/>
                    <a:headEnd/>
                    <a:tailEnd/>
                  </a:ln>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75" name="任意多边形 23"/>
                  <p:cNvSpPr>
                    <a:spLocks noChangeArrowheads="1"/>
                  </p:cNvSpPr>
                  <p:nvPr/>
                </p:nvSpPr>
                <p:spPr bwMode="auto">
                  <a:xfrm>
                    <a:off x="4277" y="528"/>
                    <a:ext cx="807" cy="1551"/>
                  </a:xfrm>
                  <a:custGeom>
                    <a:avLst/>
                    <a:gdLst>
                      <a:gd name="T0" fmla="*/ 0 w 1280160"/>
                      <a:gd name="T1" fmla="*/ 0 h 2462107"/>
                      <a:gd name="T2" fmla="*/ 0 w 1280160"/>
                      <a:gd name="T3" fmla="*/ 0 h 2462107"/>
                      <a:gd name="T4" fmla="*/ 0 w 1280160"/>
                      <a:gd name="T5" fmla="*/ 0 h 2462107"/>
                      <a:gd name="T6" fmla="*/ 0 w 1280160"/>
                      <a:gd name="T7" fmla="*/ 0 h 2462107"/>
                      <a:gd name="T8" fmla="*/ 0 w 1280160"/>
                      <a:gd name="T9" fmla="*/ 0 h 2462107"/>
                      <a:gd name="T10" fmla="*/ 0 w 1280160"/>
                      <a:gd name="T11" fmla="*/ 0 h 2462107"/>
                      <a:gd name="T12" fmla="*/ 0 w 1280160"/>
                      <a:gd name="T13" fmla="*/ 0 h 2462107"/>
                      <a:gd name="T14" fmla="*/ 0 w 1280160"/>
                      <a:gd name="T15" fmla="*/ 0 h 2462107"/>
                      <a:gd name="T16" fmla="*/ 0 w 1280160"/>
                      <a:gd name="T17" fmla="*/ 0 h 2462107"/>
                      <a:gd name="T18" fmla="*/ 0 w 1280160"/>
                      <a:gd name="T19" fmla="*/ 0 h 2462107"/>
                      <a:gd name="T20" fmla="*/ 0 w 1280160"/>
                      <a:gd name="T21" fmla="*/ 0 h 2462107"/>
                      <a:gd name="T22" fmla="*/ 0 w 1280160"/>
                      <a:gd name="T23" fmla="*/ 0 h 2462107"/>
                      <a:gd name="T24" fmla="*/ 0 w 1280160"/>
                      <a:gd name="T25" fmla="*/ 0 h 2462107"/>
                      <a:gd name="T26" fmla="*/ 0 w 1280160"/>
                      <a:gd name="T27" fmla="*/ 0 h 2462107"/>
                      <a:gd name="T28" fmla="*/ 0 w 1280160"/>
                      <a:gd name="T29" fmla="*/ 0 h 2462107"/>
                      <a:gd name="T30" fmla="*/ 0 w 1280160"/>
                      <a:gd name="T31" fmla="*/ 0 h 2462107"/>
                      <a:gd name="T32" fmla="*/ 0 w 1280160"/>
                      <a:gd name="T33" fmla="*/ 0 h 2462107"/>
                      <a:gd name="T34" fmla="*/ 0 w 1280160"/>
                      <a:gd name="T35" fmla="*/ 0 h 2462107"/>
                      <a:gd name="T36" fmla="*/ 0 w 1280160"/>
                      <a:gd name="T37" fmla="*/ 0 h 2462107"/>
                      <a:gd name="T38" fmla="*/ 0 w 1280160"/>
                      <a:gd name="T39" fmla="*/ 0 h 2462107"/>
                      <a:gd name="T40" fmla="*/ 0 w 1280160"/>
                      <a:gd name="T41" fmla="*/ 0 h 2462107"/>
                      <a:gd name="T42" fmla="*/ 0 w 1280160"/>
                      <a:gd name="T43" fmla="*/ 0 h 2462107"/>
                      <a:gd name="T44" fmla="*/ 0 w 1280160"/>
                      <a:gd name="T45" fmla="*/ 0 h 2462107"/>
                      <a:gd name="T46" fmla="*/ 0 w 1280160"/>
                      <a:gd name="T47" fmla="*/ 0 h 2462107"/>
                      <a:gd name="T48" fmla="*/ 0 w 1280160"/>
                      <a:gd name="T49" fmla="*/ 0 h 2462107"/>
                      <a:gd name="T50" fmla="*/ 0 w 1280160"/>
                      <a:gd name="T51" fmla="*/ 0 h 2462107"/>
                      <a:gd name="T52" fmla="*/ 0 w 1280160"/>
                      <a:gd name="T53" fmla="*/ 0 h 2462107"/>
                      <a:gd name="T54" fmla="*/ 0 w 1280160"/>
                      <a:gd name="T55" fmla="*/ 0 h 2462107"/>
                      <a:gd name="T56" fmla="*/ 0 w 1280160"/>
                      <a:gd name="T57" fmla="*/ 0 h 2462107"/>
                      <a:gd name="T58" fmla="*/ 0 w 1280160"/>
                      <a:gd name="T59" fmla="*/ 0 h 2462107"/>
                      <a:gd name="T60" fmla="*/ 0 w 1280160"/>
                      <a:gd name="T61" fmla="*/ 0 h 2462107"/>
                      <a:gd name="T62" fmla="*/ 0 w 1280160"/>
                      <a:gd name="T63" fmla="*/ 0 h 2462107"/>
                      <a:gd name="T64" fmla="*/ 0 w 1280160"/>
                      <a:gd name="T65" fmla="*/ 0 h 2462107"/>
                      <a:gd name="T66" fmla="*/ 0 w 1280160"/>
                      <a:gd name="T67" fmla="*/ 0 h 2462107"/>
                      <a:gd name="T68" fmla="*/ 0 w 1280160"/>
                      <a:gd name="T69" fmla="*/ 0 h 246210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280160"/>
                      <a:gd name="T106" fmla="*/ 0 h 2462107"/>
                      <a:gd name="T107" fmla="*/ 1280160 w 1280160"/>
                      <a:gd name="T108" fmla="*/ 2462107 h 2462107"/>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280160" h="2462107">
                        <a:moveTo>
                          <a:pt x="880533" y="15240"/>
                        </a:moveTo>
                        <a:cubicBezTo>
                          <a:pt x="836506" y="30480"/>
                          <a:pt x="912706" y="82973"/>
                          <a:pt x="911013" y="127000"/>
                        </a:cubicBezTo>
                        <a:cubicBezTo>
                          <a:pt x="909320" y="171027"/>
                          <a:pt x="882226" y="231987"/>
                          <a:pt x="870373" y="279400"/>
                        </a:cubicBezTo>
                        <a:cubicBezTo>
                          <a:pt x="858520" y="326813"/>
                          <a:pt x="872066" y="377613"/>
                          <a:pt x="839893" y="411480"/>
                        </a:cubicBezTo>
                        <a:cubicBezTo>
                          <a:pt x="807720" y="445347"/>
                          <a:pt x="739986" y="463973"/>
                          <a:pt x="677333" y="482600"/>
                        </a:cubicBezTo>
                        <a:cubicBezTo>
                          <a:pt x="614680" y="501227"/>
                          <a:pt x="531706" y="501227"/>
                          <a:pt x="463973" y="523240"/>
                        </a:cubicBezTo>
                        <a:cubicBezTo>
                          <a:pt x="396240" y="545253"/>
                          <a:pt x="306493" y="597747"/>
                          <a:pt x="270933" y="614680"/>
                        </a:cubicBezTo>
                        <a:cubicBezTo>
                          <a:pt x="235373" y="631613"/>
                          <a:pt x="250613" y="614680"/>
                          <a:pt x="250613" y="624840"/>
                        </a:cubicBezTo>
                        <a:cubicBezTo>
                          <a:pt x="250613" y="635000"/>
                          <a:pt x="260773" y="662093"/>
                          <a:pt x="270933" y="675640"/>
                        </a:cubicBezTo>
                        <a:cubicBezTo>
                          <a:pt x="281093" y="689187"/>
                          <a:pt x="299720" y="682413"/>
                          <a:pt x="311573" y="706120"/>
                        </a:cubicBezTo>
                        <a:cubicBezTo>
                          <a:pt x="323426" y="729827"/>
                          <a:pt x="336973" y="789093"/>
                          <a:pt x="342053" y="817880"/>
                        </a:cubicBezTo>
                        <a:cubicBezTo>
                          <a:pt x="347133" y="846667"/>
                          <a:pt x="328506" y="865293"/>
                          <a:pt x="342053" y="878840"/>
                        </a:cubicBezTo>
                        <a:cubicBezTo>
                          <a:pt x="355600" y="892387"/>
                          <a:pt x="397933" y="894080"/>
                          <a:pt x="423333" y="899160"/>
                        </a:cubicBezTo>
                        <a:cubicBezTo>
                          <a:pt x="448733" y="904240"/>
                          <a:pt x="497840" y="877147"/>
                          <a:pt x="494453" y="909320"/>
                        </a:cubicBezTo>
                        <a:cubicBezTo>
                          <a:pt x="491066" y="941493"/>
                          <a:pt x="438573" y="1039707"/>
                          <a:pt x="403013" y="1092200"/>
                        </a:cubicBezTo>
                        <a:cubicBezTo>
                          <a:pt x="367453" y="1144693"/>
                          <a:pt x="311573" y="1166707"/>
                          <a:pt x="281093" y="1224280"/>
                        </a:cubicBezTo>
                        <a:cubicBezTo>
                          <a:pt x="250613" y="1281853"/>
                          <a:pt x="243840" y="1373293"/>
                          <a:pt x="220133" y="1437640"/>
                        </a:cubicBezTo>
                        <a:cubicBezTo>
                          <a:pt x="196426" y="1501987"/>
                          <a:pt x="160866" y="1562947"/>
                          <a:pt x="138853" y="1610360"/>
                        </a:cubicBezTo>
                        <a:cubicBezTo>
                          <a:pt x="116840" y="1657773"/>
                          <a:pt x="108373" y="1674707"/>
                          <a:pt x="88053" y="1722120"/>
                        </a:cubicBezTo>
                        <a:cubicBezTo>
                          <a:pt x="67733" y="1769533"/>
                          <a:pt x="0" y="1867747"/>
                          <a:pt x="16933" y="1894840"/>
                        </a:cubicBezTo>
                        <a:cubicBezTo>
                          <a:pt x="33866" y="1921933"/>
                          <a:pt x="98213" y="1881293"/>
                          <a:pt x="189653" y="1884680"/>
                        </a:cubicBezTo>
                        <a:cubicBezTo>
                          <a:pt x="281093" y="1888067"/>
                          <a:pt x="457200" y="1889760"/>
                          <a:pt x="565573" y="1915160"/>
                        </a:cubicBezTo>
                        <a:cubicBezTo>
                          <a:pt x="673946" y="1940560"/>
                          <a:pt x="768773" y="1996440"/>
                          <a:pt x="839893" y="2037080"/>
                        </a:cubicBezTo>
                        <a:cubicBezTo>
                          <a:pt x="911013" y="2077720"/>
                          <a:pt x="941493" y="2114973"/>
                          <a:pt x="992293" y="2159000"/>
                        </a:cubicBezTo>
                        <a:cubicBezTo>
                          <a:pt x="1043093" y="2203027"/>
                          <a:pt x="1107440" y="2262293"/>
                          <a:pt x="1144693" y="2301240"/>
                        </a:cubicBezTo>
                        <a:cubicBezTo>
                          <a:pt x="1181946" y="2340187"/>
                          <a:pt x="1195493" y="2370667"/>
                          <a:pt x="1215813" y="2392680"/>
                        </a:cubicBezTo>
                        <a:cubicBezTo>
                          <a:pt x="1236133" y="2414693"/>
                          <a:pt x="1258146" y="2462107"/>
                          <a:pt x="1266613" y="2433320"/>
                        </a:cubicBezTo>
                        <a:cubicBezTo>
                          <a:pt x="1275080" y="2404533"/>
                          <a:pt x="1266613" y="2219960"/>
                          <a:pt x="1266613" y="2219960"/>
                        </a:cubicBezTo>
                        <a:cubicBezTo>
                          <a:pt x="1266613" y="2060787"/>
                          <a:pt x="1264920" y="1674707"/>
                          <a:pt x="1266613" y="1478280"/>
                        </a:cubicBezTo>
                        <a:cubicBezTo>
                          <a:pt x="1268306" y="1281853"/>
                          <a:pt x="1275080" y="1202267"/>
                          <a:pt x="1276773" y="1041400"/>
                        </a:cubicBezTo>
                        <a:cubicBezTo>
                          <a:pt x="1278466" y="880533"/>
                          <a:pt x="1276773" y="513080"/>
                          <a:pt x="1276773" y="513080"/>
                        </a:cubicBezTo>
                        <a:cubicBezTo>
                          <a:pt x="1276773" y="364067"/>
                          <a:pt x="1280160" y="226907"/>
                          <a:pt x="1276773" y="147320"/>
                        </a:cubicBezTo>
                        <a:cubicBezTo>
                          <a:pt x="1273386" y="67733"/>
                          <a:pt x="1273386" y="54187"/>
                          <a:pt x="1256453" y="35560"/>
                        </a:cubicBezTo>
                        <a:cubicBezTo>
                          <a:pt x="1239520" y="16933"/>
                          <a:pt x="1232746" y="38947"/>
                          <a:pt x="1175173" y="35560"/>
                        </a:cubicBezTo>
                        <a:cubicBezTo>
                          <a:pt x="1117600" y="32173"/>
                          <a:pt x="924560" y="0"/>
                          <a:pt x="880533" y="15240"/>
                        </a:cubicBezTo>
                        <a:close/>
                      </a:path>
                    </a:pathLst>
                  </a:custGeom>
                  <a:solidFill>
                    <a:srgbClr val="000000">
                      <a:alpha val="20000"/>
                    </a:srgbClr>
                  </a:solidFill>
                  <a:ln w="9525" algn="ctr">
                    <a:solidFill>
                      <a:sysClr val="windowText" lastClr="000000"/>
                    </a:solidFill>
                    <a:prstDash val="dashDot"/>
                    <a:round/>
                    <a:headEnd/>
                    <a:tailEnd/>
                  </a:ln>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76" name="任意多边形 24"/>
                  <p:cNvSpPr>
                    <a:spLocks noChangeArrowheads="1"/>
                  </p:cNvSpPr>
                  <p:nvPr/>
                </p:nvSpPr>
                <p:spPr bwMode="auto">
                  <a:xfrm>
                    <a:off x="738" y="1407"/>
                    <a:ext cx="4416" cy="2747"/>
                  </a:xfrm>
                  <a:custGeom>
                    <a:avLst/>
                    <a:gdLst>
                      <a:gd name="T0" fmla="*/ 0 w 7010400"/>
                      <a:gd name="T1" fmla="*/ 0 h 4360333"/>
                      <a:gd name="T2" fmla="*/ 0 w 7010400"/>
                      <a:gd name="T3" fmla="*/ 0 h 4360333"/>
                      <a:gd name="T4" fmla="*/ 0 w 7010400"/>
                      <a:gd name="T5" fmla="*/ 0 h 4360333"/>
                      <a:gd name="T6" fmla="*/ 0 w 7010400"/>
                      <a:gd name="T7" fmla="*/ 0 h 4360333"/>
                      <a:gd name="T8" fmla="*/ 0 w 7010400"/>
                      <a:gd name="T9" fmla="*/ 0 h 4360333"/>
                      <a:gd name="T10" fmla="*/ 0 w 7010400"/>
                      <a:gd name="T11" fmla="*/ 0 h 4360333"/>
                      <a:gd name="T12" fmla="*/ 0 w 7010400"/>
                      <a:gd name="T13" fmla="*/ 0 h 4360333"/>
                      <a:gd name="T14" fmla="*/ 0 w 7010400"/>
                      <a:gd name="T15" fmla="*/ 0 h 4360333"/>
                      <a:gd name="T16" fmla="*/ 0 w 7010400"/>
                      <a:gd name="T17" fmla="*/ 0 h 4360333"/>
                      <a:gd name="T18" fmla="*/ 0 w 7010400"/>
                      <a:gd name="T19" fmla="*/ 0 h 4360333"/>
                      <a:gd name="T20" fmla="*/ 0 w 7010400"/>
                      <a:gd name="T21" fmla="*/ 0 h 4360333"/>
                      <a:gd name="T22" fmla="*/ 0 w 7010400"/>
                      <a:gd name="T23" fmla="*/ 0 h 4360333"/>
                      <a:gd name="T24" fmla="*/ 0 w 7010400"/>
                      <a:gd name="T25" fmla="*/ 0 h 4360333"/>
                      <a:gd name="T26" fmla="*/ 0 w 7010400"/>
                      <a:gd name="T27" fmla="*/ 0 h 4360333"/>
                      <a:gd name="T28" fmla="*/ 0 w 7010400"/>
                      <a:gd name="T29" fmla="*/ 0 h 4360333"/>
                      <a:gd name="T30" fmla="*/ 0 w 7010400"/>
                      <a:gd name="T31" fmla="*/ 0 h 4360333"/>
                      <a:gd name="T32" fmla="*/ 0 w 7010400"/>
                      <a:gd name="T33" fmla="*/ 0 h 4360333"/>
                      <a:gd name="T34" fmla="*/ 0 w 7010400"/>
                      <a:gd name="T35" fmla="*/ 0 h 4360333"/>
                      <a:gd name="T36" fmla="*/ 0 w 7010400"/>
                      <a:gd name="T37" fmla="*/ 0 h 4360333"/>
                      <a:gd name="T38" fmla="*/ 0 w 7010400"/>
                      <a:gd name="T39" fmla="*/ 0 h 4360333"/>
                      <a:gd name="T40" fmla="*/ 0 w 7010400"/>
                      <a:gd name="T41" fmla="*/ 0 h 4360333"/>
                      <a:gd name="T42" fmla="*/ 0 w 7010400"/>
                      <a:gd name="T43" fmla="*/ 0 h 4360333"/>
                      <a:gd name="T44" fmla="*/ 0 w 7010400"/>
                      <a:gd name="T45" fmla="*/ 0 h 4360333"/>
                      <a:gd name="T46" fmla="*/ 0 w 7010400"/>
                      <a:gd name="T47" fmla="*/ 0 h 4360333"/>
                      <a:gd name="T48" fmla="*/ 0 w 7010400"/>
                      <a:gd name="T49" fmla="*/ 0 h 4360333"/>
                      <a:gd name="T50" fmla="*/ 0 w 7010400"/>
                      <a:gd name="T51" fmla="*/ 0 h 4360333"/>
                      <a:gd name="T52" fmla="*/ 0 w 7010400"/>
                      <a:gd name="T53" fmla="*/ 0 h 4360333"/>
                      <a:gd name="T54" fmla="*/ 0 w 7010400"/>
                      <a:gd name="T55" fmla="*/ 0 h 4360333"/>
                      <a:gd name="T56" fmla="*/ 0 w 7010400"/>
                      <a:gd name="T57" fmla="*/ 0 h 4360333"/>
                      <a:gd name="T58" fmla="*/ 0 w 7010400"/>
                      <a:gd name="T59" fmla="*/ 0 h 4360333"/>
                      <a:gd name="T60" fmla="*/ 0 w 7010400"/>
                      <a:gd name="T61" fmla="*/ 0 h 4360333"/>
                      <a:gd name="T62" fmla="*/ 0 w 7010400"/>
                      <a:gd name="T63" fmla="*/ 0 h 4360333"/>
                      <a:gd name="T64" fmla="*/ 0 w 7010400"/>
                      <a:gd name="T65" fmla="*/ 0 h 4360333"/>
                      <a:gd name="T66" fmla="*/ 0 w 7010400"/>
                      <a:gd name="T67" fmla="*/ 0 h 4360333"/>
                      <a:gd name="T68" fmla="*/ 0 w 7010400"/>
                      <a:gd name="T69" fmla="*/ 0 h 4360333"/>
                      <a:gd name="T70" fmla="*/ 0 w 7010400"/>
                      <a:gd name="T71" fmla="*/ 0 h 4360333"/>
                      <a:gd name="T72" fmla="*/ 0 w 7010400"/>
                      <a:gd name="T73" fmla="*/ 0 h 4360333"/>
                      <a:gd name="T74" fmla="*/ 0 w 7010400"/>
                      <a:gd name="T75" fmla="*/ 0 h 4360333"/>
                      <a:gd name="T76" fmla="*/ 0 w 7010400"/>
                      <a:gd name="T77" fmla="*/ 0 h 4360333"/>
                      <a:gd name="T78" fmla="*/ 0 w 7010400"/>
                      <a:gd name="T79" fmla="*/ 0 h 4360333"/>
                      <a:gd name="T80" fmla="*/ 0 w 7010400"/>
                      <a:gd name="T81" fmla="*/ 0 h 4360333"/>
                      <a:gd name="T82" fmla="*/ 0 w 7010400"/>
                      <a:gd name="T83" fmla="*/ 0 h 4360333"/>
                      <a:gd name="T84" fmla="*/ 0 w 7010400"/>
                      <a:gd name="T85" fmla="*/ 0 h 4360333"/>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7010400"/>
                      <a:gd name="T130" fmla="*/ 0 h 4360333"/>
                      <a:gd name="T131" fmla="*/ 7010400 w 7010400"/>
                      <a:gd name="T132" fmla="*/ 4360333 h 4360333"/>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7010400" h="4360333">
                        <a:moveTo>
                          <a:pt x="6712373" y="3029373"/>
                        </a:moveTo>
                        <a:cubicBezTo>
                          <a:pt x="6678506" y="3032760"/>
                          <a:pt x="6607386" y="3020906"/>
                          <a:pt x="6570133" y="3039533"/>
                        </a:cubicBezTo>
                        <a:cubicBezTo>
                          <a:pt x="6532880" y="3058160"/>
                          <a:pt x="6515946" y="3119120"/>
                          <a:pt x="6488853" y="3141133"/>
                        </a:cubicBezTo>
                        <a:cubicBezTo>
                          <a:pt x="6461760" y="3163146"/>
                          <a:pt x="6429586" y="3173306"/>
                          <a:pt x="6407573" y="3171613"/>
                        </a:cubicBezTo>
                        <a:cubicBezTo>
                          <a:pt x="6385560" y="3169920"/>
                          <a:pt x="6380480" y="3130973"/>
                          <a:pt x="6356773" y="3130973"/>
                        </a:cubicBezTo>
                        <a:cubicBezTo>
                          <a:pt x="6333066" y="3130973"/>
                          <a:pt x="6294120" y="3161453"/>
                          <a:pt x="6265333" y="3171613"/>
                        </a:cubicBezTo>
                        <a:cubicBezTo>
                          <a:pt x="6236546" y="3181773"/>
                          <a:pt x="6212840" y="3198706"/>
                          <a:pt x="6184053" y="3191933"/>
                        </a:cubicBezTo>
                        <a:cubicBezTo>
                          <a:pt x="6155266" y="3185160"/>
                          <a:pt x="6124786" y="3154680"/>
                          <a:pt x="6092613" y="3130973"/>
                        </a:cubicBezTo>
                        <a:cubicBezTo>
                          <a:pt x="6060440" y="3107266"/>
                          <a:pt x="6026573" y="3093720"/>
                          <a:pt x="5991013" y="3049693"/>
                        </a:cubicBezTo>
                        <a:cubicBezTo>
                          <a:pt x="5955453" y="3005666"/>
                          <a:pt x="5908040" y="2919306"/>
                          <a:pt x="5879253" y="2866813"/>
                        </a:cubicBezTo>
                        <a:cubicBezTo>
                          <a:pt x="5850466" y="2814320"/>
                          <a:pt x="5840306" y="2766906"/>
                          <a:pt x="5818293" y="2734733"/>
                        </a:cubicBezTo>
                        <a:cubicBezTo>
                          <a:pt x="5796280" y="2702560"/>
                          <a:pt x="5757333" y="2705946"/>
                          <a:pt x="5747173" y="2673773"/>
                        </a:cubicBezTo>
                        <a:cubicBezTo>
                          <a:pt x="5737013" y="2641600"/>
                          <a:pt x="5757333" y="2580640"/>
                          <a:pt x="5757333" y="2541693"/>
                        </a:cubicBezTo>
                        <a:cubicBezTo>
                          <a:pt x="5757333" y="2502746"/>
                          <a:pt x="5753946" y="2472266"/>
                          <a:pt x="5747173" y="2440093"/>
                        </a:cubicBezTo>
                        <a:cubicBezTo>
                          <a:pt x="5740400" y="2407920"/>
                          <a:pt x="5726853" y="2372360"/>
                          <a:pt x="5716693" y="2348653"/>
                        </a:cubicBezTo>
                        <a:cubicBezTo>
                          <a:pt x="5706533" y="2324946"/>
                          <a:pt x="5687906" y="2316480"/>
                          <a:pt x="5686213" y="2297853"/>
                        </a:cubicBezTo>
                        <a:cubicBezTo>
                          <a:pt x="5684520" y="2279226"/>
                          <a:pt x="5720080" y="2263986"/>
                          <a:pt x="5706533" y="2236893"/>
                        </a:cubicBezTo>
                        <a:cubicBezTo>
                          <a:pt x="5692986" y="2209800"/>
                          <a:pt x="5645573" y="2162386"/>
                          <a:pt x="5604933" y="2135293"/>
                        </a:cubicBezTo>
                        <a:cubicBezTo>
                          <a:pt x="5564293" y="2108200"/>
                          <a:pt x="5511800" y="2084493"/>
                          <a:pt x="5462693" y="2074333"/>
                        </a:cubicBezTo>
                        <a:cubicBezTo>
                          <a:pt x="5413586" y="2064173"/>
                          <a:pt x="5347546" y="2070946"/>
                          <a:pt x="5310293" y="2074333"/>
                        </a:cubicBezTo>
                        <a:cubicBezTo>
                          <a:pt x="5273040" y="2077720"/>
                          <a:pt x="5257800" y="2087880"/>
                          <a:pt x="5239173" y="2094653"/>
                        </a:cubicBezTo>
                        <a:cubicBezTo>
                          <a:pt x="5220546" y="2101426"/>
                          <a:pt x="5212080" y="2114973"/>
                          <a:pt x="5198533" y="2114973"/>
                        </a:cubicBezTo>
                        <a:cubicBezTo>
                          <a:pt x="5184986" y="2114973"/>
                          <a:pt x="5181600" y="2089573"/>
                          <a:pt x="5157893" y="2094653"/>
                        </a:cubicBezTo>
                        <a:cubicBezTo>
                          <a:pt x="5134186" y="2099733"/>
                          <a:pt x="5103706" y="2123440"/>
                          <a:pt x="5056293" y="2145453"/>
                        </a:cubicBezTo>
                        <a:cubicBezTo>
                          <a:pt x="5008880" y="2167466"/>
                          <a:pt x="4924213" y="2199640"/>
                          <a:pt x="4873413" y="2226733"/>
                        </a:cubicBezTo>
                        <a:cubicBezTo>
                          <a:pt x="4822613" y="2253826"/>
                          <a:pt x="4793826" y="2277533"/>
                          <a:pt x="4751493" y="2308013"/>
                        </a:cubicBezTo>
                        <a:cubicBezTo>
                          <a:pt x="4709160" y="2338493"/>
                          <a:pt x="4656666" y="2362200"/>
                          <a:pt x="4619413" y="2409613"/>
                        </a:cubicBezTo>
                        <a:cubicBezTo>
                          <a:pt x="4582160" y="2457026"/>
                          <a:pt x="4549986" y="2536613"/>
                          <a:pt x="4527973" y="2592493"/>
                        </a:cubicBezTo>
                        <a:cubicBezTo>
                          <a:pt x="4505960" y="2648373"/>
                          <a:pt x="4499186" y="2687320"/>
                          <a:pt x="4487333" y="2744893"/>
                        </a:cubicBezTo>
                        <a:cubicBezTo>
                          <a:pt x="4475480" y="2802466"/>
                          <a:pt x="4468706" y="2873586"/>
                          <a:pt x="4456853" y="2937933"/>
                        </a:cubicBezTo>
                        <a:cubicBezTo>
                          <a:pt x="4445000" y="3002280"/>
                          <a:pt x="4419600" y="3063240"/>
                          <a:pt x="4416213" y="3130973"/>
                        </a:cubicBezTo>
                        <a:cubicBezTo>
                          <a:pt x="4412826" y="3198706"/>
                          <a:pt x="4433146" y="3295226"/>
                          <a:pt x="4436533" y="3344333"/>
                        </a:cubicBezTo>
                        <a:cubicBezTo>
                          <a:pt x="4439920" y="3393440"/>
                          <a:pt x="4409440" y="3386666"/>
                          <a:pt x="4436533" y="3425613"/>
                        </a:cubicBezTo>
                        <a:cubicBezTo>
                          <a:pt x="4463626" y="3464560"/>
                          <a:pt x="4555066" y="3528906"/>
                          <a:pt x="4599093" y="3578013"/>
                        </a:cubicBezTo>
                        <a:cubicBezTo>
                          <a:pt x="4643120" y="3627120"/>
                          <a:pt x="4673600" y="3632200"/>
                          <a:pt x="4700693" y="3720253"/>
                        </a:cubicBezTo>
                        <a:cubicBezTo>
                          <a:pt x="4727786" y="3808306"/>
                          <a:pt x="4761653" y="4009813"/>
                          <a:pt x="4761653" y="4106333"/>
                        </a:cubicBezTo>
                        <a:cubicBezTo>
                          <a:pt x="4761653" y="4202853"/>
                          <a:pt x="4732866" y="4263813"/>
                          <a:pt x="4700693" y="4299373"/>
                        </a:cubicBezTo>
                        <a:cubicBezTo>
                          <a:pt x="4668520" y="4334933"/>
                          <a:pt x="4597400" y="4316306"/>
                          <a:pt x="4568613" y="4319693"/>
                        </a:cubicBezTo>
                        <a:cubicBezTo>
                          <a:pt x="4539826" y="4323080"/>
                          <a:pt x="4526280" y="4336626"/>
                          <a:pt x="4527973" y="4319693"/>
                        </a:cubicBezTo>
                        <a:cubicBezTo>
                          <a:pt x="4529666" y="4302760"/>
                          <a:pt x="4570306" y="4251960"/>
                          <a:pt x="4578773" y="4218093"/>
                        </a:cubicBezTo>
                        <a:cubicBezTo>
                          <a:pt x="4587240" y="4184226"/>
                          <a:pt x="4577080" y="4155440"/>
                          <a:pt x="4578773" y="4116493"/>
                        </a:cubicBezTo>
                        <a:cubicBezTo>
                          <a:pt x="4580466" y="4077546"/>
                          <a:pt x="4592320" y="4031826"/>
                          <a:pt x="4588933" y="3984413"/>
                        </a:cubicBezTo>
                        <a:cubicBezTo>
                          <a:pt x="4585546" y="3937000"/>
                          <a:pt x="4566920" y="3860800"/>
                          <a:pt x="4558453" y="3832013"/>
                        </a:cubicBezTo>
                        <a:cubicBezTo>
                          <a:pt x="4549986" y="3803226"/>
                          <a:pt x="4561840" y="3798146"/>
                          <a:pt x="4538133" y="3811693"/>
                        </a:cubicBezTo>
                        <a:cubicBezTo>
                          <a:pt x="4514426" y="3825240"/>
                          <a:pt x="4460240" y="3884506"/>
                          <a:pt x="4416213" y="3913293"/>
                        </a:cubicBezTo>
                        <a:cubicBezTo>
                          <a:pt x="4372186" y="3942080"/>
                          <a:pt x="4341706" y="3965786"/>
                          <a:pt x="4273973" y="3984413"/>
                        </a:cubicBezTo>
                        <a:cubicBezTo>
                          <a:pt x="4206240" y="4003040"/>
                          <a:pt x="4075853" y="4025053"/>
                          <a:pt x="4009813" y="4025053"/>
                        </a:cubicBezTo>
                        <a:cubicBezTo>
                          <a:pt x="3943773" y="4025053"/>
                          <a:pt x="3931920" y="4008120"/>
                          <a:pt x="3877733" y="3984413"/>
                        </a:cubicBezTo>
                        <a:cubicBezTo>
                          <a:pt x="3823546" y="3960706"/>
                          <a:pt x="3733800" y="3906520"/>
                          <a:pt x="3684693" y="3882813"/>
                        </a:cubicBezTo>
                        <a:cubicBezTo>
                          <a:pt x="3635586" y="3859106"/>
                          <a:pt x="3620346" y="3848946"/>
                          <a:pt x="3583093" y="3842173"/>
                        </a:cubicBezTo>
                        <a:cubicBezTo>
                          <a:pt x="3545840" y="3835400"/>
                          <a:pt x="3461173" y="3842173"/>
                          <a:pt x="3461173" y="3842173"/>
                        </a:cubicBezTo>
                        <a:cubicBezTo>
                          <a:pt x="3423920" y="3842173"/>
                          <a:pt x="3393440" y="3835400"/>
                          <a:pt x="3359573" y="3842173"/>
                        </a:cubicBezTo>
                        <a:cubicBezTo>
                          <a:pt x="3325706" y="3848946"/>
                          <a:pt x="3291840" y="3859106"/>
                          <a:pt x="3257973" y="3882813"/>
                        </a:cubicBezTo>
                        <a:cubicBezTo>
                          <a:pt x="3224106" y="3906520"/>
                          <a:pt x="3186853" y="3926840"/>
                          <a:pt x="3156373" y="3984413"/>
                        </a:cubicBezTo>
                        <a:cubicBezTo>
                          <a:pt x="3125893" y="4041986"/>
                          <a:pt x="3114040" y="4170680"/>
                          <a:pt x="3075093" y="4228253"/>
                        </a:cubicBezTo>
                        <a:cubicBezTo>
                          <a:pt x="3036146" y="4285826"/>
                          <a:pt x="2997200" y="4314613"/>
                          <a:pt x="2922693" y="4329853"/>
                        </a:cubicBezTo>
                        <a:cubicBezTo>
                          <a:pt x="2848186" y="4345093"/>
                          <a:pt x="2748280" y="4321386"/>
                          <a:pt x="2628053" y="4319693"/>
                        </a:cubicBezTo>
                        <a:cubicBezTo>
                          <a:pt x="2507826" y="4318000"/>
                          <a:pt x="2287693" y="4326466"/>
                          <a:pt x="2201333" y="4319693"/>
                        </a:cubicBezTo>
                        <a:cubicBezTo>
                          <a:pt x="2114973" y="4312920"/>
                          <a:pt x="2145453" y="4290906"/>
                          <a:pt x="2109893" y="4279053"/>
                        </a:cubicBezTo>
                        <a:cubicBezTo>
                          <a:pt x="2074333" y="4267200"/>
                          <a:pt x="2037080" y="4255346"/>
                          <a:pt x="1987973" y="4248573"/>
                        </a:cubicBezTo>
                        <a:cubicBezTo>
                          <a:pt x="1938866" y="4241800"/>
                          <a:pt x="1862666" y="4231640"/>
                          <a:pt x="1815253" y="4238413"/>
                        </a:cubicBezTo>
                        <a:cubicBezTo>
                          <a:pt x="1767840" y="4245186"/>
                          <a:pt x="1745826" y="4277360"/>
                          <a:pt x="1703493" y="4289213"/>
                        </a:cubicBezTo>
                        <a:cubicBezTo>
                          <a:pt x="1661160" y="4301066"/>
                          <a:pt x="1623906" y="4307840"/>
                          <a:pt x="1561253" y="4309533"/>
                        </a:cubicBezTo>
                        <a:cubicBezTo>
                          <a:pt x="1498600" y="4311226"/>
                          <a:pt x="1380066" y="4304453"/>
                          <a:pt x="1327573" y="4299373"/>
                        </a:cubicBezTo>
                        <a:cubicBezTo>
                          <a:pt x="1275080" y="4294293"/>
                          <a:pt x="1270000" y="4304453"/>
                          <a:pt x="1246293" y="4279053"/>
                        </a:cubicBezTo>
                        <a:cubicBezTo>
                          <a:pt x="1222586" y="4253653"/>
                          <a:pt x="1210733" y="4189306"/>
                          <a:pt x="1185333" y="4146973"/>
                        </a:cubicBezTo>
                        <a:cubicBezTo>
                          <a:pt x="1159933" y="4104640"/>
                          <a:pt x="1093893" y="4025053"/>
                          <a:pt x="1093893" y="4025053"/>
                        </a:cubicBezTo>
                        <a:lnTo>
                          <a:pt x="951653" y="3832013"/>
                        </a:lnTo>
                        <a:cubicBezTo>
                          <a:pt x="914400" y="3781213"/>
                          <a:pt x="902546" y="3760893"/>
                          <a:pt x="870373" y="3720253"/>
                        </a:cubicBezTo>
                        <a:cubicBezTo>
                          <a:pt x="838200" y="3679613"/>
                          <a:pt x="794173" y="3622040"/>
                          <a:pt x="758613" y="3588173"/>
                        </a:cubicBezTo>
                        <a:cubicBezTo>
                          <a:pt x="723053" y="3554306"/>
                          <a:pt x="692573" y="3542453"/>
                          <a:pt x="657013" y="3517053"/>
                        </a:cubicBezTo>
                        <a:cubicBezTo>
                          <a:pt x="621453" y="3491653"/>
                          <a:pt x="545253" y="3435773"/>
                          <a:pt x="545253" y="3435773"/>
                        </a:cubicBezTo>
                        <a:cubicBezTo>
                          <a:pt x="508000" y="3408680"/>
                          <a:pt x="484293" y="3396826"/>
                          <a:pt x="433493" y="3354493"/>
                        </a:cubicBezTo>
                        <a:cubicBezTo>
                          <a:pt x="382693" y="3312160"/>
                          <a:pt x="281093" y="3222413"/>
                          <a:pt x="240453" y="3181773"/>
                        </a:cubicBezTo>
                        <a:cubicBezTo>
                          <a:pt x="199813" y="3141133"/>
                          <a:pt x="204893" y="3142826"/>
                          <a:pt x="189653" y="3110653"/>
                        </a:cubicBezTo>
                        <a:cubicBezTo>
                          <a:pt x="174413" y="3078480"/>
                          <a:pt x="149013" y="3022600"/>
                          <a:pt x="149013" y="2988733"/>
                        </a:cubicBezTo>
                        <a:cubicBezTo>
                          <a:pt x="149013" y="2954866"/>
                          <a:pt x="165946" y="2949786"/>
                          <a:pt x="189653" y="2907453"/>
                        </a:cubicBezTo>
                        <a:cubicBezTo>
                          <a:pt x="213360" y="2865120"/>
                          <a:pt x="242146" y="2824480"/>
                          <a:pt x="291253" y="2734733"/>
                        </a:cubicBezTo>
                        <a:cubicBezTo>
                          <a:pt x="340360" y="2644986"/>
                          <a:pt x="447040" y="2451946"/>
                          <a:pt x="484293" y="2368973"/>
                        </a:cubicBezTo>
                        <a:cubicBezTo>
                          <a:pt x="521546" y="2286000"/>
                          <a:pt x="501226" y="2267373"/>
                          <a:pt x="514773" y="2236893"/>
                        </a:cubicBezTo>
                        <a:cubicBezTo>
                          <a:pt x="528320" y="2206413"/>
                          <a:pt x="562186" y="2208106"/>
                          <a:pt x="565573" y="2186093"/>
                        </a:cubicBezTo>
                        <a:cubicBezTo>
                          <a:pt x="568960" y="2164080"/>
                          <a:pt x="548640" y="2133600"/>
                          <a:pt x="535093" y="2104813"/>
                        </a:cubicBezTo>
                        <a:cubicBezTo>
                          <a:pt x="521546" y="2076026"/>
                          <a:pt x="519853" y="2035386"/>
                          <a:pt x="484293" y="2013373"/>
                        </a:cubicBezTo>
                        <a:cubicBezTo>
                          <a:pt x="448733" y="1991360"/>
                          <a:pt x="364066" y="1984586"/>
                          <a:pt x="321733" y="1972733"/>
                        </a:cubicBezTo>
                        <a:cubicBezTo>
                          <a:pt x="279400" y="1960880"/>
                          <a:pt x="250613" y="1962573"/>
                          <a:pt x="230293" y="1942253"/>
                        </a:cubicBezTo>
                        <a:cubicBezTo>
                          <a:pt x="209973" y="1921933"/>
                          <a:pt x="216746" y="1882986"/>
                          <a:pt x="199813" y="1850813"/>
                        </a:cubicBezTo>
                        <a:cubicBezTo>
                          <a:pt x="182880" y="1818640"/>
                          <a:pt x="137160" y="1791546"/>
                          <a:pt x="128693" y="1749213"/>
                        </a:cubicBezTo>
                        <a:cubicBezTo>
                          <a:pt x="120226" y="1706880"/>
                          <a:pt x="130386" y="1649306"/>
                          <a:pt x="149013" y="1596813"/>
                        </a:cubicBezTo>
                        <a:cubicBezTo>
                          <a:pt x="167640" y="1544320"/>
                          <a:pt x="201506" y="1490133"/>
                          <a:pt x="240453" y="1434253"/>
                        </a:cubicBezTo>
                        <a:cubicBezTo>
                          <a:pt x="279400" y="1378373"/>
                          <a:pt x="325120" y="1315720"/>
                          <a:pt x="382693" y="1261533"/>
                        </a:cubicBezTo>
                        <a:cubicBezTo>
                          <a:pt x="440266" y="1207346"/>
                          <a:pt x="531706" y="1161626"/>
                          <a:pt x="585893" y="1109133"/>
                        </a:cubicBezTo>
                        <a:cubicBezTo>
                          <a:pt x="640080" y="1056640"/>
                          <a:pt x="672253" y="1000760"/>
                          <a:pt x="707813" y="946573"/>
                        </a:cubicBezTo>
                        <a:cubicBezTo>
                          <a:pt x="743373" y="892386"/>
                          <a:pt x="792480" y="848360"/>
                          <a:pt x="799253" y="784013"/>
                        </a:cubicBezTo>
                        <a:cubicBezTo>
                          <a:pt x="806026" y="719666"/>
                          <a:pt x="790786" y="635000"/>
                          <a:pt x="748453" y="560493"/>
                        </a:cubicBezTo>
                        <a:cubicBezTo>
                          <a:pt x="706120" y="485986"/>
                          <a:pt x="604520" y="396240"/>
                          <a:pt x="545253" y="336973"/>
                        </a:cubicBezTo>
                        <a:cubicBezTo>
                          <a:pt x="485986" y="277706"/>
                          <a:pt x="431800" y="250613"/>
                          <a:pt x="392853" y="204893"/>
                        </a:cubicBezTo>
                        <a:cubicBezTo>
                          <a:pt x="353906" y="159173"/>
                          <a:pt x="325120" y="96520"/>
                          <a:pt x="311573" y="62653"/>
                        </a:cubicBezTo>
                        <a:cubicBezTo>
                          <a:pt x="298026" y="28786"/>
                          <a:pt x="321733" y="3386"/>
                          <a:pt x="311573" y="1693"/>
                        </a:cubicBezTo>
                        <a:cubicBezTo>
                          <a:pt x="301413" y="0"/>
                          <a:pt x="281093" y="42333"/>
                          <a:pt x="250613" y="52493"/>
                        </a:cubicBezTo>
                        <a:cubicBezTo>
                          <a:pt x="220133" y="62653"/>
                          <a:pt x="160866" y="60960"/>
                          <a:pt x="128693" y="62653"/>
                        </a:cubicBezTo>
                        <a:cubicBezTo>
                          <a:pt x="96520" y="64346"/>
                          <a:pt x="57573" y="62653"/>
                          <a:pt x="57573" y="62653"/>
                        </a:cubicBezTo>
                        <a:cubicBezTo>
                          <a:pt x="37253" y="62653"/>
                          <a:pt x="13546" y="42333"/>
                          <a:pt x="6773" y="62653"/>
                        </a:cubicBezTo>
                        <a:cubicBezTo>
                          <a:pt x="0" y="82973"/>
                          <a:pt x="13546" y="74506"/>
                          <a:pt x="16933" y="184573"/>
                        </a:cubicBezTo>
                        <a:cubicBezTo>
                          <a:pt x="20320" y="294640"/>
                          <a:pt x="25400" y="558800"/>
                          <a:pt x="27093" y="723053"/>
                        </a:cubicBezTo>
                        <a:cubicBezTo>
                          <a:pt x="28786" y="887306"/>
                          <a:pt x="25400" y="1002453"/>
                          <a:pt x="27093" y="1170093"/>
                        </a:cubicBezTo>
                        <a:cubicBezTo>
                          <a:pt x="28786" y="1337733"/>
                          <a:pt x="37253" y="1525693"/>
                          <a:pt x="37253" y="1728893"/>
                        </a:cubicBezTo>
                        <a:cubicBezTo>
                          <a:pt x="37253" y="1932093"/>
                          <a:pt x="28786" y="2155613"/>
                          <a:pt x="27093" y="2389293"/>
                        </a:cubicBezTo>
                        <a:cubicBezTo>
                          <a:pt x="25400" y="2622973"/>
                          <a:pt x="25400" y="2892213"/>
                          <a:pt x="27093" y="3130973"/>
                        </a:cubicBezTo>
                        <a:cubicBezTo>
                          <a:pt x="28786" y="3369733"/>
                          <a:pt x="35560" y="3630506"/>
                          <a:pt x="37253" y="3821853"/>
                        </a:cubicBezTo>
                        <a:cubicBezTo>
                          <a:pt x="38946" y="4013200"/>
                          <a:pt x="22013" y="4197773"/>
                          <a:pt x="37253" y="4279053"/>
                        </a:cubicBezTo>
                        <a:cubicBezTo>
                          <a:pt x="52493" y="4360333"/>
                          <a:pt x="67733" y="4302760"/>
                          <a:pt x="128693" y="4309533"/>
                        </a:cubicBezTo>
                        <a:cubicBezTo>
                          <a:pt x="189653" y="4316306"/>
                          <a:pt x="403013" y="4319693"/>
                          <a:pt x="403013" y="4319693"/>
                        </a:cubicBezTo>
                        <a:lnTo>
                          <a:pt x="748453" y="4329853"/>
                        </a:lnTo>
                        <a:lnTo>
                          <a:pt x="1439333" y="4340013"/>
                        </a:lnTo>
                        <a:cubicBezTo>
                          <a:pt x="1640840" y="4340013"/>
                          <a:pt x="1957493" y="4329853"/>
                          <a:pt x="1957493" y="4329853"/>
                        </a:cubicBezTo>
                        <a:lnTo>
                          <a:pt x="2597573" y="4329853"/>
                        </a:lnTo>
                        <a:lnTo>
                          <a:pt x="3471333" y="4340013"/>
                        </a:lnTo>
                        <a:cubicBezTo>
                          <a:pt x="3728720" y="4340013"/>
                          <a:pt x="4141893" y="4329853"/>
                          <a:pt x="4141893" y="4329853"/>
                        </a:cubicBezTo>
                        <a:lnTo>
                          <a:pt x="4629573" y="4329853"/>
                        </a:lnTo>
                        <a:lnTo>
                          <a:pt x="5229013" y="4329853"/>
                        </a:lnTo>
                        <a:lnTo>
                          <a:pt x="6742853" y="4329853"/>
                        </a:lnTo>
                        <a:cubicBezTo>
                          <a:pt x="7010400" y="4328160"/>
                          <a:pt x="6810586" y="4324773"/>
                          <a:pt x="6834293" y="4319693"/>
                        </a:cubicBezTo>
                        <a:cubicBezTo>
                          <a:pt x="6858000" y="4314613"/>
                          <a:pt x="6873240" y="4345093"/>
                          <a:pt x="6885093" y="4299373"/>
                        </a:cubicBezTo>
                        <a:cubicBezTo>
                          <a:pt x="6896946" y="4253653"/>
                          <a:pt x="6902026" y="4175760"/>
                          <a:pt x="6905413" y="4045373"/>
                        </a:cubicBezTo>
                        <a:cubicBezTo>
                          <a:pt x="6908800" y="3914986"/>
                          <a:pt x="6907106" y="3638973"/>
                          <a:pt x="6905413" y="3517053"/>
                        </a:cubicBezTo>
                        <a:cubicBezTo>
                          <a:pt x="6903720" y="3395133"/>
                          <a:pt x="6900333" y="3366346"/>
                          <a:pt x="6895253" y="3313853"/>
                        </a:cubicBezTo>
                        <a:cubicBezTo>
                          <a:pt x="6890173" y="3261360"/>
                          <a:pt x="6883400" y="3235960"/>
                          <a:pt x="6874933" y="3202093"/>
                        </a:cubicBezTo>
                        <a:cubicBezTo>
                          <a:pt x="6866466" y="3168226"/>
                          <a:pt x="6854613" y="3134360"/>
                          <a:pt x="6844453" y="3110653"/>
                        </a:cubicBezTo>
                        <a:cubicBezTo>
                          <a:pt x="6834293" y="3086946"/>
                          <a:pt x="6825826" y="3075093"/>
                          <a:pt x="6813973" y="3059853"/>
                        </a:cubicBezTo>
                        <a:cubicBezTo>
                          <a:pt x="6802120" y="3044613"/>
                          <a:pt x="6791960" y="3025986"/>
                          <a:pt x="6773333" y="3019213"/>
                        </a:cubicBezTo>
                        <a:cubicBezTo>
                          <a:pt x="6754706" y="3012440"/>
                          <a:pt x="6746240" y="3025986"/>
                          <a:pt x="6712373" y="3029373"/>
                        </a:cubicBezTo>
                        <a:close/>
                      </a:path>
                    </a:pathLst>
                  </a:custGeom>
                  <a:solidFill>
                    <a:sysClr val="window" lastClr="FFFFFF">
                      <a:alpha val="79999"/>
                    </a:sysClr>
                  </a:solidFill>
                  <a:ln w="9525" algn="ctr">
                    <a:solidFill>
                      <a:sysClr val="windowText" lastClr="000000"/>
                    </a:solidFill>
                    <a:prstDash val="dashDot"/>
                    <a:round/>
                    <a:headEnd/>
                    <a:tailEnd/>
                  </a:ln>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77" name="TextBox 26"/>
                  <p:cNvSpPr txBox="1">
                    <a:spLocks noChangeArrowheads="1"/>
                  </p:cNvSpPr>
                  <p:nvPr/>
                </p:nvSpPr>
                <p:spPr bwMode="auto">
                  <a:xfrm>
                    <a:off x="3420" y="855"/>
                    <a:ext cx="788" cy="173"/>
                  </a:xfrm>
                  <a:prstGeom prst="rect">
                    <a:avLst/>
                  </a:prstGeom>
                  <a:solidFill>
                    <a:srgbClr val="000000">
                      <a:alpha val="20000"/>
                    </a:srgbClr>
                  </a:solidFill>
                  <a:ln w="9525">
                    <a:noFill/>
                    <a:miter lim="800000"/>
                    <a:headEnd/>
                    <a:tailEnd/>
                  </a:ln>
                </p:spPr>
                <p:txBody>
                  <a:bodyPr>
                    <a:spAutoFit/>
                  </a:bodyPr>
                  <a:lstStyle/>
                  <a:p>
                    <a:pPr algn="ctr" fontAlgn="base">
                      <a:spcBef>
                        <a:spcPct val="0"/>
                      </a:spcBef>
                      <a:spcAft>
                        <a:spcPct val="0"/>
                      </a:spcAft>
                    </a:pPr>
                    <a:r>
                      <a:rPr lang="zh-CN" altLang="en-US" sz="1200" b="1" dirty="0">
                        <a:solidFill>
                          <a:schemeClr val="bg1"/>
                        </a:solidFill>
                        <a:latin typeface="黑体" pitchFamily="2" charset="-122"/>
                        <a:ea typeface="黑体" pitchFamily="2" charset="-122"/>
                      </a:rPr>
                      <a:t>两路及回兴片区</a:t>
                    </a:r>
                  </a:p>
                </p:txBody>
              </p:sp>
              <p:sp>
                <p:nvSpPr>
                  <p:cNvPr id="78" name="TextBox 27"/>
                  <p:cNvSpPr txBox="1">
                    <a:spLocks noChangeArrowheads="1"/>
                  </p:cNvSpPr>
                  <p:nvPr/>
                </p:nvSpPr>
                <p:spPr bwMode="auto">
                  <a:xfrm>
                    <a:off x="3625" y="2250"/>
                    <a:ext cx="980" cy="173"/>
                  </a:xfrm>
                  <a:prstGeom prst="rect">
                    <a:avLst/>
                  </a:prstGeom>
                  <a:solidFill>
                    <a:srgbClr val="000000">
                      <a:alpha val="20000"/>
                    </a:srgbClr>
                  </a:solidFill>
                  <a:ln w="9525">
                    <a:noFill/>
                    <a:miter lim="800000"/>
                    <a:headEnd/>
                    <a:tailEnd/>
                  </a:ln>
                </p:spPr>
                <p:txBody>
                  <a:bodyPr>
                    <a:spAutoFit/>
                  </a:bodyPr>
                  <a:lstStyle/>
                  <a:p>
                    <a:pPr marL="0" marR="0" lvl="0" indent="0" algn="ctr" defTabSz="914400" eaLnBrk="1" fontAlgn="base" latinLnBrk="0" hangingPunct="1">
                      <a:lnSpc>
                        <a:spcPct val="100000"/>
                      </a:lnSpc>
                      <a:spcBef>
                        <a:spcPct val="0"/>
                      </a:spcBef>
                      <a:spcAft>
                        <a:spcPct val="0"/>
                      </a:spcAft>
                      <a:buClrTx/>
                      <a:buSzTx/>
                      <a:buFontTx/>
                      <a:buNone/>
                      <a:tabLst/>
                      <a:defRPr/>
                    </a:pPr>
                    <a:r>
                      <a:rPr lang="zh-CN" altLang="en-US" sz="1200" b="1" dirty="0">
                        <a:solidFill>
                          <a:schemeClr val="bg1"/>
                        </a:solidFill>
                        <a:latin typeface="黑体" pitchFamily="2" charset="-122"/>
                        <a:ea typeface="黑体" pitchFamily="2" charset="-122"/>
                      </a:rPr>
                      <a:t>溉澜溪及铁山坪片区</a:t>
                    </a:r>
                  </a:p>
                </p:txBody>
              </p:sp>
              <p:sp>
                <p:nvSpPr>
                  <p:cNvPr id="79" name="TextBox 28"/>
                  <p:cNvSpPr txBox="1">
                    <a:spLocks noChangeArrowheads="1"/>
                  </p:cNvSpPr>
                  <p:nvPr/>
                </p:nvSpPr>
                <p:spPr bwMode="auto">
                  <a:xfrm>
                    <a:off x="2459" y="1896"/>
                    <a:ext cx="596" cy="173"/>
                  </a:xfrm>
                  <a:prstGeom prst="rect">
                    <a:avLst/>
                  </a:prstGeom>
                  <a:solidFill>
                    <a:srgbClr val="000000">
                      <a:alpha val="20000"/>
                    </a:srgbClr>
                  </a:solidFill>
                  <a:ln w="9525">
                    <a:noFill/>
                    <a:miter lim="800000"/>
                    <a:headEnd/>
                    <a:tailEnd/>
                  </a:ln>
                </p:spPr>
                <p:txBody>
                  <a:bodyPr>
                    <a:spAutoFit/>
                  </a:bodyPr>
                  <a:lstStyle/>
                  <a:p>
                    <a:pPr marL="0" marR="0" lvl="0" indent="0" algn="ctr" defTabSz="914400" eaLnBrk="1" fontAlgn="base" latinLnBrk="0" hangingPunct="1">
                      <a:lnSpc>
                        <a:spcPct val="100000"/>
                      </a:lnSpc>
                      <a:spcBef>
                        <a:spcPct val="0"/>
                      </a:spcBef>
                      <a:spcAft>
                        <a:spcPct val="0"/>
                      </a:spcAft>
                      <a:buClrTx/>
                      <a:buSzTx/>
                      <a:buFontTx/>
                      <a:buNone/>
                      <a:tabLst/>
                      <a:defRPr/>
                    </a:pPr>
                    <a:r>
                      <a:rPr lang="zh-CN" altLang="en-US" sz="1200" b="1">
                        <a:solidFill>
                          <a:schemeClr val="bg1"/>
                        </a:solidFill>
                        <a:latin typeface="黑体" pitchFamily="2" charset="-122"/>
                        <a:ea typeface="黑体" pitchFamily="2" charset="-122"/>
                      </a:rPr>
                      <a:t>经开园片区</a:t>
                    </a:r>
                  </a:p>
                </p:txBody>
              </p:sp>
              <p:sp>
                <p:nvSpPr>
                  <p:cNvPr id="80" name="TextBox 29"/>
                  <p:cNvSpPr txBox="1">
                    <a:spLocks noChangeArrowheads="1"/>
                  </p:cNvSpPr>
                  <p:nvPr/>
                </p:nvSpPr>
                <p:spPr bwMode="auto">
                  <a:xfrm>
                    <a:off x="1649" y="2751"/>
                    <a:ext cx="596" cy="173"/>
                  </a:xfrm>
                  <a:prstGeom prst="rect">
                    <a:avLst/>
                  </a:prstGeom>
                  <a:solidFill>
                    <a:srgbClr val="000000">
                      <a:alpha val="20000"/>
                    </a:srgbClr>
                  </a:solidFill>
                  <a:ln w="9525">
                    <a:noFill/>
                    <a:miter lim="800000"/>
                    <a:headEnd/>
                    <a:tailEnd/>
                  </a:ln>
                </p:spPr>
                <p:txBody>
                  <a:bodyPr>
                    <a:spAutoFit/>
                  </a:bodyPr>
                  <a:lstStyle/>
                  <a:p>
                    <a:pPr marL="0" marR="0" lvl="0" indent="0" algn="ctr" defTabSz="914400" eaLnBrk="1" fontAlgn="base" latinLnBrk="0" hangingPunct="1">
                      <a:lnSpc>
                        <a:spcPct val="100000"/>
                      </a:lnSpc>
                      <a:spcBef>
                        <a:spcPct val="0"/>
                      </a:spcBef>
                      <a:spcAft>
                        <a:spcPct val="0"/>
                      </a:spcAft>
                      <a:buClrTx/>
                      <a:buSzTx/>
                      <a:buFontTx/>
                      <a:buNone/>
                      <a:tabLst/>
                      <a:defRPr/>
                    </a:pPr>
                    <a:r>
                      <a:rPr lang="zh-CN" altLang="en-US" sz="1200" b="1">
                        <a:solidFill>
                          <a:schemeClr val="bg1"/>
                        </a:solidFill>
                        <a:latin typeface="黑体" pitchFamily="2" charset="-122"/>
                        <a:ea typeface="黑体" pitchFamily="2" charset="-122"/>
                      </a:rPr>
                      <a:t>高新园片区</a:t>
                    </a:r>
                  </a:p>
                </p:txBody>
              </p:sp>
              <p:sp>
                <p:nvSpPr>
                  <p:cNvPr id="81" name="TextBox 30"/>
                  <p:cNvSpPr txBox="1">
                    <a:spLocks noChangeArrowheads="1"/>
                  </p:cNvSpPr>
                  <p:nvPr/>
                </p:nvSpPr>
                <p:spPr bwMode="auto">
                  <a:xfrm>
                    <a:off x="2205" y="3021"/>
                    <a:ext cx="1035" cy="174"/>
                  </a:xfrm>
                  <a:prstGeom prst="rect">
                    <a:avLst/>
                  </a:prstGeom>
                  <a:solidFill>
                    <a:srgbClr val="000000">
                      <a:alpha val="20000"/>
                    </a:srgbClr>
                  </a:solidFill>
                  <a:ln w="9525">
                    <a:noFill/>
                    <a:miter lim="800000"/>
                    <a:headEnd/>
                    <a:tailEnd/>
                  </a:ln>
                </p:spPr>
                <p:txBody>
                  <a:bodyPr>
                    <a:spAutoFit/>
                  </a:bodyPr>
                  <a:lstStyle/>
                  <a:p>
                    <a:pPr marL="0" marR="0" lvl="0" indent="0" algn="ctr" defTabSz="914400" eaLnBrk="1" fontAlgn="base" latinLnBrk="0" hangingPunct="1">
                      <a:lnSpc>
                        <a:spcPct val="100000"/>
                      </a:lnSpc>
                      <a:spcBef>
                        <a:spcPct val="0"/>
                      </a:spcBef>
                      <a:spcAft>
                        <a:spcPct val="0"/>
                      </a:spcAft>
                      <a:buClrTx/>
                      <a:buSzTx/>
                      <a:buFontTx/>
                      <a:buNone/>
                      <a:tabLst/>
                      <a:defRPr/>
                    </a:pPr>
                    <a:r>
                      <a:rPr lang="zh-CN" altLang="en-US" sz="1200" b="1" dirty="0">
                        <a:solidFill>
                          <a:schemeClr val="bg1"/>
                        </a:solidFill>
                        <a:latin typeface="黑体" pitchFamily="2" charset="-122"/>
                        <a:ea typeface="黑体" pitchFamily="2" charset="-122"/>
                      </a:rPr>
                      <a:t>龙头寺及新牌坊</a:t>
                    </a:r>
                  </a:p>
                </p:txBody>
              </p:sp>
              <p:sp>
                <p:nvSpPr>
                  <p:cNvPr id="82" name="TextBox 31"/>
                  <p:cNvSpPr txBox="1">
                    <a:spLocks noChangeArrowheads="1"/>
                  </p:cNvSpPr>
                  <p:nvPr/>
                </p:nvSpPr>
                <p:spPr bwMode="auto">
                  <a:xfrm>
                    <a:off x="2340" y="3471"/>
                    <a:ext cx="759" cy="174"/>
                  </a:xfrm>
                  <a:prstGeom prst="rect">
                    <a:avLst/>
                  </a:prstGeom>
                  <a:solidFill>
                    <a:srgbClr val="000000">
                      <a:alpha val="20000"/>
                    </a:srgbClr>
                  </a:solidFill>
                  <a:ln w="9525">
                    <a:noFill/>
                    <a:miter lim="800000"/>
                    <a:headEnd/>
                    <a:tailEnd/>
                  </a:ln>
                </p:spPr>
                <p:txBody>
                  <a:bodyPr>
                    <a:spAutoFit/>
                  </a:bodyPr>
                  <a:lstStyle/>
                  <a:p>
                    <a:pPr marL="0" marR="0" lvl="0" indent="0" algn="ctr" defTabSz="914400" eaLnBrk="1" fontAlgn="base" latinLnBrk="0" hangingPunct="1">
                      <a:lnSpc>
                        <a:spcPct val="100000"/>
                      </a:lnSpc>
                      <a:spcBef>
                        <a:spcPct val="0"/>
                      </a:spcBef>
                      <a:spcAft>
                        <a:spcPct val="0"/>
                      </a:spcAft>
                      <a:buClrTx/>
                      <a:buSzTx/>
                      <a:buFontTx/>
                      <a:buNone/>
                      <a:tabLst/>
                      <a:defRPr/>
                    </a:pPr>
                    <a:r>
                      <a:rPr lang="zh-CN" altLang="en-US" sz="1200" b="1" dirty="0">
                        <a:solidFill>
                          <a:schemeClr val="bg1"/>
                        </a:solidFill>
                        <a:latin typeface="黑体" pitchFamily="2" charset="-122"/>
                        <a:ea typeface="黑体" pitchFamily="2" charset="-122"/>
                      </a:rPr>
                      <a:t>观音桥片区</a:t>
                    </a:r>
                  </a:p>
                </p:txBody>
              </p:sp>
              <p:sp>
                <p:nvSpPr>
                  <p:cNvPr id="83" name="TextBox 32"/>
                  <p:cNvSpPr txBox="1">
                    <a:spLocks noChangeArrowheads="1"/>
                  </p:cNvSpPr>
                  <p:nvPr/>
                </p:nvSpPr>
                <p:spPr bwMode="auto">
                  <a:xfrm>
                    <a:off x="1530" y="3309"/>
                    <a:ext cx="675" cy="288"/>
                  </a:xfrm>
                  <a:prstGeom prst="rect">
                    <a:avLst/>
                  </a:prstGeom>
                  <a:solidFill>
                    <a:srgbClr val="000000">
                      <a:alpha val="20000"/>
                    </a:srgbClr>
                  </a:solidFill>
                  <a:ln w="9525">
                    <a:noFill/>
                    <a:miter lim="800000"/>
                    <a:headEnd/>
                    <a:tailEnd/>
                  </a:ln>
                </p:spPr>
                <p:txBody>
                  <a:bodyPr>
                    <a:spAutoFit/>
                  </a:bodyPr>
                  <a:lstStyle/>
                  <a:p>
                    <a:pPr marL="0" marR="0" lvl="0" indent="0" algn="ctr" defTabSz="914400" eaLnBrk="1" fontAlgn="base" latinLnBrk="0" hangingPunct="1">
                      <a:lnSpc>
                        <a:spcPct val="100000"/>
                      </a:lnSpc>
                      <a:spcBef>
                        <a:spcPct val="0"/>
                      </a:spcBef>
                      <a:spcAft>
                        <a:spcPct val="0"/>
                      </a:spcAft>
                      <a:buClrTx/>
                      <a:buSzTx/>
                      <a:buFontTx/>
                      <a:buNone/>
                      <a:tabLst/>
                      <a:defRPr/>
                    </a:pPr>
                    <a:r>
                      <a:rPr lang="zh-CN" altLang="en-US" sz="1200" b="1" dirty="0">
                        <a:solidFill>
                          <a:schemeClr val="bg1"/>
                        </a:solidFill>
                        <a:latin typeface="黑体" pitchFamily="2" charset="-122"/>
                        <a:ea typeface="黑体" pitchFamily="2" charset="-122"/>
                      </a:rPr>
                      <a:t>大石坝及冉家坝片区</a:t>
                    </a:r>
                  </a:p>
                </p:txBody>
              </p:sp>
              <p:sp>
                <p:nvSpPr>
                  <p:cNvPr id="84" name="TextBox 33"/>
                  <p:cNvSpPr txBox="1">
                    <a:spLocks noChangeArrowheads="1"/>
                  </p:cNvSpPr>
                  <p:nvPr/>
                </p:nvSpPr>
                <p:spPr bwMode="auto">
                  <a:xfrm>
                    <a:off x="1080" y="2970"/>
                    <a:ext cx="270" cy="523"/>
                  </a:xfrm>
                  <a:prstGeom prst="rect">
                    <a:avLst/>
                  </a:prstGeom>
                  <a:solidFill>
                    <a:srgbClr val="000000">
                      <a:alpha val="20000"/>
                    </a:srgbClr>
                  </a:solidFill>
                  <a:ln w="9525">
                    <a:noFill/>
                    <a:miter lim="800000"/>
                    <a:headEnd/>
                    <a:tailEnd/>
                  </a:ln>
                </p:spPr>
                <p:txBody>
                  <a:bodyPr>
                    <a:spAutoFit/>
                  </a:bodyPr>
                  <a:lstStyle/>
                  <a:p>
                    <a:pPr algn="ctr" fontAlgn="base">
                      <a:spcBef>
                        <a:spcPct val="0"/>
                      </a:spcBef>
                      <a:spcAft>
                        <a:spcPct val="0"/>
                      </a:spcAft>
                    </a:pPr>
                    <a:r>
                      <a:rPr lang="zh-CN" altLang="en-US" sz="1200" b="1" dirty="0">
                        <a:solidFill>
                          <a:schemeClr val="bg1"/>
                        </a:solidFill>
                        <a:latin typeface="黑体" pitchFamily="2" charset="-122"/>
                        <a:ea typeface="黑体" pitchFamily="2" charset="-122"/>
                      </a:rPr>
                      <a:t>江北农场</a:t>
                    </a:r>
                  </a:p>
                </p:txBody>
              </p:sp>
              <p:sp>
                <p:nvSpPr>
                  <p:cNvPr id="85" name="TextBox 34"/>
                  <p:cNvSpPr txBox="1">
                    <a:spLocks noChangeArrowheads="1"/>
                  </p:cNvSpPr>
                  <p:nvPr/>
                </p:nvSpPr>
                <p:spPr bwMode="auto">
                  <a:xfrm>
                    <a:off x="1131" y="2346"/>
                    <a:ext cx="624" cy="174"/>
                  </a:xfrm>
                  <a:prstGeom prst="rect">
                    <a:avLst/>
                  </a:prstGeom>
                  <a:solidFill>
                    <a:srgbClr val="000000">
                      <a:alpha val="20000"/>
                    </a:srgbClr>
                  </a:solidFill>
                  <a:ln w="9525">
                    <a:noFill/>
                    <a:miter lim="800000"/>
                    <a:headEnd/>
                    <a:tailEnd/>
                  </a:ln>
                </p:spPr>
                <p:txBody>
                  <a:bodyPr>
                    <a:spAutoFit/>
                  </a:bodyPr>
                  <a:lstStyle/>
                  <a:p>
                    <a:pPr algn="ctr" fontAlgn="base">
                      <a:spcBef>
                        <a:spcPct val="0"/>
                      </a:spcBef>
                      <a:spcAft>
                        <a:spcPct val="0"/>
                      </a:spcAft>
                    </a:pPr>
                    <a:r>
                      <a:rPr lang="zh-CN" altLang="en-US" sz="1200" b="1">
                        <a:solidFill>
                          <a:schemeClr val="bg1"/>
                        </a:solidFill>
                        <a:latin typeface="黑体" pitchFamily="2" charset="-122"/>
                        <a:ea typeface="黑体" pitchFamily="2" charset="-122"/>
                      </a:rPr>
                      <a:t>大竹林片区</a:t>
                    </a:r>
                  </a:p>
                </p:txBody>
              </p:sp>
              <p:sp>
                <p:nvSpPr>
                  <p:cNvPr id="86" name="TextBox 35"/>
                  <p:cNvSpPr txBox="1">
                    <a:spLocks noChangeArrowheads="1"/>
                  </p:cNvSpPr>
                  <p:nvPr/>
                </p:nvSpPr>
                <p:spPr bwMode="auto">
                  <a:xfrm>
                    <a:off x="1305" y="1350"/>
                    <a:ext cx="990" cy="174"/>
                  </a:xfrm>
                  <a:prstGeom prst="rect">
                    <a:avLst/>
                  </a:prstGeom>
                  <a:solidFill>
                    <a:srgbClr val="000000">
                      <a:alpha val="20000"/>
                    </a:srgbClr>
                  </a:solidFill>
                  <a:ln w="9525">
                    <a:noFill/>
                    <a:miter lim="800000"/>
                    <a:headEnd/>
                    <a:tailEnd/>
                  </a:ln>
                </p:spPr>
                <p:txBody>
                  <a:bodyPr>
                    <a:spAutoFit/>
                  </a:bodyPr>
                  <a:lstStyle/>
                  <a:p>
                    <a:pPr marL="0" marR="0" lvl="0" indent="0" algn="ctr" defTabSz="914400" eaLnBrk="1" fontAlgn="base" latinLnBrk="0" hangingPunct="1">
                      <a:lnSpc>
                        <a:spcPct val="100000"/>
                      </a:lnSpc>
                      <a:spcBef>
                        <a:spcPct val="0"/>
                      </a:spcBef>
                      <a:spcAft>
                        <a:spcPct val="0"/>
                      </a:spcAft>
                      <a:buClrTx/>
                      <a:buSzTx/>
                      <a:buFontTx/>
                      <a:buNone/>
                      <a:tabLst/>
                      <a:defRPr/>
                    </a:pPr>
                    <a:r>
                      <a:rPr lang="zh-CN" altLang="en-US" sz="1200" b="1">
                        <a:solidFill>
                          <a:schemeClr val="bg1"/>
                        </a:solidFill>
                        <a:latin typeface="黑体" pitchFamily="2" charset="-122"/>
                        <a:ea typeface="黑体" pitchFamily="2" charset="-122"/>
                      </a:rPr>
                      <a:t>礼嘉片区</a:t>
                    </a:r>
                  </a:p>
                </p:txBody>
              </p:sp>
              <p:sp>
                <p:nvSpPr>
                  <p:cNvPr id="87" name="TextBox 36"/>
                  <p:cNvSpPr txBox="1">
                    <a:spLocks noChangeArrowheads="1"/>
                  </p:cNvSpPr>
                  <p:nvPr/>
                </p:nvSpPr>
                <p:spPr bwMode="auto">
                  <a:xfrm>
                    <a:off x="2250" y="540"/>
                    <a:ext cx="990" cy="174"/>
                  </a:xfrm>
                  <a:prstGeom prst="rect">
                    <a:avLst/>
                  </a:prstGeom>
                  <a:solidFill>
                    <a:srgbClr val="000000">
                      <a:alpha val="20000"/>
                    </a:srgbClr>
                  </a:solidFill>
                  <a:ln w="9525">
                    <a:noFill/>
                    <a:miter lim="800000"/>
                    <a:headEnd/>
                    <a:tailEnd/>
                  </a:ln>
                </p:spPr>
                <p:txBody>
                  <a:bodyPr>
                    <a:spAutoFit/>
                  </a:bodyPr>
                  <a:lstStyle/>
                  <a:p>
                    <a:pPr algn="ctr" fontAlgn="base">
                      <a:spcBef>
                        <a:spcPct val="0"/>
                      </a:spcBef>
                      <a:spcAft>
                        <a:spcPct val="0"/>
                      </a:spcAft>
                    </a:pPr>
                    <a:r>
                      <a:rPr lang="zh-CN" altLang="en-US" sz="1200" b="1">
                        <a:solidFill>
                          <a:schemeClr val="bg1"/>
                        </a:solidFill>
                        <a:latin typeface="黑体" pitchFamily="2" charset="-122"/>
                        <a:ea typeface="黑体" pitchFamily="2" charset="-122"/>
                      </a:rPr>
                      <a:t>悦来片区</a:t>
                    </a:r>
                  </a:p>
                </p:txBody>
              </p:sp>
              <p:sp>
                <p:nvSpPr>
                  <p:cNvPr id="88" name="TextBox 37"/>
                  <p:cNvSpPr txBox="1">
                    <a:spLocks noChangeArrowheads="1"/>
                  </p:cNvSpPr>
                  <p:nvPr/>
                </p:nvSpPr>
                <p:spPr bwMode="auto">
                  <a:xfrm>
                    <a:off x="900" y="591"/>
                    <a:ext cx="990" cy="174"/>
                  </a:xfrm>
                  <a:prstGeom prst="rect">
                    <a:avLst/>
                  </a:prstGeom>
                  <a:solidFill>
                    <a:srgbClr val="000000">
                      <a:alpha val="20000"/>
                    </a:srgbClr>
                  </a:solidFill>
                  <a:ln w="9525">
                    <a:noFill/>
                    <a:miter lim="800000"/>
                    <a:headEnd/>
                    <a:tailEnd/>
                  </a:ln>
                </p:spPr>
                <p:txBody>
                  <a:bodyPr>
                    <a:spAutoFit/>
                  </a:bodyPr>
                  <a:lstStyle/>
                  <a:p>
                    <a:pPr algn="ctr" fontAlgn="base">
                      <a:spcBef>
                        <a:spcPct val="0"/>
                      </a:spcBef>
                      <a:spcAft>
                        <a:spcPct val="0"/>
                      </a:spcAft>
                    </a:pPr>
                    <a:r>
                      <a:rPr lang="zh-CN" altLang="en-US" sz="1200" b="1">
                        <a:solidFill>
                          <a:schemeClr val="bg1"/>
                        </a:solidFill>
                        <a:latin typeface="黑体" pitchFamily="2" charset="-122"/>
                        <a:ea typeface="黑体" pitchFamily="2" charset="-122"/>
                      </a:rPr>
                      <a:t>蔡家片区</a:t>
                    </a:r>
                  </a:p>
                </p:txBody>
              </p:sp>
              <p:sp>
                <p:nvSpPr>
                  <p:cNvPr id="89" name="TextBox 39"/>
                  <p:cNvSpPr txBox="1">
                    <a:spLocks noChangeArrowheads="1"/>
                  </p:cNvSpPr>
                  <p:nvPr/>
                </p:nvSpPr>
                <p:spPr bwMode="auto">
                  <a:xfrm>
                    <a:off x="3150" y="3240"/>
                    <a:ext cx="225" cy="407"/>
                  </a:xfrm>
                  <a:prstGeom prst="rect">
                    <a:avLst/>
                  </a:prstGeom>
                  <a:solidFill>
                    <a:srgbClr val="000000">
                      <a:alpha val="20000"/>
                    </a:srgbClr>
                  </a:solidFill>
                  <a:ln w="9525">
                    <a:noFill/>
                    <a:miter lim="800000"/>
                    <a:headEnd/>
                    <a:tailEnd/>
                  </a:ln>
                </p:spPr>
                <p:txBody>
                  <a:bodyPr>
                    <a:spAutoFit/>
                  </a:bodyPr>
                  <a:lstStyle/>
                  <a:p>
                    <a:pPr algn="ctr" fontAlgn="base">
                      <a:spcBef>
                        <a:spcPct val="0"/>
                      </a:spcBef>
                      <a:spcAft>
                        <a:spcPct val="0"/>
                      </a:spcAft>
                    </a:pPr>
                    <a:r>
                      <a:rPr lang="zh-CN" altLang="en-US" sz="1200" b="1">
                        <a:solidFill>
                          <a:schemeClr val="bg1"/>
                        </a:solidFill>
                        <a:latin typeface="黑体" pitchFamily="2" charset="-122"/>
                        <a:ea typeface="黑体" pitchFamily="2" charset="-122"/>
                      </a:rPr>
                      <a:t>江北嘴</a:t>
                    </a:r>
                  </a:p>
                </p:txBody>
              </p:sp>
              <p:sp>
                <p:nvSpPr>
                  <p:cNvPr id="90" name="TextBox 40"/>
                  <p:cNvSpPr txBox="1">
                    <a:spLocks noChangeArrowheads="1"/>
                  </p:cNvSpPr>
                  <p:nvPr/>
                </p:nvSpPr>
                <p:spPr bwMode="auto">
                  <a:xfrm>
                    <a:off x="4725" y="1052"/>
                    <a:ext cx="270" cy="523"/>
                  </a:xfrm>
                  <a:prstGeom prst="rect">
                    <a:avLst/>
                  </a:prstGeom>
                  <a:solidFill>
                    <a:srgbClr val="000000">
                      <a:alpha val="20000"/>
                    </a:srgbClr>
                  </a:solidFill>
                  <a:ln w="9525">
                    <a:noFill/>
                    <a:miter lim="800000"/>
                    <a:headEnd/>
                    <a:tailEnd/>
                  </a:ln>
                </p:spPr>
                <p:txBody>
                  <a:bodyP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1200" b="1" i="0" u="none" strike="noStrike" kern="0" cap="none" spc="0" normalizeH="0" baseline="0" noProof="0" dirty="0">
                        <a:ln>
                          <a:noFill/>
                        </a:ln>
                        <a:solidFill>
                          <a:sysClr val="windowText" lastClr="000000"/>
                        </a:solidFill>
                        <a:effectLst/>
                        <a:uLnTx/>
                        <a:uFillTx/>
                        <a:latin typeface="微软雅黑" pitchFamily="34" charset="-122"/>
                      </a:rPr>
                      <a:t>龙兴片区</a:t>
                    </a:r>
                  </a:p>
                </p:txBody>
              </p:sp>
              <p:sp>
                <p:nvSpPr>
                  <p:cNvPr id="91" name="TextBox 41"/>
                  <p:cNvSpPr txBox="1">
                    <a:spLocks noChangeArrowheads="1"/>
                  </p:cNvSpPr>
                  <p:nvPr/>
                </p:nvSpPr>
                <p:spPr bwMode="auto">
                  <a:xfrm>
                    <a:off x="4041" y="3696"/>
                    <a:ext cx="500" cy="173"/>
                  </a:xfrm>
                  <a:prstGeom prst="rect">
                    <a:avLst/>
                  </a:prstGeom>
                  <a:solidFill>
                    <a:srgbClr val="000000">
                      <a:alpha val="20000"/>
                    </a:srgbClr>
                  </a:solidFill>
                  <a:ln w="9525">
                    <a:noFill/>
                    <a:miter lim="800000"/>
                    <a:headEnd/>
                    <a:tailEnd/>
                  </a:ln>
                </p:spPr>
                <p:txBody>
                  <a:bodyPr wrap="none">
                    <a:spAutoFit/>
                  </a:bodyPr>
                  <a:lstStyle/>
                  <a:p>
                    <a:pPr fontAlgn="base">
                      <a:spcBef>
                        <a:spcPct val="0"/>
                      </a:spcBef>
                      <a:spcAft>
                        <a:spcPct val="0"/>
                      </a:spcAft>
                    </a:pPr>
                    <a:r>
                      <a:rPr lang="zh-CN" altLang="en-US" sz="1200" b="1" dirty="0">
                        <a:latin typeface="黑体" pitchFamily="2" charset="-122"/>
                        <a:ea typeface="黑体" pitchFamily="2" charset="-122"/>
                      </a:rPr>
                      <a:t>其他区域</a:t>
                    </a:r>
                  </a:p>
                </p:txBody>
              </p:sp>
              <p:sp>
                <p:nvSpPr>
                  <p:cNvPr id="92" name="TextBox 42"/>
                  <p:cNvSpPr txBox="1">
                    <a:spLocks noChangeArrowheads="1"/>
                  </p:cNvSpPr>
                  <p:nvPr/>
                </p:nvSpPr>
                <p:spPr bwMode="auto">
                  <a:xfrm>
                    <a:off x="2925" y="3966"/>
                    <a:ext cx="500" cy="173"/>
                  </a:xfrm>
                  <a:prstGeom prst="rect">
                    <a:avLst/>
                  </a:prstGeom>
                  <a:noFill/>
                  <a:ln w="9525">
                    <a:noFill/>
                    <a:miter lim="800000"/>
                    <a:headEnd/>
                    <a:tailEnd/>
                  </a:ln>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1200" b="1" i="0" u="none" strike="noStrike" kern="0" cap="none" spc="0" normalizeH="0" baseline="0" noProof="0" dirty="0">
                        <a:ln>
                          <a:noFill/>
                        </a:ln>
                        <a:solidFill>
                          <a:sysClr val="windowText" lastClr="000000"/>
                        </a:solidFill>
                        <a:effectLst/>
                        <a:uLnTx/>
                        <a:uFillTx/>
                        <a:latin typeface="黑体" pitchFamily="2" charset="-122"/>
                        <a:ea typeface="黑体" pitchFamily="2" charset="-122"/>
                      </a:rPr>
                      <a:t>其他区域</a:t>
                    </a:r>
                  </a:p>
                </p:txBody>
              </p:sp>
              <p:sp>
                <p:nvSpPr>
                  <p:cNvPr id="93" name="TextBox 43"/>
                  <p:cNvSpPr txBox="1">
                    <a:spLocks noChangeArrowheads="1"/>
                  </p:cNvSpPr>
                  <p:nvPr/>
                </p:nvSpPr>
                <p:spPr bwMode="auto">
                  <a:xfrm>
                    <a:off x="846" y="3876"/>
                    <a:ext cx="500" cy="173"/>
                  </a:xfrm>
                  <a:prstGeom prst="rect">
                    <a:avLst/>
                  </a:prstGeom>
                  <a:noFill/>
                  <a:ln w="9525">
                    <a:noFill/>
                    <a:miter lim="800000"/>
                    <a:headEnd/>
                    <a:tailEnd/>
                  </a:ln>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1200" b="1" i="0" u="none" strike="noStrike" kern="0" cap="none" spc="0" normalizeH="0" baseline="0" noProof="0">
                        <a:ln>
                          <a:noFill/>
                        </a:ln>
                        <a:solidFill>
                          <a:sysClr val="windowText" lastClr="000000"/>
                        </a:solidFill>
                        <a:effectLst/>
                        <a:uLnTx/>
                        <a:uFillTx/>
                        <a:ea typeface="黑体" pitchFamily="2" charset="-122"/>
                      </a:rPr>
                      <a:t>其他区域</a:t>
                    </a:r>
                  </a:p>
                </p:txBody>
              </p:sp>
              <p:sp>
                <p:nvSpPr>
                  <p:cNvPr id="94" name="TextBox 44"/>
                  <p:cNvSpPr txBox="1">
                    <a:spLocks noChangeArrowheads="1"/>
                  </p:cNvSpPr>
                  <p:nvPr/>
                </p:nvSpPr>
                <p:spPr bwMode="auto">
                  <a:xfrm>
                    <a:off x="727" y="1800"/>
                    <a:ext cx="500" cy="173"/>
                  </a:xfrm>
                  <a:prstGeom prst="rect">
                    <a:avLst/>
                  </a:prstGeom>
                  <a:solidFill>
                    <a:srgbClr val="000000">
                      <a:alpha val="20000"/>
                    </a:srgbClr>
                  </a:solidFill>
                  <a:ln w="9525">
                    <a:noFill/>
                    <a:miter lim="800000"/>
                    <a:headEnd/>
                    <a:tailEnd/>
                  </a:ln>
                </p:spPr>
                <p:txBody>
                  <a:bodyPr wrap="none">
                    <a:spAutoFit/>
                  </a:bodyPr>
                  <a:lstStyle/>
                  <a:p>
                    <a:pPr fontAlgn="base">
                      <a:spcBef>
                        <a:spcPct val="0"/>
                      </a:spcBef>
                      <a:spcAft>
                        <a:spcPct val="0"/>
                      </a:spcAft>
                    </a:pPr>
                    <a:r>
                      <a:rPr lang="zh-CN" altLang="en-US" sz="1200" b="1" dirty="0">
                        <a:latin typeface="黑体" pitchFamily="2" charset="-122"/>
                        <a:ea typeface="黑体" pitchFamily="2" charset="-122"/>
                      </a:rPr>
                      <a:t>其他区域</a:t>
                    </a:r>
                  </a:p>
                </p:txBody>
              </p:sp>
            </p:grpSp>
            <p:sp>
              <p:nvSpPr>
                <p:cNvPr id="58" name="任意多边形 4"/>
                <p:cNvSpPr>
                  <a:spLocks noChangeArrowheads="1"/>
                </p:cNvSpPr>
                <p:nvPr/>
              </p:nvSpPr>
              <p:spPr bwMode="auto">
                <a:xfrm>
                  <a:off x="2357439" y="5743847"/>
                  <a:ext cx="2692400" cy="882650"/>
                </a:xfrm>
                <a:custGeom>
                  <a:avLst/>
                  <a:gdLst>
                    <a:gd name="T0" fmla="*/ 0 w 2692400"/>
                    <a:gd name="T1" fmla="*/ 0 h 882227"/>
                    <a:gd name="T2" fmla="*/ 0 w 2692400"/>
                    <a:gd name="T3" fmla="*/ 0 h 882227"/>
                    <a:gd name="T4" fmla="*/ 0 w 2692400"/>
                    <a:gd name="T5" fmla="*/ 0 h 882227"/>
                    <a:gd name="T6" fmla="*/ 0 w 2692400"/>
                    <a:gd name="T7" fmla="*/ 0 h 882227"/>
                    <a:gd name="T8" fmla="*/ 0 w 2692400"/>
                    <a:gd name="T9" fmla="*/ 0 h 882227"/>
                    <a:gd name="T10" fmla="*/ 0 w 2692400"/>
                    <a:gd name="T11" fmla="*/ 0 h 882227"/>
                    <a:gd name="T12" fmla="*/ 0 w 2692400"/>
                    <a:gd name="T13" fmla="*/ 0 h 882227"/>
                    <a:gd name="T14" fmla="*/ 0 w 2692400"/>
                    <a:gd name="T15" fmla="*/ 0 h 882227"/>
                    <a:gd name="T16" fmla="*/ 0 w 2692400"/>
                    <a:gd name="T17" fmla="*/ 0 h 882227"/>
                    <a:gd name="T18" fmla="*/ 0 w 2692400"/>
                    <a:gd name="T19" fmla="*/ 0 h 882227"/>
                    <a:gd name="T20" fmla="*/ 0 w 2692400"/>
                    <a:gd name="T21" fmla="*/ 0 h 882227"/>
                    <a:gd name="T22" fmla="*/ 0 w 2692400"/>
                    <a:gd name="T23" fmla="*/ 0 h 882227"/>
                    <a:gd name="T24" fmla="*/ 0 w 2692400"/>
                    <a:gd name="T25" fmla="*/ 0 h 882227"/>
                    <a:gd name="T26" fmla="*/ 0 w 2692400"/>
                    <a:gd name="T27" fmla="*/ 0 h 882227"/>
                    <a:gd name="T28" fmla="*/ 0 w 2692400"/>
                    <a:gd name="T29" fmla="*/ 0 h 882227"/>
                    <a:gd name="T30" fmla="*/ 0 w 2692400"/>
                    <a:gd name="T31" fmla="*/ 0 h 882227"/>
                    <a:gd name="T32" fmla="*/ 0 w 2692400"/>
                    <a:gd name="T33" fmla="*/ 0 h 882227"/>
                    <a:gd name="T34" fmla="*/ 0 w 2692400"/>
                    <a:gd name="T35" fmla="*/ 0 h 882227"/>
                    <a:gd name="T36" fmla="*/ 0 w 2692400"/>
                    <a:gd name="T37" fmla="*/ 0 h 882227"/>
                    <a:gd name="T38" fmla="*/ 0 w 2692400"/>
                    <a:gd name="T39" fmla="*/ 0 h 882227"/>
                    <a:gd name="T40" fmla="*/ 0 w 2692400"/>
                    <a:gd name="T41" fmla="*/ 0 h 882227"/>
                    <a:gd name="T42" fmla="*/ 0 w 2692400"/>
                    <a:gd name="T43" fmla="*/ 0 h 882227"/>
                    <a:gd name="T44" fmla="*/ 0 w 2692400"/>
                    <a:gd name="T45" fmla="*/ 0 h 882227"/>
                    <a:gd name="T46" fmla="*/ 0 w 2692400"/>
                    <a:gd name="T47" fmla="*/ 0 h 882227"/>
                    <a:gd name="T48" fmla="*/ 0 w 2692400"/>
                    <a:gd name="T49" fmla="*/ 0 h 882227"/>
                    <a:gd name="T50" fmla="*/ 0 w 2692400"/>
                    <a:gd name="T51" fmla="*/ 0 h 882227"/>
                    <a:gd name="T52" fmla="*/ 0 w 2692400"/>
                    <a:gd name="T53" fmla="*/ 0 h 882227"/>
                    <a:gd name="T54" fmla="*/ 0 w 2692400"/>
                    <a:gd name="T55" fmla="*/ 0 h 882227"/>
                    <a:gd name="T56" fmla="*/ 0 w 2692400"/>
                    <a:gd name="T57" fmla="*/ 0 h 882227"/>
                    <a:gd name="T58" fmla="*/ 0 w 2692400"/>
                    <a:gd name="T59" fmla="*/ 0 h 882227"/>
                    <a:gd name="T60" fmla="*/ 0 w 2692400"/>
                    <a:gd name="T61" fmla="*/ 0 h 882227"/>
                    <a:gd name="T62" fmla="*/ 0 w 2692400"/>
                    <a:gd name="T63" fmla="*/ 0 h 882227"/>
                    <a:gd name="T64" fmla="*/ 0 w 2692400"/>
                    <a:gd name="T65" fmla="*/ 0 h 882227"/>
                    <a:gd name="T66" fmla="*/ 0 w 2692400"/>
                    <a:gd name="T67" fmla="*/ 0 h 882227"/>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692400"/>
                    <a:gd name="T103" fmla="*/ 0 h 882227"/>
                    <a:gd name="T104" fmla="*/ 2692400 w 2692400"/>
                    <a:gd name="T105" fmla="*/ 882227 h 882227"/>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692400" h="882227">
                      <a:moveTo>
                        <a:pt x="2614507" y="294640"/>
                      </a:moveTo>
                      <a:cubicBezTo>
                        <a:pt x="2692400" y="270933"/>
                        <a:pt x="2638214" y="194733"/>
                        <a:pt x="2644987" y="152400"/>
                      </a:cubicBezTo>
                      <a:cubicBezTo>
                        <a:pt x="2651760" y="110067"/>
                        <a:pt x="2677160" y="66040"/>
                        <a:pt x="2655147" y="40640"/>
                      </a:cubicBezTo>
                      <a:cubicBezTo>
                        <a:pt x="2633134" y="15240"/>
                        <a:pt x="2556934" y="0"/>
                        <a:pt x="2512907" y="0"/>
                      </a:cubicBezTo>
                      <a:cubicBezTo>
                        <a:pt x="2468880" y="0"/>
                        <a:pt x="2390987" y="40640"/>
                        <a:pt x="2390987" y="40640"/>
                      </a:cubicBezTo>
                      <a:lnTo>
                        <a:pt x="2136987" y="132080"/>
                      </a:lnTo>
                      <a:cubicBezTo>
                        <a:pt x="2076027" y="152400"/>
                        <a:pt x="2077720" y="150707"/>
                        <a:pt x="2025227" y="162560"/>
                      </a:cubicBezTo>
                      <a:cubicBezTo>
                        <a:pt x="1972734" y="174413"/>
                        <a:pt x="1889760" y="165947"/>
                        <a:pt x="1822027" y="203200"/>
                      </a:cubicBezTo>
                      <a:cubicBezTo>
                        <a:pt x="1754294" y="240453"/>
                        <a:pt x="1662854" y="331893"/>
                        <a:pt x="1618827" y="386080"/>
                      </a:cubicBezTo>
                      <a:cubicBezTo>
                        <a:pt x="1574800" y="440267"/>
                        <a:pt x="1591734" y="484293"/>
                        <a:pt x="1557867" y="528320"/>
                      </a:cubicBezTo>
                      <a:cubicBezTo>
                        <a:pt x="1524000" y="572347"/>
                        <a:pt x="1478280" y="633307"/>
                        <a:pt x="1415627" y="650240"/>
                      </a:cubicBezTo>
                      <a:cubicBezTo>
                        <a:pt x="1352974" y="667173"/>
                        <a:pt x="1254760" y="640080"/>
                        <a:pt x="1181947" y="629920"/>
                      </a:cubicBezTo>
                      <a:cubicBezTo>
                        <a:pt x="1109134" y="619760"/>
                        <a:pt x="1044787" y="604520"/>
                        <a:pt x="978747" y="589280"/>
                      </a:cubicBezTo>
                      <a:cubicBezTo>
                        <a:pt x="912707" y="574040"/>
                        <a:pt x="843280" y="546947"/>
                        <a:pt x="785707" y="538480"/>
                      </a:cubicBezTo>
                      <a:cubicBezTo>
                        <a:pt x="728134" y="530013"/>
                        <a:pt x="695960" y="530013"/>
                        <a:pt x="633307" y="538480"/>
                      </a:cubicBezTo>
                      <a:cubicBezTo>
                        <a:pt x="570654" y="546947"/>
                        <a:pt x="472440" y="590973"/>
                        <a:pt x="409787" y="589280"/>
                      </a:cubicBezTo>
                      <a:cubicBezTo>
                        <a:pt x="347134" y="587587"/>
                        <a:pt x="298027" y="557107"/>
                        <a:pt x="257387" y="528320"/>
                      </a:cubicBezTo>
                      <a:cubicBezTo>
                        <a:pt x="216747" y="499533"/>
                        <a:pt x="198120" y="428413"/>
                        <a:pt x="165947" y="416560"/>
                      </a:cubicBezTo>
                      <a:cubicBezTo>
                        <a:pt x="133774" y="404707"/>
                        <a:pt x="89747" y="440267"/>
                        <a:pt x="64347" y="457200"/>
                      </a:cubicBezTo>
                      <a:cubicBezTo>
                        <a:pt x="38947" y="474133"/>
                        <a:pt x="22014" y="499533"/>
                        <a:pt x="13547" y="518160"/>
                      </a:cubicBezTo>
                      <a:cubicBezTo>
                        <a:pt x="5080" y="536787"/>
                        <a:pt x="0" y="545253"/>
                        <a:pt x="13547" y="568960"/>
                      </a:cubicBezTo>
                      <a:cubicBezTo>
                        <a:pt x="27094" y="592667"/>
                        <a:pt x="49107" y="626533"/>
                        <a:pt x="94827" y="660400"/>
                      </a:cubicBezTo>
                      <a:cubicBezTo>
                        <a:pt x="140547" y="694267"/>
                        <a:pt x="216747" y="765387"/>
                        <a:pt x="287867" y="772160"/>
                      </a:cubicBezTo>
                      <a:cubicBezTo>
                        <a:pt x="358987" y="778933"/>
                        <a:pt x="457200" y="711200"/>
                        <a:pt x="521547" y="701040"/>
                      </a:cubicBezTo>
                      <a:cubicBezTo>
                        <a:pt x="585894" y="690880"/>
                        <a:pt x="614680" y="699347"/>
                        <a:pt x="673947" y="711200"/>
                      </a:cubicBezTo>
                      <a:cubicBezTo>
                        <a:pt x="733214" y="723053"/>
                        <a:pt x="877147" y="772160"/>
                        <a:pt x="877147" y="772160"/>
                      </a:cubicBezTo>
                      <a:cubicBezTo>
                        <a:pt x="963507" y="797560"/>
                        <a:pt x="1112520" y="848360"/>
                        <a:pt x="1192107" y="863600"/>
                      </a:cubicBezTo>
                      <a:cubicBezTo>
                        <a:pt x="1271694" y="878840"/>
                        <a:pt x="1286934" y="865293"/>
                        <a:pt x="1354667" y="863600"/>
                      </a:cubicBezTo>
                      <a:cubicBezTo>
                        <a:pt x="1422400" y="861907"/>
                        <a:pt x="1530774" y="882227"/>
                        <a:pt x="1598507" y="853440"/>
                      </a:cubicBezTo>
                      <a:cubicBezTo>
                        <a:pt x="1666240" y="824653"/>
                        <a:pt x="1728894" y="739987"/>
                        <a:pt x="1761067" y="690880"/>
                      </a:cubicBezTo>
                      <a:cubicBezTo>
                        <a:pt x="1793240" y="641773"/>
                        <a:pt x="1766147" y="609600"/>
                        <a:pt x="1791547" y="558800"/>
                      </a:cubicBezTo>
                      <a:cubicBezTo>
                        <a:pt x="1816947" y="508000"/>
                        <a:pt x="1849120" y="430107"/>
                        <a:pt x="1913467" y="386080"/>
                      </a:cubicBezTo>
                      <a:cubicBezTo>
                        <a:pt x="1977814" y="342053"/>
                        <a:pt x="2065867" y="306493"/>
                        <a:pt x="2177627" y="294640"/>
                      </a:cubicBezTo>
                      <a:cubicBezTo>
                        <a:pt x="2289387" y="282787"/>
                        <a:pt x="2536614" y="318347"/>
                        <a:pt x="2614507" y="294640"/>
                      </a:cubicBezTo>
                      <a:close/>
                    </a:path>
                  </a:pathLst>
                </a:custGeom>
                <a:solidFill>
                  <a:srgbClr val="000000">
                    <a:alpha val="20000"/>
                  </a:srgbClr>
                </a:solidFill>
                <a:ln w="9525" algn="ctr">
                  <a:solidFill>
                    <a:schemeClr val="tx1"/>
                  </a:solidFill>
                  <a:prstDash val="dashDot"/>
                  <a:round/>
                  <a:headEnd/>
                  <a:tailEnd/>
                </a:ln>
              </p:spPr>
              <p:txBody>
                <a:bodyPr anchor="ctr"/>
                <a:lstStyle/>
                <a:p>
                  <a:endParaRPr lang="zh-CN" altLang="en-US"/>
                </a:p>
              </p:txBody>
            </p:sp>
            <p:sp>
              <p:nvSpPr>
                <p:cNvPr id="59" name="TextBox 27"/>
                <p:cNvSpPr txBox="1">
                  <a:spLocks noChangeArrowheads="1"/>
                </p:cNvSpPr>
                <p:nvPr/>
              </p:nvSpPr>
              <p:spPr bwMode="auto">
                <a:xfrm>
                  <a:off x="3304971" y="6346528"/>
                  <a:ext cx="785818" cy="274638"/>
                </a:xfrm>
                <a:prstGeom prst="rect">
                  <a:avLst/>
                </a:prstGeom>
                <a:solidFill>
                  <a:srgbClr val="000000">
                    <a:alpha val="20000"/>
                  </a:srgbClr>
                </a:solidFill>
                <a:ln w="9525">
                  <a:noFill/>
                  <a:miter lim="800000"/>
                  <a:headEnd/>
                  <a:tailEnd/>
                </a:ln>
              </p:spPr>
              <p:txBody>
                <a:bodyPr wrap="square">
                  <a:spAutoFit/>
                </a:bodyPr>
                <a:lstStyle/>
                <a:p>
                  <a:pPr marL="0" marR="0" lvl="0" indent="0" algn="ctr" defTabSz="914400" eaLnBrk="1" fontAlgn="base" latinLnBrk="0" hangingPunct="1">
                    <a:lnSpc>
                      <a:spcPct val="100000"/>
                    </a:lnSpc>
                    <a:spcBef>
                      <a:spcPct val="0"/>
                    </a:spcBef>
                    <a:spcAft>
                      <a:spcPct val="0"/>
                    </a:spcAft>
                    <a:buClrTx/>
                    <a:buSzTx/>
                    <a:buFontTx/>
                    <a:buNone/>
                    <a:tabLst/>
                    <a:defRPr/>
                  </a:pPr>
                  <a:r>
                    <a:rPr lang="zh-CN" altLang="en-US" sz="1200" b="1" dirty="0" smtClean="0">
                      <a:solidFill>
                        <a:schemeClr val="bg1"/>
                      </a:solidFill>
                      <a:latin typeface="黑体" pitchFamily="2" charset="-122"/>
                      <a:ea typeface="黑体" pitchFamily="2" charset="-122"/>
                    </a:rPr>
                    <a:t>北滨路</a:t>
                  </a:r>
                  <a:endParaRPr lang="zh-CN" altLang="en-US" sz="1200" b="1" dirty="0">
                    <a:solidFill>
                      <a:schemeClr val="bg1"/>
                    </a:solidFill>
                    <a:latin typeface="黑体" pitchFamily="2" charset="-122"/>
                    <a:ea typeface="黑体" pitchFamily="2" charset="-122"/>
                  </a:endParaRPr>
                </a:p>
              </p:txBody>
            </p:sp>
          </p:grpSp>
          <p:sp>
            <p:nvSpPr>
              <p:cNvPr id="55" name="AutoShape 18"/>
              <p:cNvSpPr>
                <a:spLocks/>
              </p:cNvSpPr>
              <p:nvPr/>
            </p:nvSpPr>
            <p:spPr bwMode="auto">
              <a:xfrm flipH="1">
                <a:off x="5986561" y="3832336"/>
                <a:ext cx="1152000" cy="820800"/>
              </a:xfrm>
              <a:prstGeom prst="borderCallout2">
                <a:avLst>
                  <a:gd name="adj1" fmla="val 20611"/>
                  <a:gd name="adj2" fmla="val 107414"/>
                  <a:gd name="adj3" fmla="val 19636"/>
                  <a:gd name="adj4" fmla="val 124474"/>
                  <a:gd name="adj5" fmla="val -9160"/>
                  <a:gd name="adj6" fmla="val 143483"/>
                </a:avLst>
              </a:prstGeom>
              <a:solidFill>
                <a:srgbClr val="336699">
                  <a:alpha val="89803"/>
                </a:srgbClr>
              </a:solidFill>
              <a:ln w="12700" algn="ctr">
                <a:solidFill>
                  <a:schemeClr val="tx1"/>
                </a:solidFill>
                <a:miter lim="800000"/>
                <a:headEnd/>
                <a:tailEnd/>
              </a:ln>
            </p:spPr>
            <p:txBody>
              <a:bodyPr lIns="0" tIns="0" rIns="0" bIns="0" anchor="ctr"/>
              <a:lstStyle>
                <a:lvl1pPr eaLnBrk="0" hangingPunct="0">
                  <a:defRPr sz="1000">
                    <a:solidFill>
                      <a:schemeClr val="bg1"/>
                    </a:solidFill>
                    <a:latin typeface="黑体" panose="02010609060101010101" pitchFamily="49" charset="-122"/>
                    <a:ea typeface="微软雅黑" panose="020B0503020204020204" pitchFamily="34" charset="-122"/>
                  </a:defRPr>
                </a:lvl1pPr>
                <a:lvl2pPr marL="742950" indent="-285750" eaLnBrk="0" hangingPunct="0">
                  <a:defRPr sz="1000">
                    <a:solidFill>
                      <a:schemeClr val="bg1"/>
                    </a:solidFill>
                    <a:latin typeface="黑体" panose="02010609060101010101" pitchFamily="49" charset="-122"/>
                    <a:ea typeface="微软雅黑" panose="020B0503020204020204" pitchFamily="34" charset="-122"/>
                  </a:defRPr>
                </a:lvl2pPr>
                <a:lvl3pPr marL="1143000" indent="-228600" eaLnBrk="0" hangingPunct="0">
                  <a:defRPr sz="1000">
                    <a:solidFill>
                      <a:schemeClr val="bg1"/>
                    </a:solidFill>
                    <a:latin typeface="黑体" panose="02010609060101010101" pitchFamily="49" charset="-122"/>
                    <a:ea typeface="微软雅黑" panose="020B0503020204020204" pitchFamily="34" charset="-122"/>
                  </a:defRPr>
                </a:lvl3pPr>
                <a:lvl4pPr marL="1600200" indent="-228600" eaLnBrk="0" hangingPunct="0">
                  <a:defRPr sz="1000">
                    <a:solidFill>
                      <a:schemeClr val="bg1"/>
                    </a:solidFill>
                    <a:latin typeface="黑体" panose="02010609060101010101" pitchFamily="49" charset="-122"/>
                    <a:ea typeface="微软雅黑" panose="020B0503020204020204" pitchFamily="34" charset="-122"/>
                  </a:defRPr>
                </a:lvl4pPr>
                <a:lvl5pPr marL="2057400" indent="-228600" eaLnBrk="0" hangingPunct="0">
                  <a:defRPr sz="1000">
                    <a:solidFill>
                      <a:schemeClr val="bg1"/>
                    </a:solidFill>
                    <a:latin typeface="黑体" panose="02010609060101010101" pitchFamily="49" charset="-122"/>
                    <a:ea typeface="微软雅黑" panose="020B0503020204020204" pitchFamily="34" charset="-122"/>
                  </a:defRPr>
                </a:lvl5pPr>
                <a:lvl6pPr marL="2514600" indent="-228600" eaLnBrk="0" fontAlgn="base" hangingPunct="0">
                  <a:spcBef>
                    <a:spcPct val="0"/>
                  </a:spcBef>
                  <a:spcAft>
                    <a:spcPct val="0"/>
                  </a:spcAft>
                  <a:defRPr sz="1000">
                    <a:solidFill>
                      <a:schemeClr val="bg1"/>
                    </a:solidFill>
                    <a:latin typeface="黑体" panose="02010609060101010101" pitchFamily="49" charset="-122"/>
                    <a:ea typeface="微软雅黑" panose="020B0503020204020204" pitchFamily="34" charset="-122"/>
                  </a:defRPr>
                </a:lvl6pPr>
                <a:lvl7pPr marL="2971800" indent="-228600" eaLnBrk="0" fontAlgn="base" hangingPunct="0">
                  <a:spcBef>
                    <a:spcPct val="0"/>
                  </a:spcBef>
                  <a:spcAft>
                    <a:spcPct val="0"/>
                  </a:spcAft>
                  <a:defRPr sz="1000">
                    <a:solidFill>
                      <a:schemeClr val="bg1"/>
                    </a:solidFill>
                    <a:latin typeface="黑体" panose="02010609060101010101" pitchFamily="49" charset="-122"/>
                    <a:ea typeface="微软雅黑" panose="020B0503020204020204" pitchFamily="34" charset="-122"/>
                  </a:defRPr>
                </a:lvl7pPr>
                <a:lvl8pPr marL="3429000" indent="-228600" eaLnBrk="0" fontAlgn="base" hangingPunct="0">
                  <a:spcBef>
                    <a:spcPct val="0"/>
                  </a:spcBef>
                  <a:spcAft>
                    <a:spcPct val="0"/>
                  </a:spcAft>
                  <a:defRPr sz="1000">
                    <a:solidFill>
                      <a:schemeClr val="bg1"/>
                    </a:solidFill>
                    <a:latin typeface="黑体" panose="02010609060101010101" pitchFamily="49" charset="-122"/>
                    <a:ea typeface="微软雅黑" panose="020B0503020204020204" pitchFamily="34" charset="-122"/>
                  </a:defRPr>
                </a:lvl8pPr>
                <a:lvl9pPr marL="3886200" indent="-228600" eaLnBrk="0" fontAlgn="base" hangingPunct="0">
                  <a:spcBef>
                    <a:spcPct val="0"/>
                  </a:spcBef>
                  <a:spcAft>
                    <a:spcPct val="0"/>
                  </a:spcAft>
                  <a:defRPr sz="1000">
                    <a:solidFill>
                      <a:schemeClr val="bg1"/>
                    </a:solidFill>
                    <a:latin typeface="黑体" panose="02010609060101010101" pitchFamily="49" charset="-122"/>
                    <a:ea typeface="微软雅黑" panose="020B0503020204020204" pitchFamily="34" charset="-122"/>
                  </a:defRPr>
                </a:lvl9pPr>
              </a:lstStyle>
              <a:p>
                <a:pPr eaLnBrk="1" hangingPunct="1"/>
                <a:r>
                  <a:rPr lang="zh-CN" altLang="en-US" dirty="0" smtClean="0">
                    <a:ea typeface="黑体" panose="02010609060101010101" pitchFamily="49" charset="-122"/>
                  </a:rPr>
                  <a:t>英利</a:t>
                </a:r>
                <a:r>
                  <a:rPr lang="en-US" altLang="zh-CN" dirty="0" smtClean="0">
                    <a:ea typeface="黑体" panose="02010609060101010101" pitchFamily="49" charset="-122"/>
                  </a:rPr>
                  <a:t>·</a:t>
                </a:r>
                <a:r>
                  <a:rPr lang="zh-CN" altLang="en-US" dirty="0" smtClean="0">
                    <a:ea typeface="黑体" panose="02010609060101010101" pitchFamily="49" charset="-122"/>
                  </a:rPr>
                  <a:t>狮城花园</a:t>
                </a:r>
                <a:endParaRPr lang="en-US" altLang="zh-CN" dirty="0" smtClean="0">
                  <a:ea typeface="黑体" panose="02010609060101010101" pitchFamily="49" charset="-122"/>
                </a:endParaRPr>
              </a:p>
              <a:p>
                <a:pPr eaLnBrk="1" hangingPunct="1"/>
                <a:r>
                  <a:rPr lang="zh-CN" altLang="en-US" dirty="0" smtClean="0">
                    <a:ea typeface="黑体" panose="02010609060101010101" pitchFamily="49" charset="-122"/>
                  </a:rPr>
                  <a:t>业</a:t>
                </a:r>
                <a:r>
                  <a:rPr lang="zh-CN" altLang="en-US" dirty="0">
                    <a:ea typeface="黑体" panose="02010609060101010101" pitchFamily="49" charset="-122"/>
                  </a:rPr>
                  <a:t>态</a:t>
                </a:r>
                <a:r>
                  <a:rPr lang="zh-CN" altLang="en-US" dirty="0" smtClean="0">
                    <a:ea typeface="黑体" panose="02010609060101010101" pitchFamily="49" charset="-122"/>
                  </a:rPr>
                  <a:t>：</a:t>
                </a:r>
                <a:r>
                  <a:rPr lang="zh-CN" altLang="en-US" dirty="0">
                    <a:ea typeface="黑体" panose="02010609060101010101" pitchFamily="49" charset="-122"/>
                  </a:rPr>
                  <a:t>电梯洋房</a:t>
                </a:r>
              </a:p>
              <a:p>
                <a:pPr eaLnBrk="1" hangingPunct="1"/>
                <a:r>
                  <a:rPr lang="zh-CN" altLang="en-US" dirty="0">
                    <a:ea typeface="黑体" panose="02010609060101010101" pitchFamily="49" charset="-122"/>
                  </a:rPr>
                  <a:t>成交</a:t>
                </a:r>
                <a:r>
                  <a:rPr lang="zh-CN" altLang="en-US" dirty="0" smtClean="0">
                    <a:ea typeface="黑体" panose="02010609060101010101" pitchFamily="49" charset="-122"/>
                  </a:rPr>
                  <a:t>价格：</a:t>
                </a:r>
                <a:r>
                  <a:rPr lang="en-US" altLang="zh-CN" dirty="0">
                    <a:ea typeface="黑体" panose="02010609060101010101" pitchFamily="49" charset="-122"/>
                  </a:rPr>
                  <a:t>8297</a:t>
                </a:r>
                <a:endParaRPr lang="en-US" altLang="zh-CN" dirty="0" smtClean="0">
                  <a:ea typeface="黑体" panose="02010609060101010101" pitchFamily="49" charset="-122"/>
                </a:endParaRPr>
              </a:p>
              <a:p>
                <a:pPr eaLnBrk="1" hangingPunct="1"/>
                <a:r>
                  <a:rPr lang="zh-CN" altLang="en-US" dirty="0" smtClean="0">
                    <a:ea typeface="黑体" panose="02010609060101010101" pitchFamily="49" charset="-122"/>
                  </a:rPr>
                  <a:t>认购</a:t>
                </a:r>
                <a:r>
                  <a:rPr lang="zh-CN" altLang="en-US" dirty="0">
                    <a:ea typeface="黑体" panose="02010609060101010101" pitchFamily="49" charset="-122"/>
                  </a:rPr>
                  <a:t>率</a:t>
                </a:r>
                <a:r>
                  <a:rPr lang="zh-CN" altLang="en-US" dirty="0" smtClean="0">
                    <a:ea typeface="黑体" panose="02010609060101010101" pitchFamily="49" charset="-122"/>
                  </a:rPr>
                  <a:t>：</a:t>
                </a:r>
                <a:r>
                  <a:rPr lang="en-US" altLang="zh-CN" dirty="0" smtClean="0">
                    <a:ea typeface="黑体" panose="02010609060101010101" pitchFamily="49" charset="-122"/>
                  </a:rPr>
                  <a:t>13%</a:t>
                </a:r>
              </a:p>
              <a:p>
                <a:pPr eaLnBrk="1" hangingPunct="1"/>
                <a:r>
                  <a:rPr lang="zh-CN" altLang="en-US" dirty="0" smtClean="0">
                    <a:ea typeface="黑体" panose="02010609060101010101" pitchFamily="49" charset="-122"/>
                  </a:rPr>
                  <a:t>价格变化：</a:t>
                </a:r>
                <a:r>
                  <a:rPr lang="en-US" altLang="zh-CN" dirty="0" smtClean="0">
                    <a:ea typeface="黑体" panose="02010609060101010101" pitchFamily="49" charset="-122"/>
                  </a:rPr>
                  <a:t>—</a:t>
                </a:r>
                <a:endParaRPr lang="en-US" altLang="zh-CN" dirty="0">
                  <a:ea typeface="黑体" panose="02010609060101010101" pitchFamily="49" charset="-122"/>
                </a:endParaRPr>
              </a:p>
            </p:txBody>
          </p:sp>
          <p:pic>
            <p:nvPicPr>
              <p:cNvPr id="56" name="Picture 3" descr="f13"/>
              <p:cNvPicPr>
                <a:picLocks noChangeAspect="1" noChangeArrowheads="1" noCrop="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5364088" y="3656560"/>
                <a:ext cx="169862" cy="158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49" name="AutoShape 18"/>
            <p:cNvSpPr>
              <a:spLocks/>
            </p:cNvSpPr>
            <p:nvPr/>
          </p:nvSpPr>
          <p:spPr bwMode="auto">
            <a:xfrm flipH="1">
              <a:off x="3022570" y="1090278"/>
              <a:ext cx="1152000" cy="820800"/>
            </a:xfrm>
            <a:prstGeom prst="borderCallout2">
              <a:avLst>
                <a:gd name="adj1" fmla="val 20611"/>
                <a:gd name="adj2" fmla="val 107414"/>
                <a:gd name="adj3" fmla="val 19636"/>
                <a:gd name="adj4" fmla="val 124474"/>
                <a:gd name="adj5" fmla="val -9160"/>
                <a:gd name="adj6" fmla="val 143483"/>
              </a:avLst>
            </a:prstGeom>
            <a:solidFill>
              <a:srgbClr val="336699">
                <a:alpha val="89803"/>
              </a:srgbClr>
            </a:solidFill>
            <a:ln w="12700" algn="ctr">
              <a:solidFill>
                <a:schemeClr val="tx1"/>
              </a:solidFill>
              <a:miter lim="800000"/>
              <a:headEnd/>
              <a:tailEnd/>
            </a:ln>
          </p:spPr>
          <p:txBody>
            <a:bodyPr lIns="0" tIns="0" rIns="0" bIns="0" anchor="ctr"/>
            <a:lstStyle>
              <a:lvl1pPr eaLnBrk="0" hangingPunct="0">
                <a:defRPr sz="1000">
                  <a:solidFill>
                    <a:schemeClr val="bg1"/>
                  </a:solidFill>
                  <a:latin typeface="黑体" panose="02010609060101010101" pitchFamily="49" charset="-122"/>
                  <a:ea typeface="微软雅黑" panose="020B0503020204020204" pitchFamily="34" charset="-122"/>
                </a:defRPr>
              </a:lvl1pPr>
              <a:lvl2pPr marL="742950" indent="-285750" eaLnBrk="0" hangingPunct="0">
                <a:defRPr sz="1000">
                  <a:solidFill>
                    <a:schemeClr val="bg1"/>
                  </a:solidFill>
                  <a:latin typeface="黑体" panose="02010609060101010101" pitchFamily="49" charset="-122"/>
                  <a:ea typeface="微软雅黑" panose="020B0503020204020204" pitchFamily="34" charset="-122"/>
                </a:defRPr>
              </a:lvl2pPr>
              <a:lvl3pPr marL="1143000" indent="-228600" eaLnBrk="0" hangingPunct="0">
                <a:defRPr sz="1000">
                  <a:solidFill>
                    <a:schemeClr val="bg1"/>
                  </a:solidFill>
                  <a:latin typeface="黑体" panose="02010609060101010101" pitchFamily="49" charset="-122"/>
                  <a:ea typeface="微软雅黑" panose="020B0503020204020204" pitchFamily="34" charset="-122"/>
                </a:defRPr>
              </a:lvl3pPr>
              <a:lvl4pPr marL="1600200" indent="-228600" eaLnBrk="0" hangingPunct="0">
                <a:defRPr sz="1000">
                  <a:solidFill>
                    <a:schemeClr val="bg1"/>
                  </a:solidFill>
                  <a:latin typeface="黑体" panose="02010609060101010101" pitchFamily="49" charset="-122"/>
                  <a:ea typeface="微软雅黑" panose="020B0503020204020204" pitchFamily="34" charset="-122"/>
                </a:defRPr>
              </a:lvl4pPr>
              <a:lvl5pPr marL="2057400" indent="-228600" eaLnBrk="0" hangingPunct="0">
                <a:defRPr sz="1000">
                  <a:solidFill>
                    <a:schemeClr val="bg1"/>
                  </a:solidFill>
                  <a:latin typeface="黑体" panose="02010609060101010101" pitchFamily="49" charset="-122"/>
                  <a:ea typeface="微软雅黑" panose="020B0503020204020204" pitchFamily="34" charset="-122"/>
                </a:defRPr>
              </a:lvl5pPr>
              <a:lvl6pPr marL="2514600" indent="-228600" eaLnBrk="0" fontAlgn="base" hangingPunct="0">
                <a:spcBef>
                  <a:spcPct val="0"/>
                </a:spcBef>
                <a:spcAft>
                  <a:spcPct val="0"/>
                </a:spcAft>
                <a:defRPr sz="1000">
                  <a:solidFill>
                    <a:schemeClr val="bg1"/>
                  </a:solidFill>
                  <a:latin typeface="黑体" panose="02010609060101010101" pitchFamily="49" charset="-122"/>
                  <a:ea typeface="微软雅黑" panose="020B0503020204020204" pitchFamily="34" charset="-122"/>
                </a:defRPr>
              </a:lvl6pPr>
              <a:lvl7pPr marL="2971800" indent="-228600" eaLnBrk="0" fontAlgn="base" hangingPunct="0">
                <a:spcBef>
                  <a:spcPct val="0"/>
                </a:spcBef>
                <a:spcAft>
                  <a:spcPct val="0"/>
                </a:spcAft>
                <a:defRPr sz="1000">
                  <a:solidFill>
                    <a:schemeClr val="bg1"/>
                  </a:solidFill>
                  <a:latin typeface="黑体" panose="02010609060101010101" pitchFamily="49" charset="-122"/>
                  <a:ea typeface="微软雅黑" panose="020B0503020204020204" pitchFamily="34" charset="-122"/>
                </a:defRPr>
              </a:lvl7pPr>
              <a:lvl8pPr marL="3429000" indent="-228600" eaLnBrk="0" fontAlgn="base" hangingPunct="0">
                <a:spcBef>
                  <a:spcPct val="0"/>
                </a:spcBef>
                <a:spcAft>
                  <a:spcPct val="0"/>
                </a:spcAft>
                <a:defRPr sz="1000">
                  <a:solidFill>
                    <a:schemeClr val="bg1"/>
                  </a:solidFill>
                  <a:latin typeface="黑体" panose="02010609060101010101" pitchFamily="49" charset="-122"/>
                  <a:ea typeface="微软雅黑" panose="020B0503020204020204" pitchFamily="34" charset="-122"/>
                </a:defRPr>
              </a:lvl8pPr>
              <a:lvl9pPr marL="3886200" indent="-228600" eaLnBrk="0" fontAlgn="base" hangingPunct="0">
                <a:spcBef>
                  <a:spcPct val="0"/>
                </a:spcBef>
                <a:spcAft>
                  <a:spcPct val="0"/>
                </a:spcAft>
                <a:defRPr sz="1000">
                  <a:solidFill>
                    <a:schemeClr val="bg1"/>
                  </a:solidFill>
                  <a:latin typeface="黑体" panose="02010609060101010101" pitchFamily="49" charset="-122"/>
                  <a:ea typeface="微软雅黑" panose="020B0503020204020204" pitchFamily="34" charset="-122"/>
                </a:defRPr>
              </a:lvl9pPr>
            </a:lstStyle>
            <a:p>
              <a:pPr eaLnBrk="1" hangingPunct="1"/>
              <a:r>
                <a:rPr lang="zh-CN" altLang="en-US" dirty="0" smtClean="0">
                  <a:ea typeface="黑体" panose="02010609060101010101" pitchFamily="49" charset="-122"/>
                </a:rPr>
                <a:t>中庚城</a:t>
              </a:r>
              <a:endParaRPr lang="en-US" altLang="zh-CN" dirty="0" smtClean="0">
                <a:ea typeface="黑体" panose="02010609060101010101" pitchFamily="49" charset="-122"/>
              </a:endParaRPr>
            </a:p>
            <a:p>
              <a:pPr eaLnBrk="1" hangingPunct="1"/>
              <a:r>
                <a:rPr lang="zh-CN" altLang="en-US" dirty="0" smtClean="0">
                  <a:ea typeface="黑体" panose="02010609060101010101" pitchFamily="49" charset="-122"/>
                </a:rPr>
                <a:t>业</a:t>
              </a:r>
              <a:r>
                <a:rPr lang="zh-CN" altLang="en-US" dirty="0">
                  <a:ea typeface="黑体" panose="02010609060101010101" pitchFamily="49" charset="-122"/>
                </a:rPr>
                <a:t>态</a:t>
              </a:r>
              <a:r>
                <a:rPr lang="zh-CN" altLang="en-US" dirty="0" smtClean="0">
                  <a:ea typeface="黑体" panose="02010609060101010101" pitchFamily="49" charset="-122"/>
                </a:rPr>
                <a:t>：</a:t>
              </a:r>
              <a:r>
                <a:rPr lang="zh-CN" altLang="en-US" dirty="0">
                  <a:ea typeface="黑体" panose="02010609060101010101" pitchFamily="49" charset="-122"/>
                </a:rPr>
                <a:t>高层</a:t>
              </a:r>
            </a:p>
            <a:p>
              <a:pPr eaLnBrk="1" hangingPunct="1"/>
              <a:r>
                <a:rPr lang="zh-CN" altLang="en-US" dirty="0">
                  <a:ea typeface="黑体" panose="02010609060101010101" pitchFamily="49" charset="-122"/>
                </a:rPr>
                <a:t>成交</a:t>
              </a:r>
              <a:r>
                <a:rPr lang="zh-CN" altLang="en-US" dirty="0" smtClean="0">
                  <a:ea typeface="黑体" panose="02010609060101010101" pitchFamily="49" charset="-122"/>
                </a:rPr>
                <a:t>价格：</a:t>
              </a:r>
              <a:r>
                <a:rPr lang="en-US" altLang="zh-CN" dirty="0" smtClean="0">
                  <a:ea typeface="黑体" panose="02010609060101010101" pitchFamily="49" charset="-122"/>
                </a:rPr>
                <a:t>6336</a:t>
              </a:r>
            </a:p>
            <a:p>
              <a:pPr eaLnBrk="1" hangingPunct="1"/>
              <a:r>
                <a:rPr lang="zh-CN" altLang="en-US" dirty="0" smtClean="0">
                  <a:ea typeface="黑体" panose="02010609060101010101" pitchFamily="49" charset="-122"/>
                </a:rPr>
                <a:t>认购</a:t>
              </a:r>
              <a:r>
                <a:rPr lang="zh-CN" altLang="en-US" dirty="0">
                  <a:ea typeface="黑体" panose="02010609060101010101" pitchFamily="49" charset="-122"/>
                </a:rPr>
                <a:t>率</a:t>
              </a:r>
              <a:r>
                <a:rPr lang="zh-CN" altLang="en-US" dirty="0" smtClean="0">
                  <a:ea typeface="黑体" panose="02010609060101010101" pitchFamily="49" charset="-122"/>
                </a:rPr>
                <a:t>：</a:t>
              </a:r>
              <a:r>
                <a:rPr lang="en-US" altLang="zh-CN" dirty="0" smtClean="0">
                  <a:ea typeface="黑体" panose="02010609060101010101" pitchFamily="49" charset="-122"/>
                </a:rPr>
                <a:t>75%</a:t>
              </a:r>
            </a:p>
            <a:p>
              <a:pPr eaLnBrk="1" hangingPunct="1"/>
              <a:r>
                <a:rPr lang="zh-CN" altLang="en-US" dirty="0" smtClean="0">
                  <a:ea typeface="黑体" panose="02010609060101010101" pitchFamily="49" charset="-122"/>
                </a:rPr>
                <a:t>价格变化：</a:t>
              </a:r>
              <a:r>
                <a:rPr lang="en-US" altLang="zh-CN" dirty="0" smtClean="0">
                  <a:ea typeface="黑体" panose="02010609060101010101" pitchFamily="49" charset="-122"/>
                </a:rPr>
                <a:t>430</a:t>
              </a:r>
              <a:endParaRPr lang="en-US" altLang="zh-CN" dirty="0">
                <a:ea typeface="黑体" panose="02010609060101010101" pitchFamily="49" charset="-122"/>
              </a:endParaRPr>
            </a:p>
          </p:txBody>
        </p:sp>
        <p:pic>
          <p:nvPicPr>
            <p:cNvPr id="50" name="Picture 3" descr="f13"/>
            <p:cNvPicPr>
              <a:picLocks noChangeAspect="1" noChangeArrowheads="1" noCrop="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2400097" y="914502"/>
              <a:ext cx="169862" cy="158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Tree>
    <p:extLst>
      <p:ext uri="{BB962C8B-B14F-4D97-AF65-F5344CB8AC3E}">
        <p14:creationId xmlns:p14="http://schemas.microsoft.com/office/powerpoint/2010/main" xmlns="" val="138364630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Rectangle 5"/>
          <p:cNvSpPr>
            <a:spLocks noChangeArrowheads="1"/>
          </p:cNvSpPr>
          <p:nvPr/>
        </p:nvSpPr>
        <p:spPr bwMode="auto">
          <a:xfrm>
            <a:off x="0" y="0"/>
            <a:ext cx="3203575" cy="503238"/>
          </a:xfrm>
          <a:prstGeom prst="rect">
            <a:avLst/>
          </a:prstGeom>
          <a:solidFill>
            <a:srgbClr val="A50021"/>
          </a:solidFill>
          <a:ln w="9525">
            <a:noFill/>
            <a:miter lim="800000"/>
            <a:headEnd/>
            <a:tailEnd/>
          </a:ln>
        </p:spPr>
        <p:txBody>
          <a:bodyPr anchor="ctr" anchorCtr="1"/>
          <a:lstStyle/>
          <a:p>
            <a:pPr algn="ctr"/>
            <a:r>
              <a:rPr lang="zh-CN" altLang="en-US" b="1">
                <a:solidFill>
                  <a:schemeClr val="bg1"/>
                </a:solidFill>
                <a:latin typeface="Arial" charset="0"/>
                <a:ea typeface="黑体" pitchFamily="2" charset="-122"/>
              </a:rPr>
              <a:t>一周市场新开</a:t>
            </a:r>
            <a:r>
              <a:rPr lang="en-US" altLang="zh-CN" b="1">
                <a:solidFill>
                  <a:schemeClr val="bg1"/>
                </a:solidFill>
                <a:latin typeface="Arial" charset="0"/>
                <a:ea typeface="黑体" pitchFamily="2" charset="-122"/>
              </a:rPr>
              <a:t>(</a:t>
            </a:r>
            <a:r>
              <a:rPr lang="zh-CN" altLang="en-US" b="1">
                <a:solidFill>
                  <a:schemeClr val="bg1"/>
                </a:solidFill>
                <a:latin typeface="Arial" charset="0"/>
                <a:ea typeface="黑体" pitchFamily="2" charset="-122"/>
              </a:rPr>
              <a:t>加推</a:t>
            </a:r>
            <a:r>
              <a:rPr lang="en-US" altLang="zh-CN" b="1">
                <a:solidFill>
                  <a:schemeClr val="bg1"/>
                </a:solidFill>
                <a:latin typeface="Arial" charset="0"/>
                <a:ea typeface="黑体" pitchFamily="2" charset="-122"/>
              </a:rPr>
              <a:t>)</a:t>
            </a:r>
            <a:r>
              <a:rPr lang="zh-CN" altLang="en-US" b="1">
                <a:solidFill>
                  <a:schemeClr val="bg1"/>
                </a:solidFill>
                <a:latin typeface="Arial" charset="0"/>
                <a:ea typeface="黑体" pitchFamily="2" charset="-122"/>
              </a:rPr>
              <a:t>项目情况</a:t>
            </a:r>
          </a:p>
        </p:txBody>
      </p:sp>
      <p:sp>
        <p:nvSpPr>
          <p:cNvPr id="40" name="灯片编号占位符 3"/>
          <p:cNvSpPr txBox="1">
            <a:spLocks noGrp="1"/>
          </p:cNvSpPr>
          <p:nvPr/>
        </p:nvSpPr>
        <p:spPr bwMode="auto">
          <a:xfrm>
            <a:off x="7380288" y="6453188"/>
            <a:ext cx="1341437" cy="260350"/>
          </a:xfrm>
          <a:prstGeom prst="rect">
            <a:avLst/>
          </a:prstGeom>
          <a:noFill/>
          <a:ln w="9525">
            <a:noFill/>
            <a:miter lim="800000"/>
            <a:headEnd/>
            <a:tailEnd/>
          </a:ln>
        </p:spPr>
        <p:txBody>
          <a:bodyPr/>
          <a:lstStyle/>
          <a:p>
            <a:pPr algn="r"/>
            <a:fld id="{CADAC368-279C-4EFC-9B9E-B2B7A6AA1F4B}" type="slidenum">
              <a:rPr lang="zh-CN" altLang="en-US" sz="1400">
                <a:solidFill>
                  <a:schemeClr val="tx1"/>
                </a:solidFill>
                <a:latin typeface="Haettenschweiler" pitchFamily="34" charset="0"/>
              </a:rPr>
              <a:pPr algn="r"/>
              <a:t>23</a:t>
            </a:fld>
            <a:endParaRPr lang="en-US" altLang="zh-CN" sz="1400">
              <a:solidFill>
                <a:schemeClr val="tx1"/>
              </a:solidFill>
              <a:latin typeface="Haettenschweiler" pitchFamily="34" charset="0"/>
            </a:endParaRPr>
          </a:p>
        </p:txBody>
      </p:sp>
      <p:sp>
        <p:nvSpPr>
          <p:cNvPr id="41" name="Rectangle 6"/>
          <p:cNvSpPr>
            <a:spLocks noChangeArrowheads="1"/>
          </p:cNvSpPr>
          <p:nvPr/>
        </p:nvSpPr>
        <p:spPr bwMode="auto">
          <a:xfrm>
            <a:off x="1836738" y="547690"/>
            <a:ext cx="5472112" cy="433387"/>
          </a:xfrm>
          <a:prstGeom prst="rect">
            <a:avLst/>
          </a:prstGeom>
          <a:noFill/>
          <a:ln w="9525">
            <a:noFill/>
            <a:miter lim="800000"/>
            <a:headEnd/>
            <a:tailEnd/>
          </a:ln>
        </p:spPr>
        <p:txBody>
          <a:bodyPr anchor="ctr"/>
          <a:lstStyle/>
          <a:p>
            <a:pPr algn="ctr"/>
            <a:r>
              <a:rPr lang="zh-CN" altLang="en-US" sz="2000" b="1" dirty="0">
                <a:solidFill>
                  <a:schemeClr val="tx1"/>
                </a:solidFill>
                <a:latin typeface="黑体" pitchFamily="2" charset="-122"/>
                <a:ea typeface="黑体" pitchFamily="2" charset="-122"/>
              </a:rPr>
              <a:t>西区重点楼盘开盘（加推）项目近期变化</a:t>
            </a:r>
          </a:p>
        </p:txBody>
      </p:sp>
      <p:grpSp>
        <p:nvGrpSpPr>
          <p:cNvPr id="35" name="组合 34"/>
          <p:cNvGrpSpPr/>
          <p:nvPr/>
        </p:nvGrpSpPr>
        <p:grpSpPr>
          <a:xfrm>
            <a:off x="504825" y="908720"/>
            <a:ext cx="8126413" cy="5659438"/>
            <a:chOff x="504825" y="908720"/>
            <a:chExt cx="8126413" cy="5659438"/>
          </a:xfrm>
        </p:grpSpPr>
        <p:grpSp>
          <p:nvGrpSpPr>
            <p:cNvPr id="36" name="Group 41"/>
            <p:cNvGrpSpPr>
              <a:grpSpLocks/>
            </p:cNvGrpSpPr>
            <p:nvPr/>
          </p:nvGrpSpPr>
          <p:grpSpPr bwMode="auto">
            <a:xfrm>
              <a:off x="504825" y="908720"/>
              <a:ext cx="8126413" cy="5659438"/>
              <a:chOff x="318" y="547"/>
              <a:chExt cx="5119" cy="3565"/>
            </a:xfrm>
          </p:grpSpPr>
          <p:pic>
            <p:nvPicPr>
              <p:cNvPr id="44" name="Picture 2"/>
              <p:cNvPicPr>
                <a:picLocks noChangeAspect="1" noChangeArrowheads="1"/>
              </p:cNvPicPr>
              <p:nvPr/>
            </p:nvPicPr>
            <p:blipFill>
              <a:blip r:embed="rId2" cstate="print"/>
              <a:srcRect/>
              <a:stretch>
                <a:fillRect/>
              </a:stretch>
            </p:blipFill>
            <p:spPr bwMode="auto">
              <a:xfrm>
                <a:off x="333" y="579"/>
                <a:ext cx="5094" cy="3516"/>
              </a:xfrm>
              <a:prstGeom prst="rect">
                <a:avLst/>
              </a:prstGeom>
              <a:solidFill>
                <a:srgbClr val="000000">
                  <a:alpha val="20000"/>
                </a:srgbClr>
              </a:solidFill>
              <a:ln w="9525">
                <a:noFill/>
                <a:miter lim="800000"/>
                <a:headEnd/>
                <a:tailEnd/>
              </a:ln>
            </p:spPr>
          </p:pic>
          <p:sp>
            <p:nvSpPr>
              <p:cNvPr id="45" name="任意多边形 6"/>
              <p:cNvSpPr>
                <a:spLocks noChangeArrowheads="1"/>
              </p:cNvSpPr>
              <p:nvPr/>
            </p:nvSpPr>
            <p:spPr bwMode="auto">
              <a:xfrm>
                <a:off x="4367" y="1759"/>
                <a:ext cx="902" cy="470"/>
              </a:xfrm>
              <a:custGeom>
                <a:avLst/>
                <a:gdLst>
                  <a:gd name="T0" fmla="*/ 0 w 1432560"/>
                  <a:gd name="T1" fmla="*/ 0 h 746760"/>
                  <a:gd name="T2" fmla="*/ 0 w 1432560"/>
                  <a:gd name="T3" fmla="*/ 0 h 746760"/>
                  <a:gd name="T4" fmla="*/ 0 w 1432560"/>
                  <a:gd name="T5" fmla="*/ 0 h 746760"/>
                  <a:gd name="T6" fmla="*/ 0 w 1432560"/>
                  <a:gd name="T7" fmla="*/ 0 h 746760"/>
                  <a:gd name="T8" fmla="*/ 0 w 1432560"/>
                  <a:gd name="T9" fmla="*/ 0 h 746760"/>
                  <a:gd name="T10" fmla="*/ 0 w 1432560"/>
                  <a:gd name="T11" fmla="*/ 0 h 746760"/>
                  <a:gd name="T12" fmla="*/ 0 w 1432560"/>
                  <a:gd name="T13" fmla="*/ 0 h 746760"/>
                  <a:gd name="T14" fmla="*/ 0 w 1432560"/>
                  <a:gd name="T15" fmla="*/ 0 h 746760"/>
                  <a:gd name="T16" fmla="*/ 0 w 1432560"/>
                  <a:gd name="T17" fmla="*/ 0 h 746760"/>
                  <a:gd name="T18" fmla="*/ 0 w 1432560"/>
                  <a:gd name="T19" fmla="*/ 0 h 746760"/>
                  <a:gd name="T20" fmla="*/ 0 w 1432560"/>
                  <a:gd name="T21" fmla="*/ 0 h 746760"/>
                  <a:gd name="T22" fmla="*/ 0 w 1432560"/>
                  <a:gd name="T23" fmla="*/ 0 h 746760"/>
                  <a:gd name="T24" fmla="*/ 0 w 1432560"/>
                  <a:gd name="T25" fmla="*/ 0 h 746760"/>
                  <a:gd name="T26" fmla="*/ 0 w 1432560"/>
                  <a:gd name="T27" fmla="*/ 0 h 746760"/>
                  <a:gd name="T28" fmla="*/ 0 w 1432560"/>
                  <a:gd name="T29" fmla="*/ 0 h 746760"/>
                  <a:gd name="T30" fmla="*/ 0 w 1432560"/>
                  <a:gd name="T31" fmla="*/ 0 h 746760"/>
                  <a:gd name="T32" fmla="*/ 0 w 1432560"/>
                  <a:gd name="T33" fmla="*/ 0 h 746760"/>
                  <a:gd name="T34" fmla="*/ 0 w 1432560"/>
                  <a:gd name="T35" fmla="*/ 0 h 746760"/>
                  <a:gd name="T36" fmla="*/ 0 w 1432560"/>
                  <a:gd name="T37" fmla="*/ 0 h 746760"/>
                  <a:gd name="T38" fmla="*/ 0 w 1432560"/>
                  <a:gd name="T39" fmla="*/ 0 h 746760"/>
                  <a:gd name="T40" fmla="*/ 0 w 1432560"/>
                  <a:gd name="T41" fmla="*/ 0 h 746760"/>
                  <a:gd name="T42" fmla="*/ 0 w 1432560"/>
                  <a:gd name="T43" fmla="*/ 0 h 746760"/>
                  <a:gd name="T44" fmla="*/ 0 w 1432560"/>
                  <a:gd name="T45" fmla="*/ 0 h 74676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432560"/>
                  <a:gd name="T70" fmla="*/ 0 h 746760"/>
                  <a:gd name="T71" fmla="*/ 1432560 w 1432560"/>
                  <a:gd name="T72" fmla="*/ 746760 h 746760"/>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432560" h="746760">
                    <a:moveTo>
                      <a:pt x="1368213" y="32173"/>
                    </a:moveTo>
                    <a:cubicBezTo>
                      <a:pt x="1344506" y="0"/>
                      <a:pt x="1325880" y="98213"/>
                      <a:pt x="1276773" y="133773"/>
                    </a:cubicBezTo>
                    <a:cubicBezTo>
                      <a:pt x="1227666" y="169333"/>
                      <a:pt x="1139613" y="226906"/>
                      <a:pt x="1073573" y="245533"/>
                    </a:cubicBezTo>
                    <a:cubicBezTo>
                      <a:pt x="1007533" y="264160"/>
                      <a:pt x="956733" y="259080"/>
                      <a:pt x="880533" y="245533"/>
                    </a:cubicBezTo>
                    <a:cubicBezTo>
                      <a:pt x="804333" y="231986"/>
                      <a:pt x="679026" y="186266"/>
                      <a:pt x="616373" y="164253"/>
                    </a:cubicBezTo>
                    <a:cubicBezTo>
                      <a:pt x="553720" y="142240"/>
                      <a:pt x="565573" y="125306"/>
                      <a:pt x="504613" y="113453"/>
                    </a:cubicBezTo>
                    <a:cubicBezTo>
                      <a:pt x="443653" y="101600"/>
                      <a:pt x="323426" y="86360"/>
                      <a:pt x="250613" y="93133"/>
                    </a:cubicBezTo>
                    <a:cubicBezTo>
                      <a:pt x="177800" y="99906"/>
                      <a:pt x="108373" y="118533"/>
                      <a:pt x="67733" y="154093"/>
                    </a:cubicBezTo>
                    <a:cubicBezTo>
                      <a:pt x="27093" y="189653"/>
                      <a:pt x="0" y="279400"/>
                      <a:pt x="6773" y="306493"/>
                    </a:cubicBezTo>
                    <a:cubicBezTo>
                      <a:pt x="13546" y="333586"/>
                      <a:pt x="82973" y="299720"/>
                      <a:pt x="108373" y="316653"/>
                    </a:cubicBezTo>
                    <a:cubicBezTo>
                      <a:pt x="133773" y="333586"/>
                      <a:pt x="138853" y="379306"/>
                      <a:pt x="159173" y="408093"/>
                    </a:cubicBezTo>
                    <a:cubicBezTo>
                      <a:pt x="179493" y="436880"/>
                      <a:pt x="208280" y="465666"/>
                      <a:pt x="230293" y="489373"/>
                    </a:cubicBezTo>
                    <a:cubicBezTo>
                      <a:pt x="252306" y="513080"/>
                      <a:pt x="287866" y="524933"/>
                      <a:pt x="291253" y="550333"/>
                    </a:cubicBezTo>
                    <a:cubicBezTo>
                      <a:pt x="294640" y="575733"/>
                      <a:pt x="255693" y="619760"/>
                      <a:pt x="250613" y="641773"/>
                    </a:cubicBezTo>
                    <a:cubicBezTo>
                      <a:pt x="245533" y="663786"/>
                      <a:pt x="248920" y="675640"/>
                      <a:pt x="260773" y="682413"/>
                    </a:cubicBezTo>
                    <a:cubicBezTo>
                      <a:pt x="272626" y="689186"/>
                      <a:pt x="321733" y="682413"/>
                      <a:pt x="321733" y="682413"/>
                    </a:cubicBezTo>
                    <a:cubicBezTo>
                      <a:pt x="369146" y="682413"/>
                      <a:pt x="487680" y="675640"/>
                      <a:pt x="545253" y="682413"/>
                    </a:cubicBezTo>
                    <a:cubicBezTo>
                      <a:pt x="602826" y="689186"/>
                      <a:pt x="606213" y="712893"/>
                      <a:pt x="667173" y="723053"/>
                    </a:cubicBezTo>
                    <a:cubicBezTo>
                      <a:pt x="728133" y="733213"/>
                      <a:pt x="836506" y="746760"/>
                      <a:pt x="911013" y="743373"/>
                    </a:cubicBezTo>
                    <a:cubicBezTo>
                      <a:pt x="985520" y="739986"/>
                      <a:pt x="1048173" y="734906"/>
                      <a:pt x="1114213" y="702733"/>
                    </a:cubicBezTo>
                    <a:cubicBezTo>
                      <a:pt x="1180253" y="670560"/>
                      <a:pt x="1256453" y="612986"/>
                      <a:pt x="1307253" y="550333"/>
                    </a:cubicBezTo>
                    <a:cubicBezTo>
                      <a:pt x="1358053" y="487680"/>
                      <a:pt x="1405466" y="406400"/>
                      <a:pt x="1419013" y="326813"/>
                    </a:cubicBezTo>
                    <a:cubicBezTo>
                      <a:pt x="1432560" y="247226"/>
                      <a:pt x="1391920" y="64346"/>
                      <a:pt x="1368213" y="32173"/>
                    </a:cubicBezTo>
                    <a:close/>
                  </a:path>
                </a:pathLst>
              </a:custGeom>
              <a:solidFill>
                <a:srgbClr val="000000">
                  <a:alpha val="20000"/>
                </a:srgbClr>
              </a:solidFill>
              <a:ln w="9525" algn="ctr">
                <a:solidFill>
                  <a:sysClr val="windowText" lastClr="000000"/>
                </a:solidFill>
                <a:prstDash val="dashDot"/>
                <a:round/>
                <a:headEnd/>
                <a:tailEnd/>
              </a:ln>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46" name="任意多边形 7"/>
              <p:cNvSpPr>
                <a:spLocks noChangeArrowheads="1"/>
              </p:cNvSpPr>
              <p:nvPr/>
            </p:nvSpPr>
            <p:spPr bwMode="auto">
              <a:xfrm>
                <a:off x="3350" y="1949"/>
                <a:ext cx="1198" cy="458"/>
              </a:xfrm>
              <a:custGeom>
                <a:avLst/>
                <a:gdLst>
                  <a:gd name="T0" fmla="*/ 0 w 1901613"/>
                  <a:gd name="T1" fmla="*/ 0 h 728133"/>
                  <a:gd name="T2" fmla="*/ 0 w 1901613"/>
                  <a:gd name="T3" fmla="*/ 0 h 728133"/>
                  <a:gd name="T4" fmla="*/ 0 w 1901613"/>
                  <a:gd name="T5" fmla="*/ 0 h 728133"/>
                  <a:gd name="T6" fmla="*/ 0 w 1901613"/>
                  <a:gd name="T7" fmla="*/ 0 h 728133"/>
                  <a:gd name="T8" fmla="*/ 0 w 1901613"/>
                  <a:gd name="T9" fmla="*/ 0 h 728133"/>
                  <a:gd name="T10" fmla="*/ 0 w 1901613"/>
                  <a:gd name="T11" fmla="*/ 0 h 728133"/>
                  <a:gd name="T12" fmla="*/ 0 w 1901613"/>
                  <a:gd name="T13" fmla="*/ 0 h 728133"/>
                  <a:gd name="T14" fmla="*/ 0 w 1901613"/>
                  <a:gd name="T15" fmla="*/ 0 h 728133"/>
                  <a:gd name="T16" fmla="*/ 0 w 1901613"/>
                  <a:gd name="T17" fmla="*/ 0 h 728133"/>
                  <a:gd name="T18" fmla="*/ 0 w 1901613"/>
                  <a:gd name="T19" fmla="*/ 0 h 728133"/>
                  <a:gd name="T20" fmla="*/ 0 w 1901613"/>
                  <a:gd name="T21" fmla="*/ 0 h 728133"/>
                  <a:gd name="T22" fmla="*/ 0 w 1901613"/>
                  <a:gd name="T23" fmla="*/ 0 h 728133"/>
                  <a:gd name="T24" fmla="*/ 0 w 1901613"/>
                  <a:gd name="T25" fmla="*/ 0 h 728133"/>
                  <a:gd name="T26" fmla="*/ 0 w 1901613"/>
                  <a:gd name="T27" fmla="*/ 0 h 728133"/>
                  <a:gd name="T28" fmla="*/ 0 w 1901613"/>
                  <a:gd name="T29" fmla="*/ 0 h 728133"/>
                  <a:gd name="T30" fmla="*/ 0 w 1901613"/>
                  <a:gd name="T31" fmla="*/ 0 h 728133"/>
                  <a:gd name="T32" fmla="*/ 0 w 1901613"/>
                  <a:gd name="T33" fmla="*/ 0 h 728133"/>
                  <a:gd name="T34" fmla="*/ 0 w 1901613"/>
                  <a:gd name="T35" fmla="*/ 0 h 728133"/>
                  <a:gd name="T36" fmla="*/ 0 w 1901613"/>
                  <a:gd name="T37" fmla="*/ 0 h 728133"/>
                  <a:gd name="T38" fmla="*/ 0 w 1901613"/>
                  <a:gd name="T39" fmla="*/ 0 h 728133"/>
                  <a:gd name="T40" fmla="*/ 0 w 1901613"/>
                  <a:gd name="T41" fmla="*/ 0 h 728133"/>
                  <a:gd name="T42" fmla="*/ 0 w 1901613"/>
                  <a:gd name="T43" fmla="*/ 0 h 728133"/>
                  <a:gd name="T44" fmla="*/ 0 w 1901613"/>
                  <a:gd name="T45" fmla="*/ 0 h 728133"/>
                  <a:gd name="T46" fmla="*/ 0 w 1901613"/>
                  <a:gd name="T47" fmla="*/ 0 h 728133"/>
                  <a:gd name="T48" fmla="*/ 0 w 1901613"/>
                  <a:gd name="T49" fmla="*/ 0 h 728133"/>
                  <a:gd name="T50" fmla="*/ 0 w 1901613"/>
                  <a:gd name="T51" fmla="*/ 0 h 728133"/>
                  <a:gd name="T52" fmla="*/ 0 w 1901613"/>
                  <a:gd name="T53" fmla="*/ 0 h 728133"/>
                  <a:gd name="T54" fmla="*/ 0 w 1901613"/>
                  <a:gd name="T55" fmla="*/ 0 h 728133"/>
                  <a:gd name="T56" fmla="*/ 0 w 1901613"/>
                  <a:gd name="T57" fmla="*/ 0 h 728133"/>
                  <a:gd name="T58" fmla="*/ 0 w 1901613"/>
                  <a:gd name="T59" fmla="*/ 0 h 728133"/>
                  <a:gd name="T60" fmla="*/ 0 w 1901613"/>
                  <a:gd name="T61" fmla="*/ 0 h 728133"/>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901613"/>
                  <a:gd name="T94" fmla="*/ 0 h 728133"/>
                  <a:gd name="T95" fmla="*/ 1901613 w 1901613"/>
                  <a:gd name="T96" fmla="*/ 728133 h 728133"/>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901613" h="728133">
                    <a:moveTo>
                      <a:pt x="1884680" y="411480"/>
                    </a:moveTo>
                    <a:cubicBezTo>
                      <a:pt x="1867747" y="431800"/>
                      <a:pt x="1742440" y="482600"/>
                      <a:pt x="1742440" y="482600"/>
                    </a:cubicBezTo>
                    <a:cubicBezTo>
                      <a:pt x="1684867" y="511387"/>
                      <a:pt x="1603587" y="546947"/>
                      <a:pt x="1539240" y="584200"/>
                    </a:cubicBezTo>
                    <a:cubicBezTo>
                      <a:pt x="1474893" y="621453"/>
                      <a:pt x="1395307" y="684107"/>
                      <a:pt x="1356360" y="706120"/>
                    </a:cubicBezTo>
                    <a:cubicBezTo>
                      <a:pt x="1317413" y="728133"/>
                      <a:pt x="1344507" y="714587"/>
                      <a:pt x="1305560" y="716280"/>
                    </a:cubicBezTo>
                    <a:cubicBezTo>
                      <a:pt x="1266613" y="717973"/>
                      <a:pt x="1181947" y="728133"/>
                      <a:pt x="1122680" y="716280"/>
                    </a:cubicBezTo>
                    <a:cubicBezTo>
                      <a:pt x="1063413" y="704427"/>
                      <a:pt x="993987" y="665480"/>
                      <a:pt x="949960" y="645160"/>
                    </a:cubicBezTo>
                    <a:cubicBezTo>
                      <a:pt x="905933" y="624840"/>
                      <a:pt x="885613" y="612987"/>
                      <a:pt x="858520" y="594360"/>
                    </a:cubicBezTo>
                    <a:cubicBezTo>
                      <a:pt x="831427" y="575733"/>
                      <a:pt x="816187" y="557107"/>
                      <a:pt x="787400" y="533400"/>
                    </a:cubicBezTo>
                    <a:cubicBezTo>
                      <a:pt x="758613" y="509693"/>
                      <a:pt x="719667" y="472440"/>
                      <a:pt x="685800" y="452120"/>
                    </a:cubicBezTo>
                    <a:cubicBezTo>
                      <a:pt x="651933" y="431800"/>
                      <a:pt x="621453" y="430107"/>
                      <a:pt x="584200" y="411480"/>
                    </a:cubicBezTo>
                    <a:cubicBezTo>
                      <a:pt x="546947" y="392853"/>
                      <a:pt x="501227" y="352213"/>
                      <a:pt x="462280" y="340360"/>
                    </a:cubicBezTo>
                    <a:cubicBezTo>
                      <a:pt x="423333" y="328507"/>
                      <a:pt x="350520" y="340360"/>
                      <a:pt x="350520" y="340360"/>
                    </a:cubicBezTo>
                    <a:cubicBezTo>
                      <a:pt x="282787" y="342053"/>
                      <a:pt x="111760" y="355600"/>
                      <a:pt x="55880" y="350520"/>
                    </a:cubicBezTo>
                    <a:cubicBezTo>
                      <a:pt x="0" y="345440"/>
                      <a:pt x="11853" y="326813"/>
                      <a:pt x="15240" y="309880"/>
                    </a:cubicBezTo>
                    <a:cubicBezTo>
                      <a:pt x="18627" y="292947"/>
                      <a:pt x="18627" y="274320"/>
                      <a:pt x="76200" y="248920"/>
                    </a:cubicBezTo>
                    <a:cubicBezTo>
                      <a:pt x="133773" y="223520"/>
                      <a:pt x="284480" y="167640"/>
                      <a:pt x="360680" y="157480"/>
                    </a:cubicBezTo>
                    <a:cubicBezTo>
                      <a:pt x="436880" y="147320"/>
                      <a:pt x="482600" y="174413"/>
                      <a:pt x="533400" y="187960"/>
                    </a:cubicBezTo>
                    <a:cubicBezTo>
                      <a:pt x="584200" y="201507"/>
                      <a:pt x="665480" y="238760"/>
                      <a:pt x="665480" y="238760"/>
                    </a:cubicBezTo>
                    <a:cubicBezTo>
                      <a:pt x="745067" y="267547"/>
                      <a:pt x="922867" y="340360"/>
                      <a:pt x="1010920" y="360680"/>
                    </a:cubicBezTo>
                    <a:cubicBezTo>
                      <a:pt x="1098973" y="381000"/>
                      <a:pt x="1126067" y="374227"/>
                      <a:pt x="1193800" y="360680"/>
                    </a:cubicBezTo>
                    <a:cubicBezTo>
                      <a:pt x="1261533" y="347133"/>
                      <a:pt x="1361440" y="311573"/>
                      <a:pt x="1417320" y="279400"/>
                    </a:cubicBezTo>
                    <a:cubicBezTo>
                      <a:pt x="1473200" y="247227"/>
                      <a:pt x="1500293" y="209973"/>
                      <a:pt x="1529080" y="167640"/>
                    </a:cubicBezTo>
                    <a:cubicBezTo>
                      <a:pt x="1557867" y="125307"/>
                      <a:pt x="1566333" y="50800"/>
                      <a:pt x="1590040" y="25400"/>
                    </a:cubicBezTo>
                    <a:cubicBezTo>
                      <a:pt x="1613747" y="0"/>
                      <a:pt x="1649307" y="15240"/>
                      <a:pt x="1671320" y="15240"/>
                    </a:cubicBezTo>
                    <a:cubicBezTo>
                      <a:pt x="1693333" y="15240"/>
                      <a:pt x="1706880" y="10160"/>
                      <a:pt x="1722120" y="25400"/>
                    </a:cubicBezTo>
                    <a:cubicBezTo>
                      <a:pt x="1737360" y="40640"/>
                      <a:pt x="1740747" y="74507"/>
                      <a:pt x="1762760" y="106680"/>
                    </a:cubicBezTo>
                    <a:cubicBezTo>
                      <a:pt x="1784773" y="138853"/>
                      <a:pt x="1833880" y="189653"/>
                      <a:pt x="1854200" y="218440"/>
                    </a:cubicBezTo>
                    <a:cubicBezTo>
                      <a:pt x="1874520" y="247227"/>
                      <a:pt x="1886373" y="255693"/>
                      <a:pt x="1884680" y="279400"/>
                    </a:cubicBezTo>
                    <a:cubicBezTo>
                      <a:pt x="1882987" y="303107"/>
                      <a:pt x="1849120" y="340360"/>
                      <a:pt x="1844040" y="360680"/>
                    </a:cubicBezTo>
                    <a:cubicBezTo>
                      <a:pt x="1838960" y="381000"/>
                      <a:pt x="1901613" y="391160"/>
                      <a:pt x="1884680" y="411480"/>
                    </a:cubicBezTo>
                    <a:close/>
                  </a:path>
                </a:pathLst>
              </a:custGeom>
              <a:solidFill>
                <a:srgbClr val="000000">
                  <a:alpha val="20000"/>
                </a:srgbClr>
              </a:solidFill>
              <a:ln w="9525" algn="ctr">
                <a:solidFill>
                  <a:sysClr val="windowText" lastClr="000000"/>
                </a:solidFill>
                <a:prstDash val="dashDot"/>
                <a:round/>
                <a:headEnd/>
                <a:tailEnd/>
              </a:ln>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47" name="TextBox 5"/>
              <p:cNvSpPr txBox="1">
                <a:spLocks noChangeArrowheads="1"/>
              </p:cNvSpPr>
              <p:nvPr/>
            </p:nvSpPr>
            <p:spPr bwMode="auto">
              <a:xfrm>
                <a:off x="4545" y="1935"/>
                <a:ext cx="675" cy="174"/>
              </a:xfrm>
              <a:prstGeom prst="rect">
                <a:avLst/>
              </a:prstGeom>
              <a:solidFill>
                <a:srgbClr val="000000">
                  <a:alpha val="20000"/>
                </a:srgbClr>
              </a:solidFill>
              <a:ln w="9525">
                <a:noFill/>
                <a:miter lim="800000"/>
                <a:headEnd/>
                <a:tailEnd/>
              </a:ln>
            </p:spPr>
            <p:txBody>
              <a:bodyPr>
                <a:spAutoFit/>
              </a:bodyPr>
              <a:lstStyle/>
              <a:p>
                <a:pPr marR="0" lvl="0" indent="0" algn="ctr" fontAlgn="auto">
                  <a:lnSpc>
                    <a:spcPct val="100000"/>
                  </a:lnSpc>
                  <a:spcBef>
                    <a:spcPts val="0"/>
                  </a:spcBef>
                  <a:spcAft>
                    <a:spcPts val="0"/>
                  </a:spcAft>
                  <a:buClrTx/>
                  <a:buSzTx/>
                  <a:buFontTx/>
                  <a:buNone/>
                  <a:tabLst/>
                  <a:defRPr/>
                </a:pPr>
                <a:r>
                  <a:rPr lang="zh-CN" altLang="en-US" sz="1200" b="1" dirty="0">
                    <a:solidFill>
                      <a:schemeClr val="bg1"/>
                    </a:solidFill>
                    <a:latin typeface="黑体" pitchFamily="2" charset="-122"/>
                    <a:ea typeface="黑体" pitchFamily="2" charset="-122"/>
                  </a:rPr>
                  <a:t>解放碑片区</a:t>
                </a:r>
              </a:p>
            </p:txBody>
          </p:sp>
          <p:sp>
            <p:nvSpPr>
              <p:cNvPr id="48" name="TextBox 8"/>
              <p:cNvSpPr txBox="1">
                <a:spLocks noChangeArrowheads="1"/>
              </p:cNvSpPr>
              <p:nvPr/>
            </p:nvSpPr>
            <p:spPr bwMode="auto">
              <a:xfrm>
                <a:off x="3735" y="2166"/>
                <a:ext cx="765" cy="174"/>
              </a:xfrm>
              <a:prstGeom prst="rect">
                <a:avLst/>
              </a:prstGeom>
              <a:solidFill>
                <a:srgbClr val="000000">
                  <a:alpha val="20000"/>
                </a:srgbClr>
              </a:solidFill>
              <a:ln w="9525">
                <a:noFill/>
                <a:miter lim="800000"/>
                <a:headEnd/>
                <a:tailEnd/>
              </a:ln>
            </p:spPr>
            <p:txBody>
              <a:bodyPr>
                <a:spAutoFit/>
              </a:bodyPr>
              <a:lstStyle/>
              <a:p>
                <a:pPr algn="ctr"/>
                <a:r>
                  <a:rPr lang="zh-CN" altLang="en-US" sz="1200" b="1" dirty="0">
                    <a:solidFill>
                      <a:schemeClr val="bg1"/>
                    </a:solidFill>
                    <a:latin typeface="黑体" pitchFamily="2" charset="-122"/>
                    <a:ea typeface="黑体" pitchFamily="2" charset="-122"/>
                  </a:rPr>
                  <a:t>两路口及大坪</a:t>
                </a:r>
              </a:p>
            </p:txBody>
          </p:sp>
          <p:sp>
            <p:nvSpPr>
              <p:cNvPr id="49" name="任意多边形 10"/>
              <p:cNvSpPr>
                <a:spLocks noChangeArrowheads="1"/>
              </p:cNvSpPr>
              <p:nvPr/>
            </p:nvSpPr>
            <p:spPr bwMode="auto">
              <a:xfrm>
                <a:off x="2587" y="566"/>
                <a:ext cx="2850" cy="3536"/>
              </a:xfrm>
              <a:custGeom>
                <a:avLst/>
                <a:gdLst>
                  <a:gd name="T0" fmla="*/ 0 w 4524587"/>
                  <a:gd name="T1" fmla="*/ 0 h 5613400"/>
                  <a:gd name="T2" fmla="*/ 0 w 4524587"/>
                  <a:gd name="T3" fmla="*/ 0 h 5613400"/>
                  <a:gd name="T4" fmla="*/ 0 w 4524587"/>
                  <a:gd name="T5" fmla="*/ 0 h 5613400"/>
                  <a:gd name="T6" fmla="*/ 0 w 4524587"/>
                  <a:gd name="T7" fmla="*/ 0 h 5613400"/>
                  <a:gd name="T8" fmla="*/ 0 w 4524587"/>
                  <a:gd name="T9" fmla="*/ 0 h 5613400"/>
                  <a:gd name="T10" fmla="*/ 0 w 4524587"/>
                  <a:gd name="T11" fmla="*/ 0 h 5613400"/>
                  <a:gd name="T12" fmla="*/ 0 w 4524587"/>
                  <a:gd name="T13" fmla="*/ 0 h 5613400"/>
                  <a:gd name="T14" fmla="*/ 0 w 4524587"/>
                  <a:gd name="T15" fmla="*/ 0 h 5613400"/>
                  <a:gd name="T16" fmla="*/ 0 w 4524587"/>
                  <a:gd name="T17" fmla="*/ 0 h 5613400"/>
                  <a:gd name="T18" fmla="*/ 0 w 4524587"/>
                  <a:gd name="T19" fmla="*/ 0 h 5613400"/>
                  <a:gd name="T20" fmla="*/ 0 w 4524587"/>
                  <a:gd name="T21" fmla="*/ 0 h 5613400"/>
                  <a:gd name="T22" fmla="*/ 0 w 4524587"/>
                  <a:gd name="T23" fmla="*/ 0 h 5613400"/>
                  <a:gd name="T24" fmla="*/ 0 w 4524587"/>
                  <a:gd name="T25" fmla="*/ 0 h 5613400"/>
                  <a:gd name="T26" fmla="*/ 0 w 4524587"/>
                  <a:gd name="T27" fmla="*/ 0 h 5613400"/>
                  <a:gd name="T28" fmla="*/ 0 w 4524587"/>
                  <a:gd name="T29" fmla="*/ 0 h 5613400"/>
                  <a:gd name="T30" fmla="*/ 0 w 4524587"/>
                  <a:gd name="T31" fmla="*/ 0 h 5613400"/>
                  <a:gd name="T32" fmla="*/ 0 w 4524587"/>
                  <a:gd name="T33" fmla="*/ 0 h 5613400"/>
                  <a:gd name="T34" fmla="*/ 0 w 4524587"/>
                  <a:gd name="T35" fmla="*/ 0 h 5613400"/>
                  <a:gd name="T36" fmla="*/ 0 w 4524587"/>
                  <a:gd name="T37" fmla="*/ 0 h 5613400"/>
                  <a:gd name="T38" fmla="*/ 0 w 4524587"/>
                  <a:gd name="T39" fmla="*/ 0 h 5613400"/>
                  <a:gd name="T40" fmla="*/ 0 w 4524587"/>
                  <a:gd name="T41" fmla="*/ 0 h 5613400"/>
                  <a:gd name="T42" fmla="*/ 0 w 4524587"/>
                  <a:gd name="T43" fmla="*/ 0 h 5613400"/>
                  <a:gd name="T44" fmla="*/ 0 w 4524587"/>
                  <a:gd name="T45" fmla="*/ 0 h 5613400"/>
                  <a:gd name="T46" fmla="*/ 0 w 4524587"/>
                  <a:gd name="T47" fmla="*/ 0 h 5613400"/>
                  <a:gd name="T48" fmla="*/ 0 w 4524587"/>
                  <a:gd name="T49" fmla="*/ 0 h 5613400"/>
                  <a:gd name="T50" fmla="*/ 0 w 4524587"/>
                  <a:gd name="T51" fmla="*/ 0 h 5613400"/>
                  <a:gd name="T52" fmla="*/ 0 w 4524587"/>
                  <a:gd name="T53" fmla="*/ 0 h 5613400"/>
                  <a:gd name="T54" fmla="*/ 0 w 4524587"/>
                  <a:gd name="T55" fmla="*/ 0 h 5613400"/>
                  <a:gd name="T56" fmla="*/ 0 w 4524587"/>
                  <a:gd name="T57" fmla="*/ 0 h 5613400"/>
                  <a:gd name="T58" fmla="*/ 0 w 4524587"/>
                  <a:gd name="T59" fmla="*/ 0 h 5613400"/>
                  <a:gd name="T60" fmla="*/ 0 w 4524587"/>
                  <a:gd name="T61" fmla="*/ 0 h 5613400"/>
                  <a:gd name="T62" fmla="*/ 0 w 4524587"/>
                  <a:gd name="T63" fmla="*/ 0 h 5613400"/>
                  <a:gd name="T64" fmla="*/ 0 w 4524587"/>
                  <a:gd name="T65" fmla="*/ 0 h 5613400"/>
                  <a:gd name="T66" fmla="*/ 0 w 4524587"/>
                  <a:gd name="T67" fmla="*/ 0 h 5613400"/>
                  <a:gd name="T68" fmla="*/ 0 w 4524587"/>
                  <a:gd name="T69" fmla="*/ 0 h 5613400"/>
                  <a:gd name="T70" fmla="*/ 0 w 4524587"/>
                  <a:gd name="T71" fmla="*/ 0 h 5613400"/>
                  <a:gd name="T72" fmla="*/ 0 w 4524587"/>
                  <a:gd name="T73" fmla="*/ 0 h 5613400"/>
                  <a:gd name="T74" fmla="*/ 0 w 4524587"/>
                  <a:gd name="T75" fmla="*/ 0 h 5613400"/>
                  <a:gd name="T76" fmla="*/ 0 w 4524587"/>
                  <a:gd name="T77" fmla="*/ 0 h 5613400"/>
                  <a:gd name="T78" fmla="*/ 0 w 4524587"/>
                  <a:gd name="T79" fmla="*/ 0 h 5613400"/>
                  <a:gd name="T80" fmla="*/ 0 w 4524587"/>
                  <a:gd name="T81" fmla="*/ 0 h 5613400"/>
                  <a:gd name="T82" fmla="*/ 0 w 4524587"/>
                  <a:gd name="T83" fmla="*/ 0 h 5613400"/>
                  <a:gd name="T84" fmla="*/ 0 w 4524587"/>
                  <a:gd name="T85" fmla="*/ 0 h 5613400"/>
                  <a:gd name="T86" fmla="*/ 0 w 4524587"/>
                  <a:gd name="T87" fmla="*/ 0 h 5613400"/>
                  <a:gd name="T88" fmla="*/ 0 w 4524587"/>
                  <a:gd name="T89" fmla="*/ 0 h 5613400"/>
                  <a:gd name="T90" fmla="*/ 0 w 4524587"/>
                  <a:gd name="T91" fmla="*/ 0 h 5613400"/>
                  <a:gd name="T92" fmla="*/ 0 w 4524587"/>
                  <a:gd name="T93" fmla="*/ 0 h 5613400"/>
                  <a:gd name="T94" fmla="*/ 0 w 4524587"/>
                  <a:gd name="T95" fmla="*/ 0 h 5613400"/>
                  <a:gd name="T96" fmla="*/ 0 w 4524587"/>
                  <a:gd name="T97" fmla="*/ 0 h 5613400"/>
                  <a:gd name="T98" fmla="*/ 0 w 4524587"/>
                  <a:gd name="T99" fmla="*/ 0 h 5613400"/>
                  <a:gd name="T100" fmla="*/ 0 w 4524587"/>
                  <a:gd name="T101" fmla="*/ 0 h 5613400"/>
                  <a:gd name="T102" fmla="*/ 0 w 4524587"/>
                  <a:gd name="T103" fmla="*/ 0 h 5613400"/>
                  <a:gd name="T104" fmla="*/ 0 w 4524587"/>
                  <a:gd name="T105" fmla="*/ 0 h 5613400"/>
                  <a:gd name="T106" fmla="*/ 0 w 4524587"/>
                  <a:gd name="T107" fmla="*/ 0 h 5613400"/>
                  <a:gd name="T108" fmla="*/ 0 w 4524587"/>
                  <a:gd name="T109" fmla="*/ 0 h 5613400"/>
                  <a:gd name="T110" fmla="*/ 0 w 4524587"/>
                  <a:gd name="T111" fmla="*/ 0 h 5613400"/>
                  <a:gd name="T112" fmla="*/ 0 w 4524587"/>
                  <a:gd name="T113" fmla="*/ 0 h 5613400"/>
                  <a:gd name="T114" fmla="*/ 0 w 4524587"/>
                  <a:gd name="T115" fmla="*/ 0 h 5613400"/>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4524587"/>
                  <a:gd name="T175" fmla="*/ 0 h 5613400"/>
                  <a:gd name="T176" fmla="*/ 4524587 w 4524587"/>
                  <a:gd name="T177" fmla="*/ 5613400 h 5613400"/>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4524587" h="5613400">
                    <a:moveTo>
                      <a:pt x="4397587" y="2118360"/>
                    </a:moveTo>
                    <a:cubicBezTo>
                      <a:pt x="4402667" y="2169160"/>
                      <a:pt x="4411134" y="2284307"/>
                      <a:pt x="4397587" y="2341880"/>
                    </a:cubicBezTo>
                    <a:cubicBezTo>
                      <a:pt x="4384040" y="2399453"/>
                      <a:pt x="4340014" y="2418080"/>
                      <a:pt x="4316307" y="2463800"/>
                    </a:cubicBezTo>
                    <a:cubicBezTo>
                      <a:pt x="4292600" y="2509520"/>
                      <a:pt x="4275667" y="2570480"/>
                      <a:pt x="4255347" y="2616200"/>
                    </a:cubicBezTo>
                    <a:cubicBezTo>
                      <a:pt x="4235027" y="2661920"/>
                      <a:pt x="4226560" y="2709333"/>
                      <a:pt x="4194387" y="2738120"/>
                    </a:cubicBezTo>
                    <a:cubicBezTo>
                      <a:pt x="4162214" y="2766907"/>
                      <a:pt x="4113107" y="2771987"/>
                      <a:pt x="4062307" y="2788920"/>
                    </a:cubicBezTo>
                    <a:cubicBezTo>
                      <a:pt x="4011507" y="2805853"/>
                      <a:pt x="3964094" y="2826173"/>
                      <a:pt x="3889587" y="2839720"/>
                    </a:cubicBezTo>
                    <a:cubicBezTo>
                      <a:pt x="3815080" y="2853267"/>
                      <a:pt x="3677920" y="2861733"/>
                      <a:pt x="3615267" y="2870200"/>
                    </a:cubicBezTo>
                    <a:cubicBezTo>
                      <a:pt x="3552614" y="2878667"/>
                      <a:pt x="3556000" y="2887133"/>
                      <a:pt x="3513667" y="2890520"/>
                    </a:cubicBezTo>
                    <a:cubicBezTo>
                      <a:pt x="3471334" y="2893907"/>
                      <a:pt x="3412067" y="2883747"/>
                      <a:pt x="3361267" y="2890520"/>
                    </a:cubicBezTo>
                    <a:cubicBezTo>
                      <a:pt x="3310467" y="2897293"/>
                      <a:pt x="3249507" y="2914227"/>
                      <a:pt x="3208867" y="2931160"/>
                    </a:cubicBezTo>
                    <a:cubicBezTo>
                      <a:pt x="3168227" y="2948093"/>
                      <a:pt x="3158067" y="2985347"/>
                      <a:pt x="3117427" y="2992120"/>
                    </a:cubicBezTo>
                    <a:cubicBezTo>
                      <a:pt x="3076787" y="2998893"/>
                      <a:pt x="3009054" y="2976880"/>
                      <a:pt x="2965027" y="2971800"/>
                    </a:cubicBezTo>
                    <a:cubicBezTo>
                      <a:pt x="2921000" y="2966720"/>
                      <a:pt x="2893907" y="2946400"/>
                      <a:pt x="2853267" y="2961640"/>
                    </a:cubicBezTo>
                    <a:cubicBezTo>
                      <a:pt x="2812627" y="2976880"/>
                      <a:pt x="2768600" y="3007360"/>
                      <a:pt x="2721187" y="3063240"/>
                    </a:cubicBezTo>
                    <a:cubicBezTo>
                      <a:pt x="2673774" y="3119120"/>
                      <a:pt x="2589107" y="3210560"/>
                      <a:pt x="2568787" y="3296920"/>
                    </a:cubicBezTo>
                    <a:cubicBezTo>
                      <a:pt x="2548467" y="3383280"/>
                      <a:pt x="2582334" y="3510280"/>
                      <a:pt x="2599267" y="3581400"/>
                    </a:cubicBezTo>
                    <a:cubicBezTo>
                      <a:pt x="2616200" y="3652520"/>
                      <a:pt x="2648374" y="3681307"/>
                      <a:pt x="2670387" y="3723640"/>
                    </a:cubicBezTo>
                    <a:cubicBezTo>
                      <a:pt x="2692400" y="3765973"/>
                      <a:pt x="2700867" y="3787987"/>
                      <a:pt x="2731347" y="3835400"/>
                    </a:cubicBezTo>
                    <a:cubicBezTo>
                      <a:pt x="2761827" y="3882813"/>
                      <a:pt x="2795694" y="3952240"/>
                      <a:pt x="2853267" y="4008120"/>
                    </a:cubicBezTo>
                    <a:cubicBezTo>
                      <a:pt x="2910840" y="4064000"/>
                      <a:pt x="3027680" y="4111413"/>
                      <a:pt x="3076787" y="4170680"/>
                    </a:cubicBezTo>
                    <a:cubicBezTo>
                      <a:pt x="3125894" y="4229947"/>
                      <a:pt x="3134360" y="4309533"/>
                      <a:pt x="3147907" y="4363720"/>
                    </a:cubicBezTo>
                    <a:cubicBezTo>
                      <a:pt x="3161454" y="4417907"/>
                      <a:pt x="3146214" y="4458547"/>
                      <a:pt x="3158067" y="4495800"/>
                    </a:cubicBezTo>
                    <a:cubicBezTo>
                      <a:pt x="3169920" y="4533053"/>
                      <a:pt x="3212254" y="4555067"/>
                      <a:pt x="3219027" y="4587240"/>
                    </a:cubicBezTo>
                    <a:cubicBezTo>
                      <a:pt x="3225800" y="4619413"/>
                      <a:pt x="3197014" y="4660053"/>
                      <a:pt x="3198707" y="4688840"/>
                    </a:cubicBezTo>
                    <a:cubicBezTo>
                      <a:pt x="3200400" y="4717627"/>
                      <a:pt x="3232574" y="4739640"/>
                      <a:pt x="3229187" y="4759960"/>
                    </a:cubicBezTo>
                    <a:cubicBezTo>
                      <a:pt x="3225800" y="4780280"/>
                      <a:pt x="3185160" y="4778587"/>
                      <a:pt x="3178387" y="4810760"/>
                    </a:cubicBezTo>
                    <a:cubicBezTo>
                      <a:pt x="3171614" y="4842933"/>
                      <a:pt x="3195320" y="4908973"/>
                      <a:pt x="3188547" y="4953000"/>
                    </a:cubicBezTo>
                    <a:cubicBezTo>
                      <a:pt x="3181774" y="4997027"/>
                      <a:pt x="3161454" y="5032587"/>
                      <a:pt x="3137747" y="5074920"/>
                    </a:cubicBezTo>
                    <a:cubicBezTo>
                      <a:pt x="3114040" y="5117253"/>
                      <a:pt x="3075094" y="5179907"/>
                      <a:pt x="3046307" y="5207000"/>
                    </a:cubicBezTo>
                    <a:cubicBezTo>
                      <a:pt x="3017520" y="5234093"/>
                      <a:pt x="2981960" y="5217160"/>
                      <a:pt x="2965027" y="5237480"/>
                    </a:cubicBezTo>
                    <a:cubicBezTo>
                      <a:pt x="2948094" y="5257800"/>
                      <a:pt x="2963334" y="5308600"/>
                      <a:pt x="2944707" y="5328920"/>
                    </a:cubicBezTo>
                    <a:cubicBezTo>
                      <a:pt x="2926080" y="5349240"/>
                      <a:pt x="2880360" y="5357707"/>
                      <a:pt x="2853267" y="5359400"/>
                    </a:cubicBezTo>
                    <a:cubicBezTo>
                      <a:pt x="2826174" y="5361093"/>
                      <a:pt x="2804160" y="5332307"/>
                      <a:pt x="2782147" y="5339080"/>
                    </a:cubicBezTo>
                    <a:cubicBezTo>
                      <a:pt x="2760134" y="5345853"/>
                      <a:pt x="2749974" y="5396653"/>
                      <a:pt x="2721187" y="5400040"/>
                    </a:cubicBezTo>
                    <a:cubicBezTo>
                      <a:pt x="2692400" y="5403427"/>
                      <a:pt x="2651760" y="5372947"/>
                      <a:pt x="2609427" y="5359400"/>
                    </a:cubicBezTo>
                    <a:cubicBezTo>
                      <a:pt x="2567094" y="5345853"/>
                      <a:pt x="2507827" y="5334000"/>
                      <a:pt x="2467187" y="5318760"/>
                    </a:cubicBezTo>
                    <a:cubicBezTo>
                      <a:pt x="2426547" y="5303520"/>
                      <a:pt x="2413000" y="5295053"/>
                      <a:pt x="2365587" y="5267960"/>
                    </a:cubicBezTo>
                    <a:cubicBezTo>
                      <a:pt x="2318174" y="5240867"/>
                      <a:pt x="2182707" y="5156200"/>
                      <a:pt x="2182707" y="5156200"/>
                    </a:cubicBezTo>
                    <a:cubicBezTo>
                      <a:pt x="2121747" y="5118947"/>
                      <a:pt x="2059094" y="5054600"/>
                      <a:pt x="1999827" y="5044440"/>
                    </a:cubicBezTo>
                    <a:cubicBezTo>
                      <a:pt x="1940560" y="5034280"/>
                      <a:pt x="1877907" y="5073227"/>
                      <a:pt x="1827107" y="5095240"/>
                    </a:cubicBezTo>
                    <a:cubicBezTo>
                      <a:pt x="1776307" y="5117253"/>
                      <a:pt x="1730587" y="5137573"/>
                      <a:pt x="1695027" y="5176520"/>
                    </a:cubicBezTo>
                    <a:cubicBezTo>
                      <a:pt x="1659467" y="5215467"/>
                      <a:pt x="1634067" y="5264573"/>
                      <a:pt x="1613747" y="5328920"/>
                    </a:cubicBezTo>
                    <a:cubicBezTo>
                      <a:pt x="1593427" y="5393267"/>
                      <a:pt x="1568027" y="5520267"/>
                      <a:pt x="1573107" y="5562600"/>
                    </a:cubicBezTo>
                    <a:cubicBezTo>
                      <a:pt x="1578187" y="5604933"/>
                      <a:pt x="1568027" y="5577840"/>
                      <a:pt x="1644227" y="5582920"/>
                    </a:cubicBezTo>
                    <a:cubicBezTo>
                      <a:pt x="1720427" y="5588000"/>
                      <a:pt x="2030307" y="5593080"/>
                      <a:pt x="2030307" y="5593080"/>
                    </a:cubicBezTo>
                    <a:lnTo>
                      <a:pt x="3340947" y="5613400"/>
                    </a:lnTo>
                    <a:cubicBezTo>
                      <a:pt x="3725334" y="5613400"/>
                      <a:pt x="4152054" y="5596467"/>
                      <a:pt x="4336627" y="5593080"/>
                    </a:cubicBezTo>
                    <a:cubicBezTo>
                      <a:pt x="4521200" y="5589693"/>
                      <a:pt x="4422987" y="5613400"/>
                      <a:pt x="4448387" y="5593080"/>
                    </a:cubicBezTo>
                    <a:cubicBezTo>
                      <a:pt x="4473787" y="5572760"/>
                      <a:pt x="4483947" y="5559213"/>
                      <a:pt x="4489027" y="5471160"/>
                    </a:cubicBezTo>
                    <a:cubicBezTo>
                      <a:pt x="4494107" y="5383107"/>
                      <a:pt x="4480560" y="5222240"/>
                      <a:pt x="4478867" y="5064760"/>
                    </a:cubicBezTo>
                    <a:cubicBezTo>
                      <a:pt x="4477174" y="4907280"/>
                      <a:pt x="4475480" y="4851400"/>
                      <a:pt x="4478867" y="4526280"/>
                    </a:cubicBezTo>
                    <a:cubicBezTo>
                      <a:pt x="4482254" y="4201160"/>
                      <a:pt x="4495800" y="3489960"/>
                      <a:pt x="4499187" y="3114040"/>
                    </a:cubicBezTo>
                    <a:cubicBezTo>
                      <a:pt x="4502574" y="2738120"/>
                      <a:pt x="4497494" y="2617893"/>
                      <a:pt x="4499187" y="2270760"/>
                    </a:cubicBezTo>
                    <a:cubicBezTo>
                      <a:pt x="4500880" y="1923627"/>
                      <a:pt x="4509347" y="1354667"/>
                      <a:pt x="4509347" y="1031240"/>
                    </a:cubicBezTo>
                    <a:cubicBezTo>
                      <a:pt x="4509347" y="707813"/>
                      <a:pt x="4502574" y="491067"/>
                      <a:pt x="4499187" y="330200"/>
                    </a:cubicBezTo>
                    <a:cubicBezTo>
                      <a:pt x="4495800" y="169333"/>
                      <a:pt x="4524587" y="116840"/>
                      <a:pt x="4489027" y="66040"/>
                    </a:cubicBezTo>
                    <a:cubicBezTo>
                      <a:pt x="4453467" y="15240"/>
                      <a:pt x="4494107" y="30480"/>
                      <a:pt x="4285827" y="25400"/>
                    </a:cubicBezTo>
                    <a:cubicBezTo>
                      <a:pt x="4077547" y="20320"/>
                      <a:pt x="3239347" y="35560"/>
                      <a:pt x="3239347" y="35560"/>
                    </a:cubicBezTo>
                    <a:lnTo>
                      <a:pt x="2873587" y="35560"/>
                    </a:lnTo>
                    <a:lnTo>
                      <a:pt x="1136227" y="35560"/>
                    </a:lnTo>
                    <a:cubicBezTo>
                      <a:pt x="748454" y="33867"/>
                      <a:pt x="546947" y="25400"/>
                      <a:pt x="546947" y="25400"/>
                    </a:cubicBezTo>
                    <a:cubicBezTo>
                      <a:pt x="367454" y="22013"/>
                      <a:pt x="118534" y="0"/>
                      <a:pt x="59267" y="15240"/>
                    </a:cubicBezTo>
                    <a:cubicBezTo>
                      <a:pt x="0" y="30480"/>
                      <a:pt x="154094" y="93133"/>
                      <a:pt x="191347" y="116840"/>
                    </a:cubicBezTo>
                    <a:cubicBezTo>
                      <a:pt x="228600" y="140547"/>
                      <a:pt x="250614" y="154093"/>
                      <a:pt x="282787" y="157480"/>
                    </a:cubicBezTo>
                    <a:cubicBezTo>
                      <a:pt x="314960" y="160867"/>
                      <a:pt x="357294" y="120227"/>
                      <a:pt x="384387" y="137160"/>
                    </a:cubicBezTo>
                    <a:cubicBezTo>
                      <a:pt x="411480" y="154093"/>
                      <a:pt x="440267" y="221827"/>
                      <a:pt x="445347" y="259080"/>
                    </a:cubicBezTo>
                    <a:cubicBezTo>
                      <a:pt x="450427" y="296333"/>
                      <a:pt x="426720" y="326813"/>
                      <a:pt x="414867" y="360680"/>
                    </a:cubicBezTo>
                    <a:cubicBezTo>
                      <a:pt x="403014" y="394547"/>
                      <a:pt x="370840" y="445347"/>
                      <a:pt x="374227" y="462280"/>
                    </a:cubicBezTo>
                    <a:cubicBezTo>
                      <a:pt x="377614" y="479213"/>
                      <a:pt x="426720" y="445347"/>
                      <a:pt x="435187" y="462280"/>
                    </a:cubicBezTo>
                    <a:cubicBezTo>
                      <a:pt x="443654" y="479213"/>
                      <a:pt x="440267" y="526627"/>
                      <a:pt x="425027" y="563880"/>
                    </a:cubicBezTo>
                    <a:cubicBezTo>
                      <a:pt x="409787" y="601133"/>
                      <a:pt x="375920" y="633307"/>
                      <a:pt x="343747" y="685800"/>
                    </a:cubicBezTo>
                    <a:cubicBezTo>
                      <a:pt x="311574" y="738293"/>
                      <a:pt x="274320" y="816187"/>
                      <a:pt x="231987" y="878840"/>
                    </a:cubicBezTo>
                    <a:cubicBezTo>
                      <a:pt x="189654" y="941493"/>
                      <a:pt x="115147" y="1010920"/>
                      <a:pt x="89747" y="1061720"/>
                    </a:cubicBezTo>
                    <a:cubicBezTo>
                      <a:pt x="64347" y="1112520"/>
                      <a:pt x="67734" y="1137920"/>
                      <a:pt x="79587" y="1183640"/>
                    </a:cubicBezTo>
                    <a:cubicBezTo>
                      <a:pt x="91440" y="1229360"/>
                      <a:pt x="121920" y="1305560"/>
                      <a:pt x="160867" y="1336040"/>
                    </a:cubicBezTo>
                    <a:cubicBezTo>
                      <a:pt x="199814" y="1366520"/>
                      <a:pt x="262467" y="1337733"/>
                      <a:pt x="313267" y="1366520"/>
                    </a:cubicBezTo>
                    <a:cubicBezTo>
                      <a:pt x="364067" y="1395307"/>
                      <a:pt x="423334" y="1466427"/>
                      <a:pt x="465667" y="1508760"/>
                    </a:cubicBezTo>
                    <a:cubicBezTo>
                      <a:pt x="508000" y="1551093"/>
                      <a:pt x="519854" y="1562947"/>
                      <a:pt x="567267" y="1620520"/>
                    </a:cubicBezTo>
                    <a:cubicBezTo>
                      <a:pt x="614680" y="1678093"/>
                      <a:pt x="692574" y="1783080"/>
                      <a:pt x="750147" y="1854200"/>
                    </a:cubicBezTo>
                    <a:cubicBezTo>
                      <a:pt x="807720" y="1925320"/>
                      <a:pt x="861907" y="1989667"/>
                      <a:pt x="912707" y="2047240"/>
                    </a:cubicBezTo>
                    <a:cubicBezTo>
                      <a:pt x="963507" y="2104813"/>
                      <a:pt x="995680" y="2148840"/>
                      <a:pt x="1054947" y="2199640"/>
                    </a:cubicBezTo>
                    <a:cubicBezTo>
                      <a:pt x="1114214" y="2250440"/>
                      <a:pt x="1198880" y="2338493"/>
                      <a:pt x="1268307" y="2352040"/>
                    </a:cubicBezTo>
                    <a:cubicBezTo>
                      <a:pt x="1337734" y="2365587"/>
                      <a:pt x="1413934" y="2294467"/>
                      <a:pt x="1471507" y="2280920"/>
                    </a:cubicBezTo>
                    <a:cubicBezTo>
                      <a:pt x="1529080" y="2267373"/>
                      <a:pt x="1530774" y="2258907"/>
                      <a:pt x="1613747" y="2270760"/>
                    </a:cubicBezTo>
                    <a:cubicBezTo>
                      <a:pt x="1696720" y="2282613"/>
                      <a:pt x="1862667" y="2324947"/>
                      <a:pt x="1969347" y="2352040"/>
                    </a:cubicBezTo>
                    <a:cubicBezTo>
                      <a:pt x="2076027" y="2379133"/>
                      <a:pt x="2150534" y="2426547"/>
                      <a:pt x="2253827" y="2433320"/>
                    </a:cubicBezTo>
                    <a:cubicBezTo>
                      <a:pt x="2357120" y="2440093"/>
                      <a:pt x="2514600" y="2429933"/>
                      <a:pt x="2589107" y="2392680"/>
                    </a:cubicBezTo>
                    <a:cubicBezTo>
                      <a:pt x="2663614" y="2355427"/>
                      <a:pt x="2672080" y="2262293"/>
                      <a:pt x="2700867" y="2209800"/>
                    </a:cubicBezTo>
                    <a:cubicBezTo>
                      <a:pt x="2729654" y="2157307"/>
                      <a:pt x="2724574" y="2125133"/>
                      <a:pt x="2761827" y="2077720"/>
                    </a:cubicBezTo>
                    <a:cubicBezTo>
                      <a:pt x="2799080" y="2030307"/>
                      <a:pt x="2848187" y="1957493"/>
                      <a:pt x="2924387" y="1925320"/>
                    </a:cubicBezTo>
                    <a:cubicBezTo>
                      <a:pt x="3000587" y="1893147"/>
                      <a:pt x="3117427" y="1888067"/>
                      <a:pt x="3219027" y="1884680"/>
                    </a:cubicBezTo>
                    <a:cubicBezTo>
                      <a:pt x="3320627" y="1881293"/>
                      <a:pt x="3422227" y="1891453"/>
                      <a:pt x="3533987" y="1905000"/>
                    </a:cubicBezTo>
                    <a:cubicBezTo>
                      <a:pt x="3645747" y="1918547"/>
                      <a:pt x="3801534" y="1969347"/>
                      <a:pt x="3889587" y="1965960"/>
                    </a:cubicBezTo>
                    <a:cubicBezTo>
                      <a:pt x="3977640" y="1962573"/>
                      <a:pt x="4043680" y="1927013"/>
                      <a:pt x="4062307" y="1884680"/>
                    </a:cubicBezTo>
                    <a:cubicBezTo>
                      <a:pt x="4080934" y="1842347"/>
                      <a:pt x="4035214" y="1776307"/>
                      <a:pt x="4001347" y="1711960"/>
                    </a:cubicBezTo>
                    <a:cubicBezTo>
                      <a:pt x="3967480" y="1647613"/>
                      <a:pt x="3887894" y="1598507"/>
                      <a:pt x="3859107" y="1498600"/>
                    </a:cubicBezTo>
                    <a:cubicBezTo>
                      <a:pt x="3830320" y="1398693"/>
                      <a:pt x="3818467" y="1215813"/>
                      <a:pt x="3828627" y="1112520"/>
                    </a:cubicBezTo>
                    <a:cubicBezTo>
                      <a:pt x="3838787" y="1009227"/>
                      <a:pt x="3896360" y="948267"/>
                      <a:pt x="3920067" y="878840"/>
                    </a:cubicBezTo>
                    <a:cubicBezTo>
                      <a:pt x="3943774" y="809413"/>
                      <a:pt x="3942080" y="746760"/>
                      <a:pt x="3970867" y="695960"/>
                    </a:cubicBezTo>
                    <a:cubicBezTo>
                      <a:pt x="3999654" y="645160"/>
                      <a:pt x="4055534" y="612987"/>
                      <a:pt x="4092787" y="574040"/>
                    </a:cubicBezTo>
                    <a:cubicBezTo>
                      <a:pt x="4130040" y="535093"/>
                      <a:pt x="4152054" y="497840"/>
                      <a:pt x="4194387" y="462280"/>
                    </a:cubicBezTo>
                    <a:cubicBezTo>
                      <a:pt x="4236720" y="426720"/>
                      <a:pt x="4307840" y="389467"/>
                      <a:pt x="4346787" y="360680"/>
                    </a:cubicBezTo>
                    <a:cubicBezTo>
                      <a:pt x="4385734" y="331893"/>
                      <a:pt x="4407747" y="308187"/>
                      <a:pt x="4428067" y="289560"/>
                    </a:cubicBezTo>
                    <a:cubicBezTo>
                      <a:pt x="4448387" y="270933"/>
                      <a:pt x="4460240" y="223520"/>
                      <a:pt x="4468707" y="248920"/>
                    </a:cubicBezTo>
                    <a:cubicBezTo>
                      <a:pt x="4477174" y="274320"/>
                      <a:pt x="4490720" y="401320"/>
                      <a:pt x="4478867" y="441960"/>
                    </a:cubicBezTo>
                    <a:cubicBezTo>
                      <a:pt x="4467014" y="482600"/>
                      <a:pt x="4436534" y="457200"/>
                      <a:pt x="4397587" y="492760"/>
                    </a:cubicBezTo>
                    <a:cubicBezTo>
                      <a:pt x="4358640" y="528320"/>
                      <a:pt x="4280747" y="604520"/>
                      <a:pt x="4245187" y="655320"/>
                    </a:cubicBezTo>
                    <a:cubicBezTo>
                      <a:pt x="4209627" y="706120"/>
                      <a:pt x="4207934" y="717973"/>
                      <a:pt x="4184227" y="797560"/>
                    </a:cubicBezTo>
                    <a:cubicBezTo>
                      <a:pt x="4160520" y="877147"/>
                      <a:pt x="4126654" y="1024467"/>
                      <a:pt x="4102947" y="1132840"/>
                    </a:cubicBezTo>
                    <a:cubicBezTo>
                      <a:pt x="4079240" y="1241213"/>
                      <a:pt x="4035214" y="1359747"/>
                      <a:pt x="4041987" y="1447800"/>
                    </a:cubicBezTo>
                    <a:cubicBezTo>
                      <a:pt x="4048760" y="1535853"/>
                      <a:pt x="4108027" y="1610360"/>
                      <a:pt x="4143587" y="1661160"/>
                    </a:cubicBezTo>
                    <a:cubicBezTo>
                      <a:pt x="4179147" y="1711960"/>
                      <a:pt x="4219787" y="1713653"/>
                      <a:pt x="4255347" y="1752600"/>
                    </a:cubicBezTo>
                    <a:cubicBezTo>
                      <a:pt x="4290907" y="1791547"/>
                      <a:pt x="4338320" y="1847427"/>
                      <a:pt x="4356947" y="1894840"/>
                    </a:cubicBezTo>
                    <a:cubicBezTo>
                      <a:pt x="4375574" y="1942253"/>
                      <a:pt x="4362027" y="1996440"/>
                      <a:pt x="4367107" y="2037080"/>
                    </a:cubicBezTo>
                    <a:cubicBezTo>
                      <a:pt x="4372187" y="2077720"/>
                      <a:pt x="4392507" y="2067560"/>
                      <a:pt x="4397587" y="2118360"/>
                    </a:cubicBezTo>
                    <a:close/>
                  </a:path>
                </a:pathLst>
              </a:custGeom>
              <a:solidFill>
                <a:sysClr val="window" lastClr="FFFFFF">
                  <a:alpha val="79999"/>
                </a:sysClr>
              </a:solidFill>
              <a:ln w="9525" algn="ctr">
                <a:solidFill>
                  <a:sysClr val="windowText" lastClr="000000"/>
                </a:solidFill>
                <a:prstDash val="dashDot"/>
                <a:round/>
                <a:headEnd/>
                <a:tailEnd/>
              </a:ln>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50" name="TextBox 11"/>
              <p:cNvSpPr txBox="1">
                <a:spLocks noChangeArrowheads="1"/>
              </p:cNvSpPr>
              <p:nvPr/>
            </p:nvSpPr>
            <p:spPr bwMode="auto">
              <a:xfrm>
                <a:off x="4761" y="3150"/>
                <a:ext cx="500" cy="173"/>
              </a:xfrm>
              <a:prstGeom prst="rect">
                <a:avLst/>
              </a:prstGeom>
              <a:solidFill>
                <a:srgbClr val="000000">
                  <a:alpha val="20000"/>
                </a:srgbClr>
              </a:solidFill>
              <a:ln w="9525">
                <a:noFill/>
                <a:miter lim="800000"/>
                <a:headEnd/>
                <a:tailEnd/>
              </a:ln>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1200" b="1" i="0" u="none" strike="noStrike" kern="0" cap="none" spc="0" normalizeH="0" baseline="0" noProof="0">
                    <a:ln>
                      <a:noFill/>
                    </a:ln>
                    <a:solidFill>
                      <a:sysClr val="windowText" lastClr="000000"/>
                    </a:solidFill>
                    <a:effectLst/>
                    <a:uLnTx/>
                    <a:uFillTx/>
                    <a:ea typeface="黑体" pitchFamily="2" charset="-122"/>
                  </a:rPr>
                  <a:t>其他区域</a:t>
                </a:r>
              </a:p>
            </p:txBody>
          </p:sp>
          <p:sp>
            <p:nvSpPr>
              <p:cNvPr id="51" name="TextBox 12"/>
              <p:cNvSpPr txBox="1">
                <a:spLocks noChangeArrowheads="1"/>
              </p:cNvSpPr>
              <p:nvPr/>
            </p:nvSpPr>
            <p:spPr bwMode="auto">
              <a:xfrm>
                <a:off x="3690" y="1215"/>
                <a:ext cx="500" cy="173"/>
              </a:xfrm>
              <a:prstGeom prst="rect">
                <a:avLst/>
              </a:prstGeom>
              <a:solidFill>
                <a:srgbClr val="000000">
                  <a:alpha val="20000"/>
                </a:srgbClr>
              </a:solidFill>
              <a:ln w="9525">
                <a:noFill/>
                <a:miter lim="800000"/>
                <a:headEnd/>
                <a:tailEnd/>
              </a:ln>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1200" b="1" i="0" u="none" strike="noStrike" kern="0" cap="none" spc="0" normalizeH="0" baseline="0" noProof="0" dirty="0">
                    <a:ln>
                      <a:noFill/>
                    </a:ln>
                    <a:solidFill>
                      <a:sysClr val="windowText" lastClr="000000"/>
                    </a:solidFill>
                    <a:effectLst/>
                    <a:uLnTx/>
                    <a:uFillTx/>
                    <a:ea typeface="黑体" pitchFamily="2" charset="-122"/>
                  </a:rPr>
                  <a:t>其他区域</a:t>
                </a:r>
              </a:p>
            </p:txBody>
          </p:sp>
          <p:sp>
            <p:nvSpPr>
              <p:cNvPr id="52" name="任意多边形 14"/>
              <p:cNvSpPr>
                <a:spLocks noChangeArrowheads="1"/>
              </p:cNvSpPr>
              <p:nvPr/>
            </p:nvSpPr>
            <p:spPr bwMode="auto">
              <a:xfrm>
                <a:off x="2929" y="2155"/>
                <a:ext cx="897" cy="323"/>
              </a:xfrm>
              <a:custGeom>
                <a:avLst/>
                <a:gdLst>
                  <a:gd name="T0" fmla="*/ 0 w 1424094"/>
                  <a:gd name="T1" fmla="*/ 0 h 513080"/>
                  <a:gd name="T2" fmla="*/ 0 w 1424094"/>
                  <a:gd name="T3" fmla="*/ 0 h 513080"/>
                  <a:gd name="T4" fmla="*/ 0 w 1424094"/>
                  <a:gd name="T5" fmla="*/ 0 h 513080"/>
                  <a:gd name="T6" fmla="*/ 0 w 1424094"/>
                  <a:gd name="T7" fmla="*/ 0 h 513080"/>
                  <a:gd name="T8" fmla="*/ 0 w 1424094"/>
                  <a:gd name="T9" fmla="*/ 0 h 513080"/>
                  <a:gd name="T10" fmla="*/ 0 w 1424094"/>
                  <a:gd name="T11" fmla="*/ 0 h 513080"/>
                  <a:gd name="T12" fmla="*/ 0 w 1424094"/>
                  <a:gd name="T13" fmla="*/ 0 h 513080"/>
                  <a:gd name="T14" fmla="*/ 0 w 1424094"/>
                  <a:gd name="T15" fmla="*/ 0 h 513080"/>
                  <a:gd name="T16" fmla="*/ 0 w 1424094"/>
                  <a:gd name="T17" fmla="*/ 0 h 513080"/>
                  <a:gd name="T18" fmla="*/ 0 w 1424094"/>
                  <a:gd name="T19" fmla="*/ 0 h 513080"/>
                  <a:gd name="T20" fmla="*/ 0 w 1424094"/>
                  <a:gd name="T21" fmla="*/ 0 h 513080"/>
                  <a:gd name="T22" fmla="*/ 0 w 1424094"/>
                  <a:gd name="T23" fmla="*/ 0 h 513080"/>
                  <a:gd name="T24" fmla="*/ 0 w 1424094"/>
                  <a:gd name="T25" fmla="*/ 0 h 513080"/>
                  <a:gd name="T26" fmla="*/ 0 w 1424094"/>
                  <a:gd name="T27" fmla="*/ 0 h 513080"/>
                  <a:gd name="T28" fmla="*/ 0 w 1424094"/>
                  <a:gd name="T29" fmla="*/ 0 h 513080"/>
                  <a:gd name="T30" fmla="*/ 0 w 1424094"/>
                  <a:gd name="T31" fmla="*/ 0 h 513080"/>
                  <a:gd name="T32" fmla="*/ 0 w 1424094"/>
                  <a:gd name="T33" fmla="*/ 0 h 513080"/>
                  <a:gd name="T34" fmla="*/ 0 w 1424094"/>
                  <a:gd name="T35" fmla="*/ 0 h 513080"/>
                  <a:gd name="T36" fmla="*/ 0 w 1424094"/>
                  <a:gd name="T37" fmla="*/ 0 h 513080"/>
                  <a:gd name="T38" fmla="*/ 0 w 1424094"/>
                  <a:gd name="T39" fmla="*/ 0 h 513080"/>
                  <a:gd name="T40" fmla="*/ 0 w 1424094"/>
                  <a:gd name="T41" fmla="*/ 0 h 513080"/>
                  <a:gd name="T42" fmla="*/ 0 w 1424094"/>
                  <a:gd name="T43" fmla="*/ 0 h 513080"/>
                  <a:gd name="T44" fmla="*/ 0 w 1424094"/>
                  <a:gd name="T45" fmla="*/ 0 h 51308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424094"/>
                  <a:gd name="T70" fmla="*/ 0 h 513080"/>
                  <a:gd name="T71" fmla="*/ 1424094 w 1424094"/>
                  <a:gd name="T72" fmla="*/ 513080 h 513080"/>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424094" h="513080">
                    <a:moveTo>
                      <a:pt x="1415627" y="165947"/>
                    </a:moveTo>
                    <a:cubicBezTo>
                      <a:pt x="1424094" y="182880"/>
                      <a:pt x="1400387" y="206587"/>
                      <a:pt x="1374987" y="216747"/>
                    </a:cubicBezTo>
                    <a:cubicBezTo>
                      <a:pt x="1349587" y="226907"/>
                      <a:pt x="1300480" y="228600"/>
                      <a:pt x="1263227" y="226907"/>
                    </a:cubicBezTo>
                    <a:cubicBezTo>
                      <a:pt x="1225974" y="225214"/>
                      <a:pt x="1212427" y="215054"/>
                      <a:pt x="1151467" y="206587"/>
                    </a:cubicBezTo>
                    <a:cubicBezTo>
                      <a:pt x="1090507" y="198120"/>
                      <a:pt x="968587" y="176107"/>
                      <a:pt x="897467" y="176107"/>
                    </a:cubicBezTo>
                    <a:cubicBezTo>
                      <a:pt x="826347" y="176107"/>
                      <a:pt x="724747" y="206587"/>
                      <a:pt x="724747" y="206587"/>
                    </a:cubicBezTo>
                    <a:cubicBezTo>
                      <a:pt x="633307" y="221827"/>
                      <a:pt x="435187" y="247227"/>
                      <a:pt x="348827" y="267547"/>
                    </a:cubicBezTo>
                    <a:cubicBezTo>
                      <a:pt x="262467" y="287867"/>
                      <a:pt x="248920" y="303107"/>
                      <a:pt x="206587" y="328507"/>
                    </a:cubicBezTo>
                    <a:cubicBezTo>
                      <a:pt x="164254" y="353907"/>
                      <a:pt x="120227" y="389467"/>
                      <a:pt x="94827" y="419947"/>
                    </a:cubicBezTo>
                    <a:cubicBezTo>
                      <a:pt x="69427" y="450427"/>
                      <a:pt x="69427" y="509694"/>
                      <a:pt x="54187" y="511387"/>
                    </a:cubicBezTo>
                    <a:cubicBezTo>
                      <a:pt x="38947" y="513080"/>
                      <a:pt x="6774" y="475827"/>
                      <a:pt x="3387" y="430107"/>
                    </a:cubicBezTo>
                    <a:cubicBezTo>
                      <a:pt x="0" y="384387"/>
                      <a:pt x="15240" y="299720"/>
                      <a:pt x="33867" y="237067"/>
                    </a:cubicBezTo>
                    <a:cubicBezTo>
                      <a:pt x="52494" y="174414"/>
                      <a:pt x="98214" y="93134"/>
                      <a:pt x="115147" y="54187"/>
                    </a:cubicBezTo>
                    <a:cubicBezTo>
                      <a:pt x="132080" y="15240"/>
                      <a:pt x="110067" y="6774"/>
                      <a:pt x="135467" y="3387"/>
                    </a:cubicBezTo>
                    <a:cubicBezTo>
                      <a:pt x="160867" y="0"/>
                      <a:pt x="203200" y="32174"/>
                      <a:pt x="267547" y="33867"/>
                    </a:cubicBezTo>
                    <a:cubicBezTo>
                      <a:pt x="331894" y="35560"/>
                      <a:pt x="441960" y="10160"/>
                      <a:pt x="521547" y="13547"/>
                    </a:cubicBezTo>
                    <a:cubicBezTo>
                      <a:pt x="601134" y="16934"/>
                      <a:pt x="690880" y="49107"/>
                      <a:pt x="745067" y="54187"/>
                    </a:cubicBezTo>
                    <a:cubicBezTo>
                      <a:pt x="799254" y="59267"/>
                      <a:pt x="802640" y="47414"/>
                      <a:pt x="846667" y="44027"/>
                    </a:cubicBezTo>
                    <a:cubicBezTo>
                      <a:pt x="890694" y="40640"/>
                      <a:pt x="961814" y="35560"/>
                      <a:pt x="1009227" y="33867"/>
                    </a:cubicBezTo>
                    <a:cubicBezTo>
                      <a:pt x="1056640" y="32174"/>
                      <a:pt x="1093894" y="25400"/>
                      <a:pt x="1131147" y="33867"/>
                    </a:cubicBezTo>
                    <a:cubicBezTo>
                      <a:pt x="1168400" y="42334"/>
                      <a:pt x="1200574" y="71120"/>
                      <a:pt x="1232747" y="84667"/>
                    </a:cubicBezTo>
                    <a:cubicBezTo>
                      <a:pt x="1264920" y="98214"/>
                      <a:pt x="1297094" y="103294"/>
                      <a:pt x="1324187" y="115147"/>
                    </a:cubicBezTo>
                    <a:cubicBezTo>
                      <a:pt x="1351280" y="127000"/>
                      <a:pt x="1407160" y="149014"/>
                      <a:pt x="1415627" y="165947"/>
                    </a:cubicBezTo>
                    <a:close/>
                  </a:path>
                </a:pathLst>
              </a:custGeom>
              <a:solidFill>
                <a:srgbClr val="000000">
                  <a:alpha val="20000"/>
                </a:srgbClr>
              </a:solidFill>
              <a:ln w="9525" algn="ctr">
                <a:solidFill>
                  <a:sysClr val="windowText" lastClr="000000"/>
                </a:solidFill>
                <a:prstDash val="dashDot"/>
                <a:round/>
                <a:headEnd/>
                <a:tailEnd/>
              </a:ln>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53" name="TextBox 15"/>
              <p:cNvSpPr txBox="1">
                <a:spLocks noChangeArrowheads="1"/>
              </p:cNvSpPr>
              <p:nvPr/>
            </p:nvSpPr>
            <p:spPr bwMode="auto">
              <a:xfrm>
                <a:off x="2925" y="2160"/>
                <a:ext cx="540" cy="174"/>
              </a:xfrm>
              <a:prstGeom prst="rect">
                <a:avLst/>
              </a:prstGeom>
              <a:solidFill>
                <a:srgbClr val="000000">
                  <a:alpha val="20000"/>
                </a:srgbClr>
              </a:solidFill>
              <a:ln w="9525">
                <a:noFill/>
                <a:miter lim="800000"/>
                <a:headEnd/>
                <a:tailEnd/>
              </a:ln>
            </p:spPr>
            <p:txBody>
              <a:bodyPr>
                <a:spAutoFit/>
              </a:bodyPr>
              <a:lstStyle/>
              <a:p>
                <a:pPr marR="0" lvl="0" indent="0" algn="ctr" fontAlgn="auto">
                  <a:lnSpc>
                    <a:spcPct val="100000"/>
                  </a:lnSpc>
                  <a:spcBef>
                    <a:spcPts val="0"/>
                  </a:spcBef>
                  <a:spcAft>
                    <a:spcPts val="0"/>
                  </a:spcAft>
                  <a:buClrTx/>
                  <a:buSzTx/>
                  <a:buFontTx/>
                  <a:buNone/>
                  <a:tabLst/>
                  <a:defRPr/>
                </a:pPr>
                <a:r>
                  <a:rPr lang="zh-CN" altLang="en-US" sz="1200" b="1" dirty="0">
                    <a:solidFill>
                      <a:schemeClr val="bg1"/>
                    </a:solidFill>
                    <a:latin typeface="黑体" pitchFamily="2" charset="-122"/>
                    <a:ea typeface="黑体" pitchFamily="2" charset="-122"/>
                  </a:rPr>
                  <a:t>高九路</a:t>
                </a:r>
              </a:p>
            </p:txBody>
          </p:sp>
          <p:sp>
            <p:nvSpPr>
              <p:cNvPr id="54" name="任意多边形 16"/>
              <p:cNvSpPr>
                <a:spLocks noChangeArrowheads="1"/>
              </p:cNvSpPr>
              <p:nvPr/>
            </p:nvSpPr>
            <p:spPr bwMode="auto">
              <a:xfrm>
                <a:off x="2793" y="2277"/>
                <a:ext cx="1150" cy="709"/>
              </a:xfrm>
              <a:custGeom>
                <a:avLst/>
                <a:gdLst>
                  <a:gd name="T0" fmla="*/ 0 w 1827106"/>
                  <a:gd name="T1" fmla="*/ 0 h 1124373"/>
                  <a:gd name="T2" fmla="*/ 0 w 1827106"/>
                  <a:gd name="T3" fmla="*/ 0 h 1124373"/>
                  <a:gd name="T4" fmla="*/ 0 w 1827106"/>
                  <a:gd name="T5" fmla="*/ 0 h 1124373"/>
                  <a:gd name="T6" fmla="*/ 0 w 1827106"/>
                  <a:gd name="T7" fmla="*/ 0 h 1124373"/>
                  <a:gd name="T8" fmla="*/ 0 w 1827106"/>
                  <a:gd name="T9" fmla="*/ 0 h 1124373"/>
                  <a:gd name="T10" fmla="*/ 0 w 1827106"/>
                  <a:gd name="T11" fmla="*/ 0 h 1124373"/>
                  <a:gd name="T12" fmla="*/ 0 w 1827106"/>
                  <a:gd name="T13" fmla="*/ 0 h 1124373"/>
                  <a:gd name="T14" fmla="*/ 0 w 1827106"/>
                  <a:gd name="T15" fmla="*/ 0 h 1124373"/>
                  <a:gd name="T16" fmla="*/ 0 w 1827106"/>
                  <a:gd name="T17" fmla="*/ 0 h 1124373"/>
                  <a:gd name="T18" fmla="*/ 0 w 1827106"/>
                  <a:gd name="T19" fmla="*/ 0 h 1124373"/>
                  <a:gd name="T20" fmla="*/ 0 w 1827106"/>
                  <a:gd name="T21" fmla="*/ 0 h 1124373"/>
                  <a:gd name="T22" fmla="*/ 0 w 1827106"/>
                  <a:gd name="T23" fmla="*/ 0 h 1124373"/>
                  <a:gd name="T24" fmla="*/ 0 w 1827106"/>
                  <a:gd name="T25" fmla="*/ 0 h 1124373"/>
                  <a:gd name="T26" fmla="*/ 0 w 1827106"/>
                  <a:gd name="T27" fmla="*/ 0 h 1124373"/>
                  <a:gd name="T28" fmla="*/ 0 w 1827106"/>
                  <a:gd name="T29" fmla="*/ 0 h 1124373"/>
                  <a:gd name="T30" fmla="*/ 0 w 1827106"/>
                  <a:gd name="T31" fmla="*/ 0 h 1124373"/>
                  <a:gd name="T32" fmla="*/ 0 w 1827106"/>
                  <a:gd name="T33" fmla="*/ 0 h 1124373"/>
                  <a:gd name="T34" fmla="*/ 0 w 1827106"/>
                  <a:gd name="T35" fmla="*/ 0 h 1124373"/>
                  <a:gd name="T36" fmla="*/ 0 w 1827106"/>
                  <a:gd name="T37" fmla="*/ 0 h 1124373"/>
                  <a:gd name="T38" fmla="*/ 0 w 1827106"/>
                  <a:gd name="T39" fmla="*/ 0 h 1124373"/>
                  <a:gd name="T40" fmla="*/ 0 w 1827106"/>
                  <a:gd name="T41" fmla="*/ 0 h 1124373"/>
                  <a:gd name="T42" fmla="*/ 0 w 1827106"/>
                  <a:gd name="T43" fmla="*/ 0 h 1124373"/>
                  <a:gd name="T44" fmla="*/ 0 w 1827106"/>
                  <a:gd name="T45" fmla="*/ 0 h 1124373"/>
                  <a:gd name="T46" fmla="*/ 0 w 1827106"/>
                  <a:gd name="T47" fmla="*/ 0 h 1124373"/>
                  <a:gd name="T48" fmla="*/ 0 w 1827106"/>
                  <a:gd name="T49" fmla="*/ 0 h 1124373"/>
                  <a:gd name="T50" fmla="*/ 0 w 1827106"/>
                  <a:gd name="T51" fmla="*/ 0 h 1124373"/>
                  <a:gd name="T52" fmla="*/ 0 w 1827106"/>
                  <a:gd name="T53" fmla="*/ 0 h 1124373"/>
                  <a:gd name="T54" fmla="*/ 0 w 1827106"/>
                  <a:gd name="T55" fmla="*/ 0 h 1124373"/>
                  <a:gd name="T56" fmla="*/ 0 w 1827106"/>
                  <a:gd name="T57" fmla="*/ 0 h 1124373"/>
                  <a:gd name="T58" fmla="*/ 0 w 1827106"/>
                  <a:gd name="T59" fmla="*/ 0 h 1124373"/>
                  <a:gd name="T60" fmla="*/ 0 w 1827106"/>
                  <a:gd name="T61" fmla="*/ 0 h 1124373"/>
                  <a:gd name="T62" fmla="*/ 0 w 1827106"/>
                  <a:gd name="T63" fmla="*/ 0 h 1124373"/>
                  <a:gd name="T64" fmla="*/ 0 w 1827106"/>
                  <a:gd name="T65" fmla="*/ 0 h 112437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827106"/>
                  <a:gd name="T100" fmla="*/ 0 h 1124373"/>
                  <a:gd name="T101" fmla="*/ 1827106 w 1827106"/>
                  <a:gd name="T102" fmla="*/ 1124373 h 112437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827106" h="1124373">
                    <a:moveTo>
                      <a:pt x="1642533" y="11853"/>
                    </a:moveTo>
                    <a:cubicBezTo>
                      <a:pt x="1617133" y="15240"/>
                      <a:pt x="1586653" y="40640"/>
                      <a:pt x="1540933" y="42333"/>
                    </a:cubicBezTo>
                    <a:cubicBezTo>
                      <a:pt x="1495213" y="44026"/>
                      <a:pt x="1368213" y="22013"/>
                      <a:pt x="1368213" y="22013"/>
                    </a:cubicBezTo>
                    <a:cubicBezTo>
                      <a:pt x="1307253" y="15240"/>
                      <a:pt x="1253066" y="0"/>
                      <a:pt x="1175173" y="1693"/>
                    </a:cubicBezTo>
                    <a:cubicBezTo>
                      <a:pt x="1097280" y="3386"/>
                      <a:pt x="993986" y="18626"/>
                      <a:pt x="900853" y="32173"/>
                    </a:cubicBezTo>
                    <a:cubicBezTo>
                      <a:pt x="807720" y="45720"/>
                      <a:pt x="680720" y="74506"/>
                      <a:pt x="616373" y="82973"/>
                    </a:cubicBezTo>
                    <a:cubicBezTo>
                      <a:pt x="552026" y="91440"/>
                      <a:pt x="548640" y="67733"/>
                      <a:pt x="514773" y="82973"/>
                    </a:cubicBezTo>
                    <a:cubicBezTo>
                      <a:pt x="480906" y="98213"/>
                      <a:pt x="441960" y="152400"/>
                      <a:pt x="413173" y="174413"/>
                    </a:cubicBezTo>
                    <a:cubicBezTo>
                      <a:pt x="384386" y="196426"/>
                      <a:pt x="358986" y="194733"/>
                      <a:pt x="342053" y="215053"/>
                    </a:cubicBezTo>
                    <a:cubicBezTo>
                      <a:pt x="325120" y="235373"/>
                      <a:pt x="325120" y="269240"/>
                      <a:pt x="311573" y="296333"/>
                    </a:cubicBezTo>
                    <a:cubicBezTo>
                      <a:pt x="298026" y="323426"/>
                      <a:pt x="279400" y="350520"/>
                      <a:pt x="260773" y="377613"/>
                    </a:cubicBezTo>
                    <a:cubicBezTo>
                      <a:pt x="242146" y="404706"/>
                      <a:pt x="238760" y="413173"/>
                      <a:pt x="199813" y="458893"/>
                    </a:cubicBezTo>
                    <a:cubicBezTo>
                      <a:pt x="160866" y="504613"/>
                      <a:pt x="54186" y="589280"/>
                      <a:pt x="27093" y="651933"/>
                    </a:cubicBezTo>
                    <a:cubicBezTo>
                      <a:pt x="0" y="714586"/>
                      <a:pt x="28786" y="762000"/>
                      <a:pt x="37253" y="834813"/>
                    </a:cubicBezTo>
                    <a:cubicBezTo>
                      <a:pt x="45720" y="907626"/>
                      <a:pt x="38946" y="1053253"/>
                      <a:pt x="77893" y="1088813"/>
                    </a:cubicBezTo>
                    <a:cubicBezTo>
                      <a:pt x="116840" y="1124373"/>
                      <a:pt x="220133" y="1066800"/>
                      <a:pt x="270933" y="1048173"/>
                    </a:cubicBezTo>
                    <a:cubicBezTo>
                      <a:pt x="321733" y="1029546"/>
                      <a:pt x="347133" y="988906"/>
                      <a:pt x="382693" y="977053"/>
                    </a:cubicBezTo>
                    <a:cubicBezTo>
                      <a:pt x="418253" y="965200"/>
                      <a:pt x="440266" y="983826"/>
                      <a:pt x="484293" y="977053"/>
                    </a:cubicBezTo>
                    <a:cubicBezTo>
                      <a:pt x="528320" y="970280"/>
                      <a:pt x="602826" y="958426"/>
                      <a:pt x="646853" y="936413"/>
                    </a:cubicBezTo>
                    <a:cubicBezTo>
                      <a:pt x="690880" y="914400"/>
                      <a:pt x="709506" y="870373"/>
                      <a:pt x="748453" y="844973"/>
                    </a:cubicBezTo>
                    <a:cubicBezTo>
                      <a:pt x="787400" y="819573"/>
                      <a:pt x="826346" y="795866"/>
                      <a:pt x="880533" y="784013"/>
                    </a:cubicBezTo>
                    <a:cubicBezTo>
                      <a:pt x="934720" y="772160"/>
                      <a:pt x="1019386" y="770466"/>
                      <a:pt x="1073573" y="773853"/>
                    </a:cubicBezTo>
                    <a:cubicBezTo>
                      <a:pt x="1127760" y="777240"/>
                      <a:pt x="1166706" y="799253"/>
                      <a:pt x="1205653" y="804333"/>
                    </a:cubicBezTo>
                    <a:cubicBezTo>
                      <a:pt x="1244600" y="809413"/>
                      <a:pt x="1276773" y="794173"/>
                      <a:pt x="1307253" y="804333"/>
                    </a:cubicBezTo>
                    <a:cubicBezTo>
                      <a:pt x="1337733" y="814493"/>
                      <a:pt x="1364826" y="860213"/>
                      <a:pt x="1388533" y="865293"/>
                    </a:cubicBezTo>
                    <a:cubicBezTo>
                      <a:pt x="1412240" y="870373"/>
                      <a:pt x="1424093" y="861906"/>
                      <a:pt x="1449493" y="834813"/>
                    </a:cubicBezTo>
                    <a:cubicBezTo>
                      <a:pt x="1474893" y="807720"/>
                      <a:pt x="1501986" y="767079"/>
                      <a:pt x="1540933" y="702733"/>
                    </a:cubicBezTo>
                    <a:cubicBezTo>
                      <a:pt x="1579880" y="638387"/>
                      <a:pt x="1649306" y="523240"/>
                      <a:pt x="1683173" y="448733"/>
                    </a:cubicBezTo>
                    <a:cubicBezTo>
                      <a:pt x="1717040" y="374226"/>
                      <a:pt x="1720426" y="308186"/>
                      <a:pt x="1744133" y="255693"/>
                    </a:cubicBezTo>
                    <a:cubicBezTo>
                      <a:pt x="1767840" y="203200"/>
                      <a:pt x="1823720" y="165946"/>
                      <a:pt x="1825413" y="133773"/>
                    </a:cubicBezTo>
                    <a:cubicBezTo>
                      <a:pt x="1827106" y="101600"/>
                      <a:pt x="1776306" y="81280"/>
                      <a:pt x="1754293" y="62653"/>
                    </a:cubicBezTo>
                    <a:cubicBezTo>
                      <a:pt x="1732280" y="44026"/>
                      <a:pt x="1718733" y="28786"/>
                      <a:pt x="1693333" y="22013"/>
                    </a:cubicBezTo>
                    <a:cubicBezTo>
                      <a:pt x="1667933" y="15240"/>
                      <a:pt x="1667933" y="8466"/>
                      <a:pt x="1642533" y="11853"/>
                    </a:cubicBezTo>
                    <a:close/>
                  </a:path>
                </a:pathLst>
              </a:custGeom>
              <a:solidFill>
                <a:srgbClr val="000000">
                  <a:alpha val="20000"/>
                </a:srgbClr>
              </a:solidFill>
              <a:ln w="9525" algn="ctr">
                <a:solidFill>
                  <a:sysClr val="windowText" lastClr="000000"/>
                </a:solidFill>
                <a:prstDash val="dashDot"/>
                <a:round/>
                <a:headEnd/>
                <a:tailEnd/>
              </a:ln>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55" name="TextBox 17"/>
              <p:cNvSpPr txBox="1">
                <a:spLocks noChangeArrowheads="1"/>
              </p:cNvSpPr>
              <p:nvPr/>
            </p:nvSpPr>
            <p:spPr bwMode="auto">
              <a:xfrm>
                <a:off x="3060" y="2526"/>
                <a:ext cx="675" cy="174"/>
              </a:xfrm>
              <a:prstGeom prst="rect">
                <a:avLst/>
              </a:prstGeom>
              <a:solidFill>
                <a:srgbClr val="000000">
                  <a:alpha val="20000"/>
                </a:srgbClr>
              </a:solidFill>
              <a:ln w="9525">
                <a:noFill/>
                <a:miter lim="800000"/>
                <a:headEnd/>
                <a:tailEnd/>
              </a:ln>
            </p:spPr>
            <p:txBody>
              <a:bodyPr>
                <a:spAutoFit/>
              </a:bodyPr>
              <a:lstStyle/>
              <a:p>
                <a:pPr algn="ctr"/>
                <a:r>
                  <a:rPr lang="zh-CN" altLang="en-US" sz="1200" b="1" dirty="0">
                    <a:solidFill>
                      <a:schemeClr val="bg1"/>
                    </a:solidFill>
                    <a:latin typeface="黑体" pitchFamily="2" charset="-122"/>
                    <a:ea typeface="黑体" pitchFamily="2" charset="-122"/>
                  </a:rPr>
                  <a:t>石桥铺片区</a:t>
                </a:r>
              </a:p>
            </p:txBody>
          </p:sp>
          <p:sp>
            <p:nvSpPr>
              <p:cNvPr id="56" name="任意多边形 18"/>
              <p:cNvSpPr>
                <a:spLocks noChangeArrowheads="1"/>
              </p:cNvSpPr>
              <p:nvPr/>
            </p:nvSpPr>
            <p:spPr bwMode="auto">
              <a:xfrm>
                <a:off x="2129" y="559"/>
                <a:ext cx="1238" cy="2432"/>
              </a:xfrm>
              <a:custGeom>
                <a:avLst/>
                <a:gdLst>
                  <a:gd name="T0" fmla="*/ 0 w 1965960"/>
                  <a:gd name="T1" fmla="*/ 0 h 3860800"/>
                  <a:gd name="T2" fmla="*/ 0 w 1965960"/>
                  <a:gd name="T3" fmla="*/ 0 h 3860800"/>
                  <a:gd name="T4" fmla="*/ 0 w 1965960"/>
                  <a:gd name="T5" fmla="*/ 0 h 3860800"/>
                  <a:gd name="T6" fmla="*/ 0 w 1965960"/>
                  <a:gd name="T7" fmla="*/ 0 h 3860800"/>
                  <a:gd name="T8" fmla="*/ 0 w 1965960"/>
                  <a:gd name="T9" fmla="*/ 0 h 3860800"/>
                  <a:gd name="T10" fmla="*/ 0 w 1965960"/>
                  <a:gd name="T11" fmla="*/ 0 h 3860800"/>
                  <a:gd name="T12" fmla="*/ 0 w 1965960"/>
                  <a:gd name="T13" fmla="*/ 0 h 3860800"/>
                  <a:gd name="T14" fmla="*/ 0 w 1965960"/>
                  <a:gd name="T15" fmla="*/ 0 h 3860800"/>
                  <a:gd name="T16" fmla="*/ 0 w 1965960"/>
                  <a:gd name="T17" fmla="*/ 0 h 3860800"/>
                  <a:gd name="T18" fmla="*/ 0 w 1965960"/>
                  <a:gd name="T19" fmla="*/ 0 h 3860800"/>
                  <a:gd name="T20" fmla="*/ 0 w 1965960"/>
                  <a:gd name="T21" fmla="*/ 0 h 3860800"/>
                  <a:gd name="T22" fmla="*/ 0 w 1965960"/>
                  <a:gd name="T23" fmla="*/ 0 h 3860800"/>
                  <a:gd name="T24" fmla="*/ 0 w 1965960"/>
                  <a:gd name="T25" fmla="*/ 0 h 3860800"/>
                  <a:gd name="T26" fmla="*/ 0 w 1965960"/>
                  <a:gd name="T27" fmla="*/ 0 h 3860800"/>
                  <a:gd name="T28" fmla="*/ 0 w 1965960"/>
                  <a:gd name="T29" fmla="*/ 0 h 3860800"/>
                  <a:gd name="T30" fmla="*/ 0 w 1965960"/>
                  <a:gd name="T31" fmla="*/ 0 h 3860800"/>
                  <a:gd name="T32" fmla="*/ 0 w 1965960"/>
                  <a:gd name="T33" fmla="*/ 0 h 3860800"/>
                  <a:gd name="T34" fmla="*/ 0 w 1965960"/>
                  <a:gd name="T35" fmla="*/ 0 h 3860800"/>
                  <a:gd name="T36" fmla="*/ 0 w 1965960"/>
                  <a:gd name="T37" fmla="*/ 0 h 3860800"/>
                  <a:gd name="T38" fmla="*/ 0 w 1965960"/>
                  <a:gd name="T39" fmla="*/ 0 h 3860800"/>
                  <a:gd name="T40" fmla="*/ 0 w 1965960"/>
                  <a:gd name="T41" fmla="*/ 0 h 3860800"/>
                  <a:gd name="T42" fmla="*/ 0 w 1965960"/>
                  <a:gd name="T43" fmla="*/ 0 h 3860800"/>
                  <a:gd name="T44" fmla="*/ 0 w 1965960"/>
                  <a:gd name="T45" fmla="*/ 0 h 3860800"/>
                  <a:gd name="T46" fmla="*/ 0 w 1965960"/>
                  <a:gd name="T47" fmla="*/ 0 h 3860800"/>
                  <a:gd name="T48" fmla="*/ 0 w 1965960"/>
                  <a:gd name="T49" fmla="*/ 0 h 3860800"/>
                  <a:gd name="T50" fmla="*/ 0 w 1965960"/>
                  <a:gd name="T51" fmla="*/ 0 h 3860800"/>
                  <a:gd name="T52" fmla="*/ 0 w 1965960"/>
                  <a:gd name="T53" fmla="*/ 0 h 3860800"/>
                  <a:gd name="T54" fmla="*/ 0 w 1965960"/>
                  <a:gd name="T55" fmla="*/ 0 h 3860800"/>
                  <a:gd name="T56" fmla="*/ 0 w 1965960"/>
                  <a:gd name="T57" fmla="*/ 0 h 3860800"/>
                  <a:gd name="T58" fmla="*/ 0 w 1965960"/>
                  <a:gd name="T59" fmla="*/ 0 h 3860800"/>
                  <a:gd name="T60" fmla="*/ 0 w 1965960"/>
                  <a:gd name="T61" fmla="*/ 0 h 3860800"/>
                  <a:gd name="T62" fmla="*/ 0 w 1965960"/>
                  <a:gd name="T63" fmla="*/ 0 h 3860800"/>
                  <a:gd name="T64" fmla="*/ 0 w 1965960"/>
                  <a:gd name="T65" fmla="*/ 0 h 3860800"/>
                  <a:gd name="T66" fmla="*/ 0 w 1965960"/>
                  <a:gd name="T67" fmla="*/ 0 h 3860800"/>
                  <a:gd name="T68" fmla="*/ 0 w 1965960"/>
                  <a:gd name="T69" fmla="*/ 0 h 3860800"/>
                  <a:gd name="T70" fmla="*/ 0 w 1965960"/>
                  <a:gd name="T71" fmla="*/ 0 h 3860800"/>
                  <a:gd name="T72" fmla="*/ 0 w 1965960"/>
                  <a:gd name="T73" fmla="*/ 0 h 3860800"/>
                  <a:gd name="T74" fmla="*/ 0 w 1965960"/>
                  <a:gd name="T75" fmla="*/ 0 h 3860800"/>
                  <a:gd name="T76" fmla="*/ 0 w 1965960"/>
                  <a:gd name="T77" fmla="*/ 0 h 3860800"/>
                  <a:gd name="T78" fmla="*/ 0 w 1965960"/>
                  <a:gd name="T79" fmla="*/ 0 h 3860800"/>
                  <a:gd name="T80" fmla="*/ 0 w 1965960"/>
                  <a:gd name="T81" fmla="*/ 0 h 3860800"/>
                  <a:gd name="T82" fmla="*/ 0 w 1965960"/>
                  <a:gd name="T83" fmla="*/ 0 h 3860800"/>
                  <a:gd name="T84" fmla="*/ 0 w 1965960"/>
                  <a:gd name="T85" fmla="*/ 0 h 3860800"/>
                  <a:gd name="T86" fmla="*/ 0 w 1965960"/>
                  <a:gd name="T87" fmla="*/ 0 h 3860800"/>
                  <a:gd name="T88" fmla="*/ 0 w 1965960"/>
                  <a:gd name="T89" fmla="*/ 0 h 386080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965960"/>
                  <a:gd name="T136" fmla="*/ 0 h 3860800"/>
                  <a:gd name="T137" fmla="*/ 1965960 w 1965960"/>
                  <a:gd name="T138" fmla="*/ 3860800 h 3860800"/>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965960" h="3860800">
                    <a:moveTo>
                      <a:pt x="806027" y="890693"/>
                    </a:moveTo>
                    <a:cubicBezTo>
                      <a:pt x="844974" y="829733"/>
                      <a:pt x="961814" y="665480"/>
                      <a:pt x="999067" y="596053"/>
                    </a:cubicBezTo>
                    <a:cubicBezTo>
                      <a:pt x="1036320" y="526626"/>
                      <a:pt x="1016000" y="511386"/>
                      <a:pt x="1029547" y="474133"/>
                    </a:cubicBezTo>
                    <a:cubicBezTo>
                      <a:pt x="1043094" y="436880"/>
                      <a:pt x="1083734" y="408093"/>
                      <a:pt x="1080347" y="372533"/>
                    </a:cubicBezTo>
                    <a:cubicBezTo>
                      <a:pt x="1076960" y="336973"/>
                      <a:pt x="1043094" y="287866"/>
                      <a:pt x="1009227" y="260773"/>
                    </a:cubicBezTo>
                    <a:cubicBezTo>
                      <a:pt x="975360" y="233680"/>
                      <a:pt x="914400" y="223520"/>
                      <a:pt x="877147" y="209973"/>
                    </a:cubicBezTo>
                    <a:cubicBezTo>
                      <a:pt x="839894" y="196426"/>
                      <a:pt x="814494" y="206586"/>
                      <a:pt x="785707" y="179493"/>
                    </a:cubicBezTo>
                    <a:cubicBezTo>
                      <a:pt x="756920" y="152400"/>
                      <a:pt x="724747" y="74506"/>
                      <a:pt x="704427" y="47413"/>
                    </a:cubicBezTo>
                    <a:cubicBezTo>
                      <a:pt x="684107" y="20320"/>
                      <a:pt x="706120" y="23706"/>
                      <a:pt x="663787" y="16933"/>
                    </a:cubicBezTo>
                    <a:cubicBezTo>
                      <a:pt x="621454" y="10160"/>
                      <a:pt x="508000" y="5080"/>
                      <a:pt x="450427" y="6773"/>
                    </a:cubicBezTo>
                    <a:cubicBezTo>
                      <a:pt x="392854" y="8466"/>
                      <a:pt x="357294" y="0"/>
                      <a:pt x="318347" y="27093"/>
                    </a:cubicBezTo>
                    <a:cubicBezTo>
                      <a:pt x="279400" y="54186"/>
                      <a:pt x="238760" y="127000"/>
                      <a:pt x="216747" y="169333"/>
                    </a:cubicBezTo>
                    <a:cubicBezTo>
                      <a:pt x="194734" y="211666"/>
                      <a:pt x="181187" y="223520"/>
                      <a:pt x="186267" y="281093"/>
                    </a:cubicBezTo>
                    <a:cubicBezTo>
                      <a:pt x="191347" y="338666"/>
                      <a:pt x="247227" y="472440"/>
                      <a:pt x="247227" y="514773"/>
                    </a:cubicBezTo>
                    <a:cubicBezTo>
                      <a:pt x="247227" y="557106"/>
                      <a:pt x="201507" y="531706"/>
                      <a:pt x="186267" y="535093"/>
                    </a:cubicBezTo>
                    <a:cubicBezTo>
                      <a:pt x="171027" y="538480"/>
                      <a:pt x="157480" y="504613"/>
                      <a:pt x="155787" y="535093"/>
                    </a:cubicBezTo>
                    <a:cubicBezTo>
                      <a:pt x="154094" y="565573"/>
                      <a:pt x="171027" y="675640"/>
                      <a:pt x="176107" y="717973"/>
                    </a:cubicBezTo>
                    <a:cubicBezTo>
                      <a:pt x="181187" y="760306"/>
                      <a:pt x="198120" y="782320"/>
                      <a:pt x="186267" y="789093"/>
                    </a:cubicBezTo>
                    <a:cubicBezTo>
                      <a:pt x="174414" y="795866"/>
                      <a:pt x="121920" y="787400"/>
                      <a:pt x="104987" y="758613"/>
                    </a:cubicBezTo>
                    <a:cubicBezTo>
                      <a:pt x="88054" y="729826"/>
                      <a:pt x="94827" y="614680"/>
                      <a:pt x="84667" y="616373"/>
                    </a:cubicBezTo>
                    <a:cubicBezTo>
                      <a:pt x="74507" y="618066"/>
                      <a:pt x="47414" y="717973"/>
                      <a:pt x="44027" y="768773"/>
                    </a:cubicBezTo>
                    <a:cubicBezTo>
                      <a:pt x="40640" y="819573"/>
                      <a:pt x="45720" y="873760"/>
                      <a:pt x="64347" y="921173"/>
                    </a:cubicBezTo>
                    <a:cubicBezTo>
                      <a:pt x="82974" y="968586"/>
                      <a:pt x="127000" y="1021080"/>
                      <a:pt x="155787" y="1053253"/>
                    </a:cubicBezTo>
                    <a:cubicBezTo>
                      <a:pt x="184574" y="1085426"/>
                      <a:pt x="233680" y="1088813"/>
                      <a:pt x="237067" y="1114213"/>
                    </a:cubicBezTo>
                    <a:cubicBezTo>
                      <a:pt x="240454" y="1139613"/>
                      <a:pt x="182880" y="1170093"/>
                      <a:pt x="176107" y="1205653"/>
                    </a:cubicBezTo>
                    <a:cubicBezTo>
                      <a:pt x="169334" y="1241213"/>
                      <a:pt x="176107" y="1293706"/>
                      <a:pt x="196427" y="1327573"/>
                    </a:cubicBezTo>
                    <a:cubicBezTo>
                      <a:pt x="216747" y="1361440"/>
                      <a:pt x="294640" y="1373293"/>
                      <a:pt x="298027" y="1408853"/>
                    </a:cubicBezTo>
                    <a:cubicBezTo>
                      <a:pt x="301414" y="1444413"/>
                      <a:pt x="243840" y="1527386"/>
                      <a:pt x="216747" y="1540933"/>
                    </a:cubicBezTo>
                    <a:cubicBezTo>
                      <a:pt x="189654" y="1554480"/>
                      <a:pt x="154094" y="1483360"/>
                      <a:pt x="135467" y="1490133"/>
                    </a:cubicBezTo>
                    <a:cubicBezTo>
                      <a:pt x="116840" y="1496906"/>
                      <a:pt x="104987" y="1551093"/>
                      <a:pt x="104987" y="1581573"/>
                    </a:cubicBezTo>
                    <a:cubicBezTo>
                      <a:pt x="104987" y="1612053"/>
                      <a:pt x="118534" y="1656080"/>
                      <a:pt x="135467" y="1673013"/>
                    </a:cubicBezTo>
                    <a:cubicBezTo>
                      <a:pt x="152400" y="1689946"/>
                      <a:pt x="196427" y="1667933"/>
                      <a:pt x="206587" y="1683173"/>
                    </a:cubicBezTo>
                    <a:cubicBezTo>
                      <a:pt x="216747" y="1698413"/>
                      <a:pt x="196427" y="1764453"/>
                      <a:pt x="196427" y="1764453"/>
                    </a:cubicBezTo>
                    <a:cubicBezTo>
                      <a:pt x="191347" y="1805093"/>
                      <a:pt x="186267" y="1871133"/>
                      <a:pt x="176107" y="1927013"/>
                    </a:cubicBezTo>
                    <a:cubicBezTo>
                      <a:pt x="165947" y="1982893"/>
                      <a:pt x="135467" y="2047240"/>
                      <a:pt x="135467" y="2099733"/>
                    </a:cubicBezTo>
                    <a:cubicBezTo>
                      <a:pt x="135467" y="2152226"/>
                      <a:pt x="169334" y="2179320"/>
                      <a:pt x="176107" y="2241973"/>
                    </a:cubicBezTo>
                    <a:cubicBezTo>
                      <a:pt x="182880" y="2304626"/>
                      <a:pt x="181187" y="2411306"/>
                      <a:pt x="176107" y="2475653"/>
                    </a:cubicBezTo>
                    <a:cubicBezTo>
                      <a:pt x="171027" y="2540000"/>
                      <a:pt x="152400" y="2600960"/>
                      <a:pt x="145627" y="2628053"/>
                    </a:cubicBezTo>
                    <a:cubicBezTo>
                      <a:pt x="138854" y="2655146"/>
                      <a:pt x="154094" y="2612813"/>
                      <a:pt x="135467" y="2638213"/>
                    </a:cubicBezTo>
                    <a:cubicBezTo>
                      <a:pt x="116840" y="2663613"/>
                      <a:pt x="55880" y="2741506"/>
                      <a:pt x="33867" y="2780453"/>
                    </a:cubicBezTo>
                    <a:cubicBezTo>
                      <a:pt x="11854" y="2819400"/>
                      <a:pt x="0" y="2838026"/>
                      <a:pt x="3387" y="2871893"/>
                    </a:cubicBezTo>
                    <a:cubicBezTo>
                      <a:pt x="6774" y="2905760"/>
                      <a:pt x="32174" y="2931160"/>
                      <a:pt x="54187" y="2983653"/>
                    </a:cubicBezTo>
                    <a:cubicBezTo>
                      <a:pt x="76200" y="3036146"/>
                      <a:pt x="125307" y="3130973"/>
                      <a:pt x="135467" y="3186853"/>
                    </a:cubicBezTo>
                    <a:cubicBezTo>
                      <a:pt x="145627" y="3242733"/>
                      <a:pt x="111760" y="3263053"/>
                      <a:pt x="115147" y="3318933"/>
                    </a:cubicBezTo>
                    <a:cubicBezTo>
                      <a:pt x="118534" y="3374813"/>
                      <a:pt x="138854" y="3481493"/>
                      <a:pt x="155787" y="3522133"/>
                    </a:cubicBezTo>
                    <a:cubicBezTo>
                      <a:pt x="172720" y="3562773"/>
                      <a:pt x="223520" y="3535680"/>
                      <a:pt x="216747" y="3562773"/>
                    </a:cubicBezTo>
                    <a:cubicBezTo>
                      <a:pt x="209974" y="3589866"/>
                      <a:pt x="125307" y="3652520"/>
                      <a:pt x="115147" y="3684693"/>
                    </a:cubicBezTo>
                    <a:cubicBezTo>
                      <a:pt x="104987" y="3716866"/>
                      <a:pt x="128694" y="3740573"/>
                      <a:pt x="155787" y="3755813"/>
                    </a:cubicBezTo>
                    <a:cubicBezTo>
                      <a:pt x="182880" y="3771053"/>
                      <a:pt x="235374" y="3765973"/>
                      <a:pt x="277707" y="3776133"/>
                    </a:cubicBezTo>
                    <a:cubicBezTo>
                      <a:pt x="320040" y="3786293"/>
                      <a:pt x="348827" y="3803226"/>
                      <a:pt x="409787" y="3816773"/>
                    </a:cubicBezTo>
                    <a:cubicBezTo>
                      <a:pt x="470747" y="3830320"/>
                      <a:pt x="572347" y="3860800"/>
                      <a:pt x="643467" y="3857413"/>
                    </a:cubicBezTo>
                    <a:cubicBezTo>
                      <a:pt x="714587" y="3854026"/>
                      <a:pt x="760307" y="3808306"/>
                      <a:pt x="836507" y="3796453"/>
                    </a:cubicBezTo>
                    <a:cubicBezTo>
                      <a:pt x="912707" y="3784600"/>
                      <a:pt x="1061720" y="3808306"/>
                      <a:pt x="1100667" y="3786293"/>
                    </a:cubicBezTo>
                    <a:cubicBezTo>
                      <a:pt x="1139614" y="3764280"/>
                      <a:pt x="1076960" y="3711786"/>
                      <a:pt x="1070187" y="3664373"/>
                    </a:cubicBezTo>
                    <a:cubicBezTo>
                      <a:pt x="1063414" y="3616960"/>
                      <a:pt x="1060027" y="3550920"/>
                      <a:pt x="1060027" y="3501813"/>
                    </a:cubicBezTo>
                    <a:cubicBezTo>
                      <a:pt x="1060027" y="3452706"/>
                      <a:pt x="1032934" y="3432386"/>
                      <a:pt x="1070187" y="3369733"/>
                    </a:cubicBezTo>
                    <a:cubicBezTo>
                      <a:pt x="1107440" y="3307080"/>
                      <a:pt x="1242907" y="3173306"/>
                      <a:pt x="1283547" y="3125893"/>
                    </a:cubicBezTo>
                    <a:cubicBezTo>
                      <a:pt x="1324187" y="3078480"/>
                      <a:pt x="1320800" y="3107266"/>
                      <a:pt x="1314027" y="3085253"/>
                    </a:cubicBezTo>
                    <a:cubicBezTo>
                      <a:pt x="1307254" y="3063240"/>
                      <a:pt x="1249680" y="3027680"/>
                      <a:pt x="1242907" y="2993813"/>
                    </a:cubicBezTo>
                    <a:cubicBezTo>
                      <a:pt x="1236134" y="2959946"/>
                      <a:pt x="1254760" y="2944706"/>
                      <a:pt x="1273387" y="2882053"/>
                    </a:cubicBezTo>
                    <a:cubicBezTo>
                      <a:pt x="1292014" y="2819400"/>
                      <a:pt x="1336040" y="2677160"/>
                      <a:pt x="1354667" y="2617893"/>
                    </a:cubicBezTo>
                    <a:cubicBezTo>
                      <a:pt x="1373294" y="2558626"/>
                      <a:pt x="1363134" y="2536613"/>
                      <a:pt x="1385147" y="2526453"/>
                    </a:cubicBezTo>
                    <a:cubicBezTo>
                      <a:pt x="1407160" y="2516293"/>
                      <a:pt x="1442720" y="2553546"/>
                      <a:pt x="1486747" y="2556933"/>
                    </a:cubicBezTo>
                    <a:cubicBezTo>
                      <a:pt x="1530774" y="2560320"/>
                      <a:pt x="1593427" y="2548466"/>
                      <a:pt x="1649307" y="2546773"/>
                    </a:cubicBezTo>
                    <a:cubicBezTo>
                      <a:pt x="1705187" y="2545080"/>
                      <a:pt x="1774614" y="2545080"/>
                      <a:pt x="1822027" y="2546773"/>
                    </a:cubicBezTo>
                    <a:cubicBezTo>
                      <a:pt x="1869440" y="2548466"/>
                      <a:pt x="1910080" y="2562013"/>
                      <a:pt x="1933787" y="2556933"/>
                    </a:cubicBezTo>
                    <a:cubicBezTo>
                      <a:pt x="1957494" y="2551853"/>
                      <a:pt x="1962574" y="2528146"/>
                      <a:pt x="1964267" y="2516293"/>
                    </a:cubicBezTo>
                    <a:cubicBezTo>
                      <a:pt x="1965960" y="2504440"/>
                      <a:pt x="1957494" y="2490893"/>
                      <a:pt x="1943947" y="2485813"/>
                    </a:cubicBezTo>
                    <a:cubicBezTo>
                      <a:pt x="1930400" y="2480733"/>
                      <a:pt x="1911774" y="2490893"/>
                      <a:pt x="1882987" y="2485813"/>
                    </a:cubicBezTo>
                    <a:cubicBezTo>
                      <a:pt x="1854200" y="2480733"/>
                      <a:pt x="1798320" y="2470573"/>
                      <a:pt x="1771227" y="2455333"/>
                    </a:cubicBezTo>
                    <a:cubicBezTo>
                      <a:pt x="1744134" y="2440093"/>
                      <a:pt x="1733974" y="2421466"/>
                      <a:pt x="1720427" y="2394373"/>
                    </a:cubicBezTo>
                    <a:cubicBezTo>
                      <a:pt x="1706880" y="2367280"/>
                      <a:pt x="1705187" y="2319866"/>
                      <a:pt x="1689947" y="2292773"/>
                    </a:cubicBezTo>
                    <a:cubicBezTo>
                      <a:pt x="1674707" y="2265680"/>
                      <a:pt x="1651000" y="2258906"/>
                      <a:pt x="1628987" y="2231813"/>
                    </a:cubicBezTo>
                    <a:cubicBezTo>
                      <a:pt x="1606974" y="2204720"/>
                      <a:pt x="1578187" y="2157306"/>
                      <a:pt x="1557867" y="2130213"/>
                    </a:cubicBezTo>
                    <a:cubicBezTo>
                      <a:pt x="1537547" y="2103120"/>
                      <a:pt x="1507067" y="2069253"/>
                      <a:pt x="1507067" y="2069253"/>
                    </a:cubicBezTo>
                    <a:cubicBezTo>
                      <a:pt x="1479974" y="2037080"/>
                      <a:pt x="1427480" y="1981200"/>
                      <a:pt x="1395307" y="1937173"/>
                    </a:cubicBezTo>
                    <a:cubicBezTo>
                      <a:pt x="1363134" y="1893146"/>
                      <a:pt x="1337734" y="1840653"/>
                      <a:pt x="1314027" y="1805093"/>
                    </a:cubicBezTo>
                    <a:cubicBezTo>
                      <a:pt x="1290320" y="1769533"/>
                      <a:pt x="1276774" y="1750906"/>
                      <a:pt x="1253067" y="1723813"/>
                    </a:cubicBezTo>
                    <a:cubicBezTo>
                      <a:pt x="1229360" y="1696720"/>
                      <a:pt x="1200574" y="1659466"/>
                      <a:pt x="1171787" y="1642533"/>
                    </a:cubicBezTo>
                    <a:cubicBezTo>
                      <a:pt x="1143000" y="1625600"/>
                      <a:pt x="1120987" y="1640840"/>
                      <a:pt x="1080347" y="1622213"/>
                    </a:cubicBezTo>
                    <a:cubicBezTo>
                      <a:pt x="1039707" y="1603586"/>
                      <a:pt x="965200" y="1562946"/>
                      <a:pt x="927947" y="1530773"/>
                    </a:cubicBezTo>
                    <a:cubicBezTo>
                      <a:pt x="890694" y="1498600"/>
                      <a:pt x="878840" y="1452880"/>
                      <a:pt x="856827" y="1429173"/>
                    </a:cubicBezTo>
                    <a:cubicBezTo>
                      <a:pt x="834814" y="1405466"/>
                      <a:pt x="804334" y="1402080"/>
                      <a:pt x="795867" y="1388533"/>
                    </a:cubicBezTo>
                    <a:cubicBezTo>
                      <a:pt x="787400" y="1374986"/>
                      <a:pt x="817880" y="1354666"/>
                      <a:pt x="806027" y="1347893"/>
                    </a:cubicBezTo>
                    <a:cubicBezTo>
                      <a:pt x="794174" y="1341120"/>
                      <a:pt x="743374" y="1363133"/>
                      <a:pt x="724747" y="1347893"/>
                    </a:cubicBezTo>
                    <a:cubicBezTo>
                      <a:pt x="706120" y="1332653"/>
                      <a:pt x="704427" y="1288626"/>
                      <a:pt x="694267" y="1256453"/>
                    </a:cubicBezTo>
                    <a:cubicBezTo>
                      <a:pt x="684107" y="1224280"/>
                      <a:pt x="657014" y="1188720"/>
                      <a:pt x="663787" y="1154853"/>
                    </a:cubicBezTo>
                    <a:cubicBezTo>
                      <a:pt x="670560" y="1120986"/>
                      <a:pt x="717974" y="1085426"/>
                      <a:pt x="734907" y="1053253"/>
                    </a:cubicBezTo>
                    <a:cubicBezTo>
                      <a:pt x="751840" y="1021080"/>
                      <a:pt x="748454" y="988906"/>
                      <a:pt x="765387" y="961813"/>
                    </a:cubicBezTo>
                    <a:cubicBezTo>
                      <a:pt x="782320" y="934720"/>
                      <a:pt x="767080" y="951653"/>
                      <a:pt x="806027" y="890693"/>
                    </a:cubicBezTo>
                    <a:close/>
                  </a:path>
                </a:pathLst>
              </a:custGeom>
              <a:solidFill>
                <a:srgbClr val="000000">
                  <a:alpha val="20000"/>
                </a:srgbClr>
              </a:solidFill>
              <a:ln w="9525" algn="ctr">
                <a:solidFill>
                  <a:sysClr val="windowText" lastClr="000000"/>
                </a:solidFill>
                <a:prstDash val="dashDot"/>
                <a:round/>
                <a:headEnd/>
                <a:tailEnd/>
              </a:ln>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57" name="TextBox 19"/>
              <p:cNvSpPr txBox="1">
                <a:spLocks noChangeArrowheads="1"/>
              </p:cNvSpPr>
              <p:nvPr/>
            </p:nvSpPr>
            <p:spPr bwMode="auto">
              <a:xfrm>
                <a:off x="2385" y="1805"/>
                <a:ext cx="540" cy="174"/>
              </a:xfrm>
              <a:prstGeom prst="rect">
                <a:avLst/>
              </a:prstGeom>
              <a:solidFill>
                <a:srgbClr val="000000">
                  <a:alpha val="20000"/>
                </a:srgbClr>
              </a:solidFill>
              <a:ln w="9525">
                <a:noFill/>
                <a:miter lim="800000"/>
                <a:headEnd/>
                <a:tailEnd/>
              </a:ln>
            </p:spPr>
            <p:txBody>
              <a:bodyP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zh-CN" altLang="en-US" sz="1200" b="1" dirty="0">
                    <a:solidFill>
                      <a:schemeClr val="bg1"/>
                    </a:solidFill>
                    <a:latin typeface="黑体" pitchFamily="2" charset="-122"/>
                    <a:ea typeface="黑体" pitchFamily="2" charset="-122"/>
                  </a:rPr>
                  <a:t>老沙区</a:t>
                </a:r>
              </a:p>
            </p:txBody>
          </p:sp>
          <p:sp>
            <p:nvSpPr>
              <p:cNvPr id="58" name="任意多边形 21"/>
              <p:cNvSpPr>
                <a:spLocks noChangeArrowheads="1"/>
              </p:cNvSpPr>
              <p:nvPr/>
            </p:nvSpPr>
            <p:spPr bwMode="auto">
              <a:xfrm>
                <a:off x="3639" y="2368"/>
                <a:ext cx="568" cy="484"/>
              </a:xfrm>
              <a:custGeom>
                <a:avLst/>
                <a:gdLst>
                  <a:gd name="T0" fmla="*/ 0 w 900854"/>
                  <a:gd name="T1" fmla="*/ 0 h 768773"/>
                  <a:gd name="T2" fmla="*/ 0 w 900854"/>
                  <a:gd name="T3" fmla="*/ 0 h 768773"/>
                  <a:gd name="T4" fmla="*/ 0 w 900854"/>
                  <a:gd name="T5" fmla="*/ 0 h 768773"/>
                  <a:gd name="T6" fmla="*/ 0 w 900854"/>
                  <a:gd name="T7" fmla="*/ 0 h 768773"/>
                  <a:gd name="T8" fmla="*/ 0 w 900854"/>
                  <a:gd name="T9" fmla="*/ 0 h 768773"/>
                  <a:gd name="T10" fmla="*/ 0 w 900854"/>
                  <a:gd name="T11" fmla="*/ 0 h 768773"/>
                  <a:gd name="T12" fmla="*/ 0 w 900854"/>
                  <a:gd name="T13" fmla="*/ 0 h 768773"/>
                  <a:gd name="T14" fmla="*/ 0 w 900854"/>
                  <a:gd name="T15" fmla="*/ 0 h 768773"/>
                  <a:gd name="T16" fmla="*/ 0 w 900854"/>
                  <a:gd name="T17" fmla="*/ 0 h 768773"/>
                  <a:gd name="T18" fmla="*/ 0 w 900854"/>
                  <a:gd name="T19" fmla="*/ 0 h 768773"/>
                  <a:gd name="T20" fmla="*/ 0 w 900854"/>
                  <a:gd name="T21" fmla="*/ 0 h 768773"/>
                  <a:gd name="T22" fmla="*/ 0 w 900854"/>
                  <a:gd name="T23" fmla="*/ 0 h 768773"/>
                  <a:gd name="T24" fmla="*/ 0 w 900854"/>
                  <a:gd name="T25" fmla="*/ 0 h 768773"/>
                  <a:gd name="T26" fmla="*/ 0 w 900854"/>
                  <a:gd name="T27" fmla="*/ 0 h 768773"/>
                  <a:gd name="T28" fmla="*/ 0 w 900854"/>
                  <a:gd name="T29" fmla="*/ 0 h 768773"/>
                  <a:gd name="T30" fmla="*/ 0 w 900854"/>
                  <a:gd name="T31" fmla="*/ 0 h 76877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900854"/>
                  <a:gd name="T49" fmla="*/ 0 h 768773"/>
                  <a:gd name="T50" fmla="*/ 900854 w 900854"/>
                  <a:gd name="T51" fmla="*/ 768773 h 768773"/>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900854" h="768773">
                    <a:moveTo>
                      <a:pt x="521547" y="10160"/>
                    </a:moveTo>
                    <a:cubicBezTo>
                      <a:pt x="472440" y="20320"/>
                      <a:pt x="457200" y="57573"/>
                      <a:pt x="430107" y="111760"/>
                    </a:cubicBezTo>
                    <a:cubicBezTo>
                      <a:pt x="403014" y="165947"/>
                      <a:pt x="381000" y="282787"/>
                      <a:pt x="358987" y="335280"/>
                    </a:cubicBezTo>
                    <a:cubicBezTo>
                      <a:pt x="336974" y="387773"/>
                      <a:pt x="298027" y="426720"/>
                      <a:pt x="298027" y="426720"/>
                    </a:cubicBezTo>
                    <a:lnTo>
                      <a:pt x="125307" y="690880"/>
                    </a:lnTo>
                    <a:cubicBezTo>
                      <a:pt x="88054" y="746760"/>
                      <a:pt x="0" y="755227"/>
                      <a:pt x="74507" y="762000"/>
                    </a:cubicBezTo>
                    <a:cubicBezTo>
                      <a:pt x="149014" y="768773"/>
                      <a:pt x="463974" y="733213"/>
                      <a:pt x="572347" y="731520"/>
                    </a:cubicBezTo>
                    <a:cubicBezTo>
                      <a:pt x="680720" y="729827"/>
                      <a:pt x="699347" y="765387"/>
                      <a:pt x="724747" y="751840"/>
                    </a:cubicBezTo>
                    <a:cubicBezTo>
                      <a:pt x="750147" y="738293"/>
                      <a:pt x="723054" y="702733"/>
                      <a:pt x="724747" y="650240"/>
                    </a:cubicBezTo>
                    <a:cubicBezTo>
                      <a:pt x="726440" y="597747"/>
                      <a:pt x="726440" y="496147"/>
                      <a:pt x="734907" y="436880"/>
                    </a:cubicBezTo>
                    <a:cubicBezTo>
                      <a:pt x="743374" y="377613"/>
                      <a:pt x="760307" y="333587"/>
                      <a:pt x="775547" y="294640"/>
                    </a:cubicBezTo>
                    <a:cubicBezTo>
                      <a:pt x="790787" y="255693"/>
                      <a:pt x="811107" y="237067"/>
                      <a:pt x="826347" y="203200"/>
                    </a:cubicBezTo>
                    <a:cubicBezTo>
                      <a:pt x="841587" y="169333"/>
                      <a:pt x="858520" y="116840"/>
                      <a:pt x="866987" y="91440"/>
                    </a:cubicBezTo>
                    <a:cubicBezTo>
                      <a:pt x="875454" y="66040"/>
                      <a:pt x="900854" y="57573"/>
                      <a:pt x="877147" y="50800"/>
                    </a:cubicBezTo>
                    <a:cubicBezTo>
                      <a:pt x="853440" y="44027"/>
                      <a:pt x="780627" y="55880"/>
                      <a:pt x="724747" y="50800"/>
                    </a:cubicBezTo>
                    <a:cubicBezTo>
                      <a:pt x="668867" y="45720"/>
                      <a:pt x="570654" y="0"/>
                      <a:pt x="521547" y="10160"/>
                    </a:cubicBezTo>
                    <a:close/>
                  </a:path>
                </a:pathLst>
              </a:custGeom>
              <a:solidFill>
                <a:srgbClr val="000000">
                  <a:alpha val="20000"/>
                </a:srgbClr>
              </a:solidFill>
              <a:ln w="9525" algn="ctr">
                <a:solidFill>
                  <a:sysClr val="windowText" lastClr="000000"/>
                </a:solidFill>
                <a:prstDash val="dashDot"/>
                <a:round/>
                <a:headEnd/>
                <a:tailEnd/>
              </a:ln>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59" name="TextBox 22"/>
              <p:cNvSpPr txBox="1">
                <a:spLocks noChangeArrowheads="1"/>
              </p:cNvSpPr>
              <p:nvPr/>
            </p:nvSpPr>
            <p:spPr bwMode="auto">
              <a:xfrm>
                <a:off x="3870" y="2340"/>
                <a:ext cx="270" cy="523"/>
              </a:xfrm>
              <a:prstGeom prst="rect">
                <a:avLst/>
              </a:prstGeom>
              <a:solidFill>
                <a:srgbClr val="000000">
                  <a:alpha val="20000"/>
                </a:srgbClr>
              </a:solidFill>
              <a:ln w="9525">
                <a:noFill/>
                <a:miter lim="800000"/>
                <a:headEnd/>
                <a:tailEnd/>
              </a:ln>
            </p:spPr>
            <p:txBody>
              <a:bodyPr>
                <a:spAutoFit/>
              </a:bodyPr>
              <a:lstStyle/>
              <a:p>
                <a:pPr algn="ctr"/>
                <a:r>
                  <a:rPr lang="zh-CN" altLang="en-US" sz="1200" b="1" dirty="0">
                    <a:solidFill>
                      <a:schemeClr val="bg1"/>
                    </a:solidFill>
                    <a:latin typeface="黑体" pitchFamily="2" charset="-122"/>
                    <a:ea typeface="黑体" pitchFamily="2" charset="-122"/>
                  </a:rPr>
                  <a:t>黄家码头</a:t>
                </a:r>
              </a:p>
            </p:txBody>
          </p:sp>
          <p:sp>
            <p:nvSpPr>
              <p:cNvPr id="60" name="任意多边形 23"/>
              <p:cNvSpPr>
                <a:spLocks noChangeArrowheads="1"/>
              </p:cNvSpPr>
              <p:nvPr/>
            </p:nvSpPr>
            <p:spPr bwMode="auto">
              <a:xfrm>
                <a:off x="3483" y="2846"/>
                <a:ext cx="696" cy="505"/>
              </a:xfrm>
              <a:custGeom>
                <a:avLst/>
                <a:gdLst>
                  <a:gd name="T0" fmla="*/ 0 w 1105747"/>
                  <a:gd name="T1" fmla="*/ 0 h 802640"/>
                  <a:gd name="T2" fmla="*/ 0 w 1105747"/>
                  <a:gd name="T3" fmla="*/ 0 h 802640"/>
                  <a:gd name="T4" fmla="*/ 0 w 1105747"/>
                  <a:gd name="T5" fmla="*/ 0 h 802640"/>
                  <a:gd name="T6" fmla="*/ 0 w 1105747"/>
                  <a:gd name="T7" fmla="*/ 0 h 802640"/>
                  <a:gd name="T8" fmla="*/ 0 w 1105747"/>
                  <a:gd name="T9" fmla="*/ 0 h 802640"/>
                  <a:gd name="T10" fmla="*/ 0 w 1105747"/>
                  <a:gd name="T11" fmla="*/ 0 h 802640"/>
                  <a:gd name="T12" fmla="*/ 0 w 1105747"/>
                  <a:gd name="T13" fmla="*/ 0 h 802640"/>
                  <a:gd name="T14" fmla="*/ 0 w 1105747"/>
                  <a:gd name="T15" fmla="*/ 0 h 802640"/>
                  <a:gd name="T16" fmla="*/ 0 w 1105747"/>
                  <a:gd name="T17" fmla="*/ 0 h 802640"/>
                  <a:gd name="T18" fmla="*/ 0 w 1105747"/>
                  <a:gd name="T19" fmla="*/ 0 h 802640"/>
                  <a:gd name="T20" fmla="*/ 0 w 1105747"/>
                  <a:gd name="T21" fmla="*/ 0 h 802640"/>
                  <a:gd name="T22" fmla="*/ 0 w 1105747"/>
                  <a:gd name="T23" fmla="*/ 0 h 802640"/>
                  <a:gd name="T24" fmla="*/ 0 w 1105747"/>
                  <a:gd name="T25" fmla="*/ 0 h 802640"/>
                  <a:gd name="T26" fmla="*/ 0 w 1105747"/>
                  <a:gd name="T27" fmla="*/ 0 h 802640"/>
                  <a:gd name="T28" fmla="*/ 0 w 1105747"/>
                  <a:gd name="T29" fmla="*/ 0 h 802640"/>
                  <a:gd name="T30" fmla="*/ 0 w 1105747"/>
                  <a:gd name="T31" fmla="*/ 0 h 802640"/>
                  <a:gd name="T32" fmla="*/ 0 w 1105747"/>
                  <a:gd name="T33" fmla="*/ 0 h 802640"/>
                  <a:gd name="T34" fmla="*/ 0 w 1105747"/>
                  <a:gd name="T35" fmla="*/ 0 h 802640"/>
                  <a:gd name="T36" fmla="*/ 0 w 1105747"/>
                  <a:gd name="T37" fmla="*/ 0 h 802640"/>
                  <a:gd name="T38" fmla="*/ 0 w 1105747"/>
                  <a:gd name="T39" fmla="*/ 0 h 80264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105747"/>
                  <a:gd name="T61" fmla="*/ 0 h 802640"/>
                  <a:gd name="T62" fmla="*/ 1105747 w 1105747"/>
                  <a:gd name="T63" fmla="*/ 802640 h 802640"/>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105747" h="802640">
                    <a:moveTo>
                      <a:pt x="943187" y="33867"/>
                    </a:moveTo>
                    <a:cubicBezTo>
                      <a:pt x="982133" y="114300"/>
                      <a:pt x="1021080" y="194734"/>
                      <a:pt x="1034627" y="257387"/>
                    </a:cubicBezTo>
                    <a:cubicBezTo>
                      <a:pt x="1048174" y="320040"/>
                      <a:pt x="1014307" y="357294"/>
                      <a:pt x="1024467" y="409787"/>
                    </a:cubicBezTo>
                    <a:cubicBezTo>
                      <a:pt x="1034627" y="462280"/>
                      <a:pt x="1087120" y="526627"/>
                      <a:pt x="1095587" y="572347"/>
                    </a:cubicBezTo>
                    <a:cubicBezTo>
                      <a:pt x="1104054" y="618067"/>
                      <a:pt x="1105747" y="660400"/>
                      <a:pt x="1075267" y="684107"/>
                    </a:cubicBezTo>
                    <a:cubicBezTo>
                      <a:pt x="1044787" y="707814"/>
                      <a:pt x="968587" y="702734"/>
                      <a:pt x="912707" y="714587"/>
                    </a:cubicBezTo>
                    <a:cubicBezTo>
                      <a:pt x="856827" y="726440"/>
                      <a:pt x="816187" y="741680"/>
                      <a:pt x="739987" y="755227"/>
                    </a:cubicBezTo>
                    <a:cubicBezTo>
                      <a:pt x="663787" y="768774"/>
                      <a:pt x="563880" y="802640"/>
                      <a:pt x="455507" y="795867"/>
                    </a:cubicBezTo>
                    <a:cubicBezTo>
                      <a:pt x="347134" y="789094"/>
                      <a:pt x="164254" y="726440"/>
                      <a:pt x="89747" y="714587"/>
                    </a:cubicBezTo>
                    <a:cubicBezTo>
                      <a:pt x="15240" y="702734"/>
                      <a:pt x="0" y="745067"/>
                      <a:pt x="8467" y="724747"/>
                    </a:cubicBezTo>
                    <a:cubicBezTo>
                      <a:pt x="16934" y="704427"/>
                      <a:pt x="118534" y="628227"/>
                      <a:pt x="140547" y="592667"/>
                    </a:cubicBezTo>
                    <a:cubicBezTo>
                      <a:pt x="162560" y="557107"/>
                      <a:pt x="132080" y="548640"/>
                      <a:pt x="140547" y="511387"/>
                    </a:cubicBezTo>
                    <a:cubicBezTo>
                      <a:pt x="149014" y="474134"/>
                      <a:pt x="191347" y="426720"/>
                      <a:pt x="191347" y="369147"/>
                    </a:cubicBezTo>
                    <a:cubicBezTo>
                      <a:pt x="191347" y="311574"/>
                      <a:pt x="135467" y="213360"/>
                      <a:pt x="140547" y="165947"/>
                    </a:cubicBezTo>
                    <a:cubicBezTo>
                      <a:pt x="145627" y="118534"/>
                      <a:pt x="193040" y="108374"/>
                      <a:pt x="221827" y="84667"/>
                    </a:cubicBezTo>
                    <a:cubicBezTo>
                      <a:pt x="250614" y="60960"/>
                      <a:pt x="262467" y="33867"/>
                      <a:pt x="313267" y="23707"/>
                    </a:cubicBezTo>
                    <a:cubicBezTo>
                      <a:pt x="364067" y="13547"/>
                      <a:pt x="469054" y="27094"/>
                      <a:pt x="526627" y="23707"/>
                    </a:cubicBezTo>
                    <a:cubicBezTo>
                      <a:pt x="584200" y="20320"/>
                      <a:pt x="607907" y="6774"/>
                      <a:pt x="658707" y="3387"/>
                    </a:cubicBezTo>
                    <a:cubicBezTo>
                      <a:pt x="709507" y="0"/>
                      <a:pt x="831427" y="3387"/>
                      <a:pt x="831427" y="3387"/>
                    </a:cubicBezTo>
                    <a:lnTo>
                      <a:pt x="943187" y="33867"/>
                    </a:lnTo>
                    <a:close/>
                  </a:path>
                </a:pathLst>
              </a:custGeom>
              <a:solidFill>
                <a:srgbClr val="000000">
                  <a:alpha val="20000"/>
                </a:srgbClr>
              </a:solidFill>
              <a:ln w="9525" algn="ctr">
                <a:solidFill>
                  <a:sysClr val="windowText" lastClr="000000"/>
                </a:solidFill>
                <a:prstDash val="dashDot"/>
                <a:round/>
                <a:headEnd/>
                <a:tailEnd/>
              </a:ln>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61" name="TextBox 24"/>
              <p:cNvSpPr txBox="1">
                <a:spLocks noChangeArrowheads="1"/>
              </p:cNvSpPr>
              <p:nvPr/>
            </p:nvSpPr>
            <p:spPr bwMode="auto">
              <a:xfrm>
                <a:off x="3645" y="2949"/>
                <a:ext cx="405" cy="288"/>
              </a:xfrm>
              <a:prstGeom prst="rect">
                <a:avLst/>
              </a:prstGeom>
              <a:solidFill>
                <a:srgbClr val="000000">
                  <a:alpha val="20000"/>
                </a:srgbClr>
              </a:solidFill>
              <a:ln w="9525">
                <a:noFill/>
                <a:miter lim="800000"/>
                <a:headEnd/>
                <a:tailEnd/>
              </a:ln>
            </p:spPr>
            <p:txBody>
              <a:bodyPr>
                <a:spAutoFit/>
              </a:bodyPr>
              <a:lstStyle/>
              <a:p>
                <a:pPr marR="0" lvl="0" indent="0" algn="ctr" fontAlgn="auto">
                  <a:lnSpc>
                    <a:spcPct val="100000"/>
                  </a:lnSpc>
                  <a:spcBef>
                    <a:spcPts val="0"/>
                  </a:spcBef>
                  <a:spcAft>
                    <a:spcPts val="0"/>
                  </a:spcAft>
                  <a:buClrTx/>
                  <a:buSzTx/>
                  <a:buFontTx/>
                  <a:buNone/>
                  <a:tabLst/>
                  <a:defRPr/>
                </a:pPr>
                <a:r>
                  <a:rPr lang="zh-CN" altLang="en-US" sz="1200" b="1" dirty="0">
                    <a:solidFill>
                      <a:schemeClr val="bg1"/>
                    </a:solidFill>
                    <a:latin typeface="黑体" pitchFamily="2" charset="-122"/>
                    <a:ea typeface="黑体" pitchFamily="2" charset="-122"/>
                  </a:rPr>
                  <a:t>杨家坪片区</a:t>
                </a:r>
              </a:p>
            </p:txBody>
          </p:sp>
          <p:sp>
            <p:nvSpPr>
              <p:cNvPr id="62" name="任意多边形 25"/>
              <p:cNvSpPr>
                <a:spLocks noChangeArrowheads="1"/>
              </p:cNvSpPr>
              <p:nvPr/>
            </p:nvSpPr>
            <p:spPr bwMode="auto">
              <a:xfrm>
                <a:off x="3884" y="3213"/>
                <a:ext cx="610" cy="606"/>
              </a:xfrm>
              <a:custGeom>
                <a:avLst/>
                <a:gdLst>
                  <a:gd name="T0" fmla="*/ 0 w 968586"/>
                  <a:gd name="T1" fmla="*/ 0 h 961813"/>
                  <a:gd name="T2" fmla="*/ 0 w 968586"/>
                  <a:gd name="T3" fmla="*/ 0 h 961813"/>
                  <a:gd name="T4" fmla="*/ 0 w 968586"/>
                  <a:gd name="T5" fmla="*/ 0 h 961813"/>
                  <a:gd name="T6" fmla="*/ 0 w 968586"/>
                  <a:gd name="T7" fmla="*/ 0 h 961813"/>
                  <a:gd name="T8" fmla="*/ 0 w 968586"/>
                  <a:gd name="T9" fmla="*/ 0 h 961813"/>
                  <a:gd name="T10" fmla="*/ 0 w 968586"/>
                  <a:gd name="T11" fmla="*/ 0 h 961813"/>
                  <a:gd name="T12" fmla="*/ 0 w 968586"/>
                  <a:gd name="T13" fmla="*/ 0 h 961813"/>
                  <a:gd name="T14" fmla="*/ 0 w 968586"/>
                  <a:gd name="T15" fmla="*/ 0 h 961813"/>
                  <a:gd name="T16" fmla="*/ 0 w 968586"/>
                  <a:gd name="T17" fmla="*/ 0 h 961813"/>
                  <a:gd name="T18" fmla="*/ 0 w 968586"/>
                  <a:gd name="T19" fmla="*/ 0 h 961813"/>
                  <a:gd name="T20" fmla="*/ 0 w 968586"/>
                  <a:gd name="T21" fmla="*/ 0 h 961813"/>
                  <a:gd name="T22" fmla="*/ 0 w 968586"/>
                  <a:gd name="T23" fmla="*/ 0 h 961813"/>
                  <a:gd name="T24" fmla="*/ 0 w 968586"/>
                  <a:gd name="T25" fmla="*/ 0 h 961813"/>
                  <a:gd name="T26" fmla="*/ 0 w 968586"/>
                  <a:gd name="T27" fmla="*/ 0 h 961813"/>
                  <a:gd name="T28" fmla="*/ 0 w 968586"/>
                  <a:gd name="T29" fmla="*/ 0 h 961813"/>
                  <a:gd name="T30" fmla="*/ 0 w 968586"/>
                  <a:gd name="T31" fmla="*/ 0 h 961813"/>
                  <a:gd name="T32" fmla="*/ 0 w 968586"/>
                  <a:gd name="T33" fmla="*/ 0 h 96181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968586"/>
                  <a:gd name="T52" fmla="*/ 0 h 961813"/>
                  <a:gd name="T53" fmla="*/ 968586 w 968586"/>
                  <a:gd name="T54" fmla="*/ 961813 h 96181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968586" h="961813">
                    <a:moveTo>
                      <a:pt x="489373" y="20320"/>
                    </a:moveTo>
                    <a:cubicBezTo>
                      <a:pt x="546946" y="40640"/>
                      <a:pt x="729826" y="128693"/>
                      <a:pt x="804333" y="182880"/>
                    </a:cubicBezTo>
                    <a:cubicBezTo>
                      <a:pt x="878840" y="237067"/>
                      <a:pt x="911013" y="267547"/>
                      <a:pt x="936413" y="345440"/>
                    </a:cubicBezTo>
                    <a:cubicBezTo>
                      <a:pt x="961813" y="423333"/>
                      <a:pt x="968586" y="558800"/>
                      <a:pt x="956733" y="650240"/>
                    </a:cubicBezTo>
                    <a:cubicBezTo>
                      <a:pt x="944880" y="741680"/>
                      <a:pt x="911013" y="843280"/>
                      <a:pt x="865293" y="894080"/>
                    </a:cubicBezTo>
                    <a:cubicBezTo>
                      <a:pt x="819573" y="944880"/>
                      <a:pt x="743373" y="961813"/>
                      <a:pt x="682413" y="955040"/>
                    </a:cubicBezTo>
                    <a:cubicBezTo>
                      <a:pt x="621453" y="948267"/>
                      <a:pt x="575733" y="889000"/>
                      <a:pt x="499533" y="853440"/>
                    </a:cubicBezTo>
                    <a:cubicBezTo>
                      <a:pt x="423333" y="817880"/>
                      <a:pt x="296333" y="760307"/>
                      <a:pt x="225213" y="741680"/>
                    </a:cubicBezTo>
                    <a:cubicBezTo>
                      <a:pt x="154093" y="723053"/>
                      <a:pt x="77893" y="760307"/>
                      <a:pt x="72813" y="741680"/>
                    </a:cubicBezTo>
                    <a:cubicBezTo>
                      <a:pt x="67733" y="723053"/>
                      <a:pt x="176106" y="668867"/>
                      <a:pt x="194733" y="629920"/>
                    </a:cubicBezTo>
                    <a:cubicBezTo>
                      <a:pt x="213360" y="590973"/>
                      <a:pt x="213360" y="568960"/>
                      <a:pt x="184573" y="508000"/>
                    </a:cubicBezTo>
                    <a:cubicBezTo>
                      <a:pt x="155786" y="447040"/>
                      <a:pt x="44026" y="314960"/>
                      <a:pt x="22013" y="264160"/>
                    </a:cubicBezTo>
                    <a:cubicBezTo>
                      <a:pt x="0" y="213360"/>
                      <a:pt x="18626" y="220133"/>
                      <a:pt x="52493" y="203200"/>
                    </a:cubicBezTo>
                    <a:cubicBezTo>
                      <a:pt x="86360" y="186267"/>
                      <a:pt x="225213" y="162560"/>
                      <a:pt x="225213" y="162560"/>
                    </a:cubicBezTo>
                    <a:cubicBezTo>
                      <a:pt x="282786" y="149013"/>
                      <a:pt x="358986" y="138853"/>
                      <a:pt x="397933" y="121920"/>
                    </a:cubicBezTo>
                    <a:cubicBezTo>
                      <a:pt x="436880" y="104987"/>
                      <a:pt x="447040" y="76200"/>
                      <a:pt x="458893" y="60960"/>
                    </a:cubicBezTo>
                    <a:cubicBezTo>
                      <a:pt x="470746" y="45720"/>
                      <a:pt x="431800" y="0"/>
                      <a:pt x="489373" y="20320"/>
                    </a:cubicBezTo>
                    <a:close/>
                  </a:path>
                </a:pathLst>
              </a:custGeom>
              <a:solidFill>
                <a:srgbClr val="000000">
                  <a:alpha val="20000"/>
                </a:srgbClr>
              </a:solidFill>
              <a:ln w="9525" algn="ctr">
                <a:solidFill>
                  <a:sysClr val="windowText" lastClr="000000"/>
                </a:solidFill>
                <a:prstDash val="dashDot"/>
                <a:round/>
                <a:headEnd/>
                <a:tailEnd/>
              </a:ln>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63" name="TextBox 26"/>
              <p:cNvSpPr txBox="1">
                <a:spLocks noChangeArrowheads="1"/>
              </p:cNvSpPr>
              <p:nvPr/>
            </p:nvSpPr>
            <p:spPr bwMode="auto">
              <a:xfrm>
                <a:off x="4005" y="3375"/>
                <a:ext cx="405" cy="288"/>
              </a:xfrm>
              <a:prstGeom prst="rect">
                <a:avLst/>
              </a:prstGeom>
              <a:solidFill>
                <a:srgbClr val="000000">
                  <a:alpha val="20000"/>
                </a:srgbClr>
              </a:solidFill>
              <a:ln w="9525">
                <a:noFill/>
                <a:miter lim="800000"/>
                <a:headEnd/>
                <a:tailEnd/>
              </a:ln>
            </p:spPr>
            <p:txBody>
              <a:bodyPr>
                <a:spAutoFit/>
              </a:bodyPr>
              <a:lstStyle/>
              <a:p>
                <a:pPr marR="0" lvl="0" indent="0" algn="ctr" fontAlgn="auto">
                  <a:lnSpc>
                    <a:spcPct val="100000"/>
                  </a:lnSpc>
                  <a:spcBef>
                    <a:spcPts val="0"/>
                  </a:spcBef>
                  <a:spcAft>
                    <a:spcPts val="0"/>
                  </a:spcAft>
                  <a:buClrTx/>
                  <a:buSzTx/>
                  <a:buFontTx/>
                  <a:buNone/>
                  <a:tabLst/>
                  <a:defRPr/>
                </a:pPr>
                <a:r>
                  <a:rPr lang="zh-CN" altLang="en-US" sz="1200" b="1" dirty="0">
                    <a:solidFill>
                      <a:schemeClr val="bg1"/>
                    </a:solidFill>
                    <a:latin typeface="黑体" pitchFamily="2" charset="-122"/>
                    <a:ea typeface="黑体" pitchFamily="2" charset="-122"/>
                  </a:rPr>
                  <a:t>滩子口片区</a:t>
                </a:r>
              </a:p>
            </p:txBody>
          </p:sp>
          <p:sp>
            <p:nvSpPr>
              <p:cNvPr id="64" name="任意多边形 27"/>
              <p:cNvSpPr>
                <a:spLocks noChangeArrowheads="1"/>
              </p:cNvSpPr>
              <p:nvPr/>
            </p:nvSpPr>
            <p:spPr bwMode="auto">
              <a:xfrm>
                <a:off x="2734" y="3293"/>
                <a:ext cx="1273" cy="819"/>
              </a:xfrm>
              <a:custGeom>
                <a:avLst/>
                <a:gdLst>
                  <a:gd name="T0" fmla="*/ 0 w 2021840"/>
                  <a:gd name="T1" fmla="*/ 0 h 1300480"/>
                  <a:gd name="T2" fmla="*/ 0 w 2021840"/>
                  <a:gd name="T3" fmla="*/ 0 h 1300480"/>
                  <a:gd name="T4" fmla="*/ 0 w 2021840"/>
                  <a:gd name="T5" fmla="*/ 0 h 1300480"/>
                  <a:gd name="T6" fmla="*/ 0 w 2021840"/>
                  <a:gd name="T7" fmla="*/ 0 h 1300480"/>
                  <a:gd name="T8" fmla="*/ 0 w 2021840"/>
                  <a:gd name="T9" fmla="*/ 0 h 1300480"/>
                  <a:gd name="T10" fmla="*/ 0 w 2021840"/>
                  <a:gd name="T11" fmla="*/ 0 h 1300480"/>
                  <a:gd name="T12" fmla="*/ 0 w 2021840"/>
                  <a:gd name="T13" fmla="*/ 0 h 1300480"/>
                  <a:gd name="T14" fmla="*/ 0 w 2021840"/>
                  <a:gd name="T15" fmla="*/ 0 h 1300480"/>
                  <a:gd name="T16" fmla="*/ 0 w 2021840"/>
                  <a:gd name="T17" fmla="*/ 0 h 1300480"/>
                  <a:gd name="T18" fmla="*/ 0 w 2021840"/>
                  <a:gd name="T19" fmla="*/ 0 h 1300480"/>
                  <a:gd name="T20" fmla="*/ 0 w 2021840"/>
                  <a:gd name="T21" fmla="*/ 0 h 1300480"/>
                  <a:gd name="T22" fmla="*/ 0 w 2021840"/>
                  <a:gd name="T23" fmla="*/ 0 h 1300480"/>
                  <a:gd name="T24" fmla="*/ 0 w 2021840"/>
                  <a:gd name="T25" fmla="*/ 0 h 1300480"/>
                  <a:gd name="T26" fmla="*/ 0 w 2021840"/>
                  <a:gd name="T27" fmla="*/ 0 h 1300480"/>
                  <a:gd name="T28" fmla="*/ 0 w 2021840"/>
                  <a:gd name="T29" fmla="*/ 0 h 1300480"/>
                  <a:gd name="T30" fmla="*/ 0 w 2021840"/>
                  <a:gd name="T31" fmla="*/ 0 h 1300480"/>
                  <a:gd name="T32" fmla="*/ 0 w 2021840"/>
                  <a:gd name="T33" fmla="*/ 0 h 1300480"/>
                  <a:gd name="T34" fmla="*/ 0 w 2021840"/>
                  <a:gd name="T35" fmla="*/ 0 h 1300480"/>
                  <a:gd name="T36" fmla="*/ 0 w 2021840"/>
                  <a:gd name="T37" fmla="*/ 0 h 1300480"/>
                  <a:gd name="T38" fmla="*/ 0 w 2021840"/>
                  <a:gd name="T39" fmla="*/ 0 h 1300480"/>
                  <a:gd name="T40" fmla="*/ 0 w 2021840"/>
                  <a:gd name="T41" fmla="*/ 0 h 1300480"/>
                  <a:gd name="T42" fmla="*/ 0 w 2021840"/>
                  <a:gd name="T43" fmla="*/ 0 h 1300480"/>
                  <a:gd name="T44" fmla="*/ 0 w 2021840"/>
                  <a:gd name="T45" fmla="*/ 0 h 1300480"/>
                  <a:gd name="T46" fmla="*/ 0 w 2021840"/>
                  <a:gd name="T47" fmla="*/ 0 h 1300480"/>
                  <a:gd name="T48" fmla="*/ 0 w 2021840"/>
                  <a:gd name="T49" fmla="*/ 0 h 1300480"/>
                  <a:gd name="T50" fmla="*/ 0 w 2021840"/>
                  <a:gd name="T51" fmla="*/ 0 h 1300480"/>
                  <a:gd name="T52" fmla="*/ 0 w 2021840"/>
                  <a:gd name="T53" fmla="*/ 0 h 1300480"/>
                  <a:gd name="T54" fmla="*/ 0 w 2021840"/>
                  <a:gd name="T55" fmla="*/ 0 h 1300480"/>
                  <a:gd name="T56" fmla="*/ 0 w 2021840"/>
                  <a:gd name="T57" fmla="*/ 0 h 1300480"/>
                  <a:gd name="T58" fmla="*/ 0 w 2021840"/>
                  <a:gd name="T59" fmla="*/ 0 h 1300480"/>
                  <a:gd name="T60" fmla="*/ 0 w 2021840"/>
                  <a:gd name="T61" fmla="*/ 0 h 1300480"/>
                  <a:gd name="T62" fmla="*/ 0 w 2021840"/>
                  <a:gd name="T63" fmla="*/ 0 h 1300480"/>
                  <a:gd name="T64" fmla="*/ 0 w 2021840"/>
                  <a:gd name="T65" fmla="*/ 0 h 1300480"/>
                  <a:gd name="T66" fmla="*/ 0 w 2021840"/>
                  <a:gd name="T67" fmla="*/ 0 h 1300480"/>
                  <a:gd name="T68" fmla="*/ 0 w 2021840"/>
                  <a:gd name="T69" fmla="*/ 0 h 130048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021840"/>
                  <a:gd name="T106" fmla="*/ 0 h 1300480"/>
                  <a:gd name="T107" fmla="*/ 2021840 w 2021840"/>
                  <a:gd name="T108" fmla="*/ 1300480 h 1300480"/>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021840" h="1300480">
                    <a:moveTo>
                      <a:pt x="1908387" y="584200"/>
                    </a:moveTo>
                    <a:cubicBezTo>
                      <a:pt x="1943947" y="575733"/>
                      <a:pt x="1998134" y="528320"/>
                      <a:pt x="2009987" y="492760"/>
                    </a:cubicBezTo>
                    <a:cubicBezTo>
                      <a:pt x="2021840" y="457200"/>
                      <a:pt x="1994747" y="409787"/>
                      <a:pt x="1979507" y="370840"/>
                    </a:cubicBezTo>
                    <a:cubicBezTo>
                      <a:pt x="1964267" y="331893"/>
                      <a:pt x="1943947" y="298027"/>
                      <a:pt x="1918547" y="259080"/>
                    </a:cubicBezTo>
                    <a:cubicBezTo>
                      <a:pt x="1893147" y="220133"/>
                      <a:pt x="1845734" y="162560"/>
                      <a:pt x="1827107" y="137160"/>
                    </a:cubicBezTo>
                    <a:cubicBezTo>
                      <a:pt x="1808480" y="111760"/>
                      <a:pt x="1833880" y="111760"/>
                      <a:pt x="1806787" y="106680"/>
                    </a:cubicBezTo>
                    <a:cubicBezTo>
                      <a:pt x="1779694" y="101600"/>
                      <a:pt x="1727200" y="113453"/>
                      <a:pt x="1664547" y="106680"/>
                    </a:cubicBezTo>
                    <a:cubicBezTo>
                      <a:pt x="1601894" y="99907"/>
                      <a:pt x="1493520" y="82973"/>
                      <a:pt x="1430867" y="66040"/>
                    </a:cubicBezTo>
                    <a:cubicBezTo>
                      <a:pt x="1368214" y="49107"/>
                      <a:pt x="1332654" y="10160"/>
                      <a:pt x="1288627" y="5080"/>
                    </a:cubicBezTo>
                    <a:cubicBezTo>
                      <a:pt x="1244600" y="0"/>
                      <a:pt x="1195494" y="22013"/>
                      <a:pt x="1166707" y="35560"/>
                    </a:cubicBezTo>
                    <a:cubicBezTo>
                      <a:pt x="1137920" y="49107"/>
                      <a:pt x="1156547" y="69427"/>
                      <a:pt x="1115907" y="86360"/>
                    </a:cubicBezTo>
                    <a:cubicBezTo>
                      <a:pt x="1075267" y="103293"/>
                      <a:pt x="965200" y="108373"/>
                      <a:pt x="922867" y="137160"/>
                    </a:cubicBezTo>
                    <a:cubicBezTo>
                      <a:pt x="880534" y="165947"/>
                      <a:pt x="897467" y="254000"/>
                      <a:pt x="861907" y="259080"/>
                    </a:cubicBezTo>
                    <a:cubicBezTo>
                      <a:pt x="826347" y="264160"/>
                      <a:pt x="753534" y="155787"/>
                      <a:pt x="709507" y="167640"/>
                    </a:cubicBezTo>
                    <a:cubicBezTo>
                      <a:pt x="665480" y="179493"/>
                      <a:pt x="645160" y="287867"/>
                      <a:pt x="597747" y="330200"/>
                    </a:cubicBezTo>
                    <a:cubicBezTo>
                      <a:pt x="550334" y="372533"/>
                      <a:pt x="465667" y="379307"/>
                      <a:pt x="425027" y="421640"/>
                    </a:cubicBezTo>
                    <a:cubicBezTo>
                      <a:pt x="384387" y="463973"/>
                      <a:pt x="389467" y="535093"/>
                      <a:pt x="353907" y="584200"/>
                    </a:cubicBezTo>
                    <a:cubicBezTo>
                      <a:pt x="318347" y="633307"/>
                      <a:pt x="250614" y="672253"/>
                      <a:pt x="211667" y="716280"/>
                    </a:cubicBezTo>
                    <a:cubicBezTo>
                      <a:pt x="172720" y="760307"/>
                      <a:pt x="142240" y="800947"/>
                      <a:pt x="120227" y="848360"/>
                    </a:cubicBezTo>
                    <a:cubicBezTo>
                      <a:pt x="98214" y="895773"/>
                      <a:pt x="98214" y="953347"/>
                      <a:pt x="79587" y="1000760"/>
                    </a:cubicBezTo>
                    <a:cubicBezTo>
                      <a:pt x="60960" y="1048173"/>
                      <a:pt x="16934" y="1090507"/>
                      <a:pt x="8467" y="1132840"/>
                    </a:cubicBezTo>
                    <a:cubicBezTo>
                      <a:pt x="0" y="1175173"/>
                      <a:pt x="5080" y="1231053"/>
                      <a:pt x="28787" y="1254760"/>
                    </a:cubicBezTo>
                    <a:cubicBezTo>
                      <a:pt x="52494" y="1278467"/>
                      <a:pt x="82974" y="1273387"/>
                      <a:pt x="150707" y="1275080"/>
                    </a:cubicBezTo>
                    <a:cubicBezTo>
                      <a:pt x="218440" y="1276773"/>
                      <a:pt x="270934" y="1264920"/>
                      <a:pt x="435187" y="1264920"/>
                    </a:cubicBezTo>
                    <a:cubicBezTo>
                      <a:pt x="599440" y="1264920"/>
                      <a:pt x="1010920" y="1273387"/>
                      <a:pt x="1136227" y="1275080"/>
                    </a:cubicBezTo>
                    <a:cubicBezTo>
                      <a:pt x="1261534" y="1276773"/>
                      <a:pt x="1176867" y="1300480"/>
                      <a:pt x="1187027" y="1275080"/>
                    </a:cubicBezTo>
                    <a:cubicBezTo>
                      <a:pt x="1197187" y="1249680"/>
                      <a:pt x="1188720" y="1185333"/>
                      <a:pt x="1197187" y="1122680"/>
                    </a:cubicBezTo>
                    <a:cubicBezTo>
                      <a:pt x="1205654" y="1060027"/>
                      <a:pt x="1224280" y="966893"/>
                      <a:pt x="1237827" y="899160"/>
                    </a:cubicBezTo>
                    <a:cubicBezTo>
                      <a:pt x="1251374" y="831427"/>
                      <a:pt x="1241214" y="770467"/>
                      <a:pt x="1278467" y="716280"/>
                    </a:cubicBezTo>
                    <a:cubicBezTo>
                      <a:pt x="1315720" y="662093"/>
                      <a:pt x="1413934" y="604520"/>
                      <a:pt x="1461347" y="574040"/>
                    </a:cubicBezTo>
                    <a:cubicBezTo>
                      <a:pt x="1508760" y="543560"/>
                      <a:pt x="1535854" y="540173"/>
                      <a:pt x="1562947" y="533400"/>
                    </a:cubicBezTo>
                    <a:cubicBezTo>
                      <a:pt x="1590040" y="526627"/>
                      <a:pt x="1600200" y="531707"/>
                      <a:pt x="1623907" y="533400"/>
                    </a:cubicBezTo>
                    <a:cubicBezTo>
                      <a:pt x="1647614" y="535093"/>
                      <a:pt x="1676400" y="541867"/>
                      <a:pt x="1705187" y="543560"/>
                    </a:cubicBezTo>
                    <a:cubicBezTo>
                      <a:pt x="1733974" y="545253"/>
                      <a:pt x="1769534" y="538480"/>
                      <a:pt x="1796627" y="543560"/>
                    </a:cubicBezTo>
                    <a:cubicBezTo>
                      <a:pt x="1823720" y="548640"/>
                      <a:pt x="1872827" y="592667"/>
                      <a:pt x="1908387" y="584200"/>
                    </a:cubicBezTo>
                    <a:close/>
                  </a:path>
                </a:pathLst>
              </a:custGeom>
              <a:solidFill>
                <a:srgbClr val="000000">
                  <a:alpha val="20000"/>
                </a:srgbClr>
              </a:solidFill>
              <a:ln w="9525" algn="ctr">
                <a:solidFill>
                  <a:sysClr val="windowText" lastClr="000000"/>
                </a:solidFill>
                <a:prstDash val="dashDot"/>
                <a:round/>
                <a:headEnd/>
                <a:tailEnd/>
              </a:ln>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66" name="任意多边形 28"/>
              <p:cNvSpPr>
                <a:spLocks noChangeArrowheads="1"/>
              </p:cNvSpPr>
              <p:nvPr/>
            </p:nvSpPr>
            <p:spPr bwMode="auto">
              <a:xfrm>
                <a:off x="2416" y="2748"/>
                <a:ext cx="1256" cy="1150"/>
              </a:xfrm>
              <a:custGeom>
                <a:avLst/>
                <a:gdLst>
                  <a:gd name="T0" fmla="*/ 0 w 1994746"/>
                  <a:gd name="T1" fmla="*/ 0 h 1825414"/>
                  <a:gd name="T2" fmla="*/ 0 w 1994746"/>
                  <a:gd name="T3" fmla="*/ 0 h 1825414"/>
                  <a:gd name="T4" fmla="*/ 0 w 1994746"/>
                  <a:gd name="T5" fmla="*/ 0 h 1825414"/>
                  <a:gd name="T6" fmla="*/ 0 w 1994746"/>
                  <a:gd name="T7" fmla="*/ 0 h 1825414"/>
                  <a:gd name="T8" fmla="*/ 0 w 1994746"/>
                  <a:gd name="T9" fmla="*/ 0 h 1825414"/>
                  <a:gd name="T10" fmla="*/ 0 w 1994746"/>
                  <a:gd name="T11" fmla="*/ 0 h 1825414"/>
                  <a:gd name="T12" fmla="*/ 0 w 1994746"/>
                  <a:gd name="T13" fmla="*/ 0 h 1825414"/>
                  <a:gd name="T14" fmla="*/ 0 w 1994746"/>
                  <a:gd name="T15" fmla="*/ 0 h 1825414"/>
                  <a:gd name="T16" fmla="*/ 0 w 1994746"/>
                  <a:gd name="T17" fmla="*/ 0 h 1825414"/>
                  <a:gd name="T18" fmla="*/ 0 w 1994746"/>
                  <a:gd name="T19" fmla="*/ 0 h 1825414"/>
                  <a:gd name="T20" fmla="*/ 0 w 1994746"/>
                  <a:gd name="T21" fmla="*/ 0 h 1825414"/>
                  <a:gd name="T22" fmla="*/ 0 w 1994746"/>
                  <a:gd name="T23" fmla="*/ 0 h 1825414"/>
                  <a:gd name="T24" fmla="*/ 0 w 1994746"/>
                  <a:gd name="T25" fmla="*/ 0 h 1825414"/>
                  <a:gd name="T26" fmla="*/ 0 w 1994746"/>
                  <a:gd name="T27" fmla="*/ 0 h 1825414"/>
                  <a:gd name="T28" fmla="*/ 0 w 1994746"/>
                  <a:gd name="T29" fmla="*/ 0 h 1825414"/>
                  <a:gd name="T30" fmla="*/ 0 w 1994746"/>
                  <a:gd name="T31" fmla="*/ 0 h 1825414"/>
                  <a:gd name="T32" fmla="*/ 0 w 1994746"/>
                  <a:gd name="T33" fmla="*/ 0 h 1825414"/>
                  <a:gd name="T34" fmla="*/ 0 w 1994746"/>
                  <a:gd name="T35" fmla="*/ 0 h 1825414"/>
                  <a:gd name="T36" fmla="*/ 0 w 1994746"/>
                  <a:gd name="T37" fmla="*/ 0 h 1825414"/>
                  <a:gd name="T38" fmla="*/ 0 w 1994746"/>
                  <a:gd name="T39" fmla="*/ 0 h 1825414"/>
                  <a:gd name="T40" fmla="*/ 0 w 1994746"/>
                  <a:gd name="T41" fmla="*/ 0 h 1825414"/>
                  <a:gd name="T42" fmla="*/ 0 w 1994746"/>
                  <a:gd name="T43" fmla="*/ 0 h 1825414"/>
                  <a:gd name="T44" fmla="*/ 0 w 1994746"/>
                  <a:gd name="T45" fmla="*/ 0 h 1825414"/>
                  <a:gd name="T46" fmla="*/ 0 w 1994746"/>
                  <a:gd name="T47" fmla="*/ 0 h 1825414"/>
                  <a:gd name="T48" fmla="*/ 0 w 1994746"/>
                  <a:gd name="T49" fmla="*/ 0 h 1825414"/>
                  <a:gd name="T50" fmla="*/ 0 w 1994746"/>
                  <a:gd name="T51" fmla="*/ 0 h 1825414"/>
                  <a:gd name="T52" fmla="*/ 0 w 1994746"/>
                  <a:gd name="T53" fmla="*/ 0 h 1825414"/>
                  <a:gd name="T54" fmla="*/ 0 w 1994746"/>
                  <a:gd name="T55" fmla="*/ 0 h 1825414"/>
                  <a:gd name="T56" fmla="*/ 0 w 1994746"/>
                  <a:gd name="T57" fmla="*/ 0 h 1825414"/>
                  <a:gd name="T58" fmla="*/ 0 w 1994746"/>
                  <a:gd name="T59" fmla="*/ 0 h 1825414"/>
                  <a:gd name="T60" fmla="*/ 0 w 1994746"/>
                  <a:gd name="T61" fmla="*/ 0 h 1825414"/>
                  <a:gd name="T62" fmla="*/ 0 w 1994746"/>
                  <a:gd name="T63" fmla="*/ 0 h 1825414"/>
                  <a:gd name="T64" fmla="*/ 0 w 1994746"/>
                  <a:gd name="T65" fmla="*/ 0 h 1825414"/>
                  <a:gd name="T66" fmla="*/ 0 w 1994746"/>
                  <a:gd name="T67" fmla="*/ 0 h 1825414"/>
                  <a:gd name="T68" fmla="*/ 0 w 1994746"/>
                  <a:gd name="T69" fmla="*/ 0 h 1825414"/>
                  <a:gd name="T70" fmla="*/ 0 w 1994746"/>
                  <a:gd name="T71" fmla="*/ 0 h 1825414"/>
                  <a:gd name="T72" fmla="*/ 0 w 1994746"/>
                  <a:gd name="T73" fmla="*/ 0 h 1825414"/>
                  <a:gd name="T74" fmla="*/ 0 w 1994746"/>
                  <a:gd name="T75" fmla="*/ 0 h 1825414"/>
                  <a:gd name="T76" fmla="*/ 0 w 1994746"/>
                  <a:gd name="T77" fmla="*/ 0 h 1825414"/>
                  <a:gd name="T78" fmla="*/ 0 w 1994746"/>
                  <a:gd name="T79" fmla="*/ 0 h 1825414"/>
                  <a:gd name="T80" fmla="*/ 0 w 1994746"/>
                  <a:gd name="T81" fmla="*/ 0 h 1825414"/>
                  <a:gd name="T82" fmla="*/ 0 w 1994746"/>
                  <a:gd name="T83" fmla="*/ 0 h 1825414"/>
                  <a:gd name="T84" fmla="*/ 0 w 1994746"/>
                  <a:gd name="T85" fmla="*/ 0 h 1825414"/>
                  <a:gd name="T86" fmla="*/ 0 w 1994746"/>
                  <a:gd name="T87" fmla="*/ 0 h 1825414"/>
                  <a:gd name="T88" fmla="*/ 0 w 1994746"/>
                  <a:gd name="T89" fmla="*/ 0 h 1825414"/>
                  <a:gd name="T90" fmla="*/ 0 w 1994746"/>
                  <a:gd name="T91" fmla="*/ 0 h 1825414"/>
                  <a:gd name="T92" fmla="*/ 0 w 1994746"/>
                  <a:gd name="T93" fmla="*/ 0 h 1825414"/>
                  <a:gd name="T94" fmla="*/ 0 w 1994746"/>
                  <a:gd name="T95" fmla="*/ 0 h 1825414"/>
                  <a:gd name="T96" fmla="*/ 0 w 1994746"/>
                  <a:gd name="T97" fmla="*/ 0 h 1825414"/>
                  <a:gd name="T98" fmla="*/ 0 w 1994746"/>
                  <a:gd name="T99" fmla="*/ 0 h 1825414"/>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994746"/>
                  <a:gd name="T151" fmla="*/ 0 h 1825414"/>
                  <a:gd name="T152" fmla="*/ 1994746 w 1994746"/>
                  <a:gd name="T153" fmla="*/ 1825414 h 1825414"/>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994746" h="1825414">
                    <a:moveTo>
                      <a:pt x="1962573" y="115147"/>
                    </a:moveTo>
                    <a:cubicBezTo>
                      <a:pt x="1952413" y="94827"/>
                      <a:pt x="1937173" y="67734"/>
                      <a:pt x="1911773" y="54187"/>
                    </a:cubicBezTo>
                    <a:cubicBezTo>
                      <a:pt x="1886373" y="40640"/>
                      <a:pt x="1842346" y="37254"/>
                      <a:pt x="1810173" y="33867"/>
                    </a:cubicBezTo>
                    <a:cubicBezTo>
                      <a:pt x="1778000" y="30480"/>
                      <a:pt x="1745826" y="38947"/>
                      <a:pt x="1718733" y="33867"/>
                    </a:cubicBezTo>
                    <a:cubicBezTo>
                      <a:pt x="1691640" y="28787"/>
                      <a:pt x="1679786" y="6774"/>
                      <a:pt x="1647613" y="3387"/>
                    </a:cubicBezTo>
                    <a:cubicBezTo>
                      <a:pt x="1615440" y="0"/>
                      <a:pt x="1566333" y="6774"/>
                      <a:pt x="1525693" y="13547"/>
                    </a:cubicBezTo>
                    <a:cubicBezTo>
                      <a:pt x="1485053" y="20320"/>
                      <a:pt x="1435946" y="28787"/>
                      <a:pt x="1403773" y="44027"/>
                    </a:cubicBezTo>
                    <a:cubicBezTo>
                      <a:pt x="1371600" y="59267"/>
                      <a:pt x="1358053" y="84667"/>
                      <a:pt x="1332653" y="104987"/>
                    </a:cubicBezTo>
                    <a:cubicBezTo>
                      <a:pt x="1307253" y="125307"/>
                      <a:pt x="1286933" y="149014"/>
                      <a:pt x="1251373" y="165947"/>
                    </a:cubicBezTo>
                    <a:cubicBezTo>
                      <a:pt x="1215813" y="182880"/>
                      <a:pt x="1168400" y="198120"/>
                      <a:pt x="1119293" y="206587"/>
                    </a:cubicBezTo>
                    <a:cubicBezTo>
                      <a:pt x="1070186" y="215054"/>
                      <a:pt x="995680" y="209974"/>
                      <a:pt x="956733" y="216747"/>
                    </a:cubicBezTo>
                    <a:cubicBezTo>
                      <a:pt x="917786" y="223520"/>
                      <a:pt x="909320" y="231987"/>
                      <a:pt x="885613" y="247227"/>
                    </a:cubicBezTo>
                    <a:cubicBezTo>
                      <a:pt x="861906" y="262467"/>
                      <a:pt x="861906" y="294640"/>
                      <a:pt x="814493" y="308187"/>
                    </a:cubicBezTo>
                    <a:cubicBezTo>
                      <a:pt x="767080" y="321734"/>
                      <a:pt x="658706" y="326814"/>
                      <a:pt x="601133" y="328507"/>
                    </a:cubicBezTo>
                    <a:cubicBezTo>
                      <a:pt x="543560" y="330200"/>
                      <a:pt x="523240" y="320040"/>
                      <a:pt x="469053" y="318347"/>
                    </a:cubicBezTo>
                    <a:cubicBezTo>
                      <a:pt x="414866" y="316654"/>
                      <a:pt x="331893" y="311574"/>
                      <a:pt x="276013" y="318347"/>
                    </a:cubicBezTo>
                    <a:cubicBezTo>
                      <a:pt x="220133" y="325120"/>
                      <a:pt x="176106" y="352214"/>
                      <a:pt x="133773" y="358987"/>
                    </a:cubicBezTo>
                    <a:cubicBezTo>
                      <a:pt x="91440" y="365760"/>
                      <a:pt x="44026" y="355600"/>
                      <a:pt x="22013" y="358987"/>
                    </a:cubicBezTo>
                    <a:cubicBezTo>
                      <a:pt x="0" y="362374"/>
                      <a:pt x="1693" y="345440"/>
                      <a:pt x="1693" y="379307"/>
                    </a:cubicBezTo>
                    <a:cubicBezTo>
                      <a:pt x="1693" y="413174"/>
                      <a:pt x="10160" y="494454"/>
                      <a:pt x="22013" y="562187"/>
                    </a:cubicBezTo>
                    <a:cubicBezTo>
                      <a:pt x="33866" y="629920"/>
                      <a:pt x="42333" y="716280"/>
                      <a:pt x="72813" y="785707"/>
                    </a:cubicBezTo>
                    <a:cubicBezTo>
                      <a:pt x="103293" y="855134"/>
                      <a:pt x="174413" y="902547"/>
                      <a:pt x="204893" y="978747"/>
                    </a:cubicBezTo>
                    <a:cubicBezTo>
                      <a:pt x="235373" y="1054947"/>
                      <a:pt x="242146" y="1171787"/>
                      <a:pt x="255693" y="1242907"/>
                    </a:cubicBezTo>
                    <a:cubicBezTo>
                      <a:pt x="269240" y="1314027"/>
                      <a:pt x="262466" y="1346200"/>
                      <a:pt x="286173" y="1405467"/>
                    </a:cubicBezTo>
                    <a:cubicBezTo>
                      <a:pt x="309880" y="1464734"/>
                      <a:pt x="362373" y="1540934"/>
                      <a:pt x="397933" y="1598507"/>
                    </a:cubicBezTo>
                    <a:cubicBezTo>
                      <a:pt x="433493" y="1656080"/>
                      <a:pt x="477520" y="1717040"/>
                      <a:pt x="499533" y="1750907"/>
                    </a:cubicBezTo>
                    <a:cubicBezTo>
                      <a:pt x="521546" y="1784774"/>
                      <a:pt x="516466" y="1791547"/>
                      <a:pt x="530013" y="1801707"/>
                    </a:cubicBezTo>
                    <a:cubicBezTo>
                      <a:pt x="543560" y="1811867"/>
                      <a:pt x="567266" y="1825414"/>
                      <a:pt x="580813" y="1811867"/>
                    </a:cubicBezTo>
                    <a:cubicBezTo>
                      <a:pt x="594360" y="1798320"/>
                      <a:pt x="596053" y="1755987"/>
                      <a:pt x="611293" y="1720427"/>
                    </a:cubicBezTo>
                    <a:cubicBezTo>
                      <a:pt x="626533" y="1684867"/>
                      <a:pt x="636693" y="1642534"/>
                      <a:pt x="672253" y="1598507"/>
                    </a:cubicBezTo>
                    <a:cubicBezTo>
                      <a:pt x="707813" y="1554480"/>
                      <a:pt x="785706" y="1507067"/>
                      <a:pt x="824653" y="1456267"/>
                    </a:cubicBezTo>
                    <a:cubicBezTo>
                      <a:pt x="863600" y="1405467"/>
                      <a:pt x="872066" y="1334347"/>
                      <a:pt x="905933" y="1293707"/>
                    </a:cubicBezTo>
                    <a:cubicBezTo>
                      <a:pt x="939800" y="1253067"/>
                      <a:pt x="990600" y="1237827"/>
                      <a:pt x="1027853" y="1212427"/>
                    </a:cubicBezTo>
                    <a:cubicBezTo>
                      <a:pt x="1065106" y="1187027"/>
                      <a:pt x="1105746" y="1171787"/>
                      <a:pt x="1129453" y="1141307"/>
                    </a:cubicBezTo>
                    <a:cubicBezTo>
                      <a:pt x="1153160" y="1110827"/>
                      <a:pt x="1153160" y="1051560"/>
                      <a:pt x="1170093" y="1029547"/>
                    </a:cubicBezTo>
                    <a:cubicBezTo>
                      <a:pt x="1187026" y="1007534"/>
                      <a:pt x="1207346" y="997374"/>
                      <a:pt x="1231053" y="1009227"/>
                    </a:cubicBezTo>
                    <a:cubicBezTo>
                      <a:pt x="1254760" y="1021080"/>
                      <a:pt x="1286933" y="1093894"/>
                      <a:pt x="1312333" y="1100667"/>
                    </a:cubicBezTo>
                    <a:cubicBezTo>
                      <a:pt x="1337733" y="1107440"/>
                      <a:pt x="1364826" y="1073574"/>
                      <a:pt x="1383453" y="1049867"/>
                    </a:cubicBezTo>
                    <a:cubicBezTo>
                      <a:pt x="1402080" y="1026160"/>
                      <a:pt x="1393613" y="978747"/>
                      <a:pt x="1424093" y="958427"/>
                    </a:cubicBezTo>
                    <a:cubicBezTo>
                      <a:pt x="1454573" y="938107"/>
                      <a:pt x="1525693" y="939800"/>
                      <a:pt x="1566333" y="927947"/>
                    </a:cubicBezTo>
                    <a:cubicBezTo>
                      <a:pt x="1606973" y="916094"/>
                      <a:pt x="1644226" y="902547"/>
                      <a:pt x="1667933" y="887307"/>
                    </a:cubicBezTo>
                    <a:cubicBezTo>
                      <a:pt x="1691640" y="872067"/>
                      <a:pt x="1689946" y="855134"/>
                      <a:pt x="1708573" y="836507"/>
                    </a:cubicBezTo>
                    <a:cubicBezTo>
                      <a:pt x="1727200" y="817880"/>
                      <a:pt x="1762760" y="795867"/>
                      <a:pt x="1779693" y="775547"/>
                    </a:cubicBezTo>
                    <a:cubicBezTo>
                      <a:pt x="1796626" y="755227"/>
                      <a:pt x="1801706" y="738294"/>
                      <a:pt x="1810173" y="714587"/>
                    </a:cubicBezTo>
                    <a:cubicBezTo>
                      <a:pt x="1818640" y="690880"/>
                      <a:pt x="1822026" y="660400"/>
                      <a:pt x="1830493" y="633307"/>
                    </a:cubicBezTo>
                    <a:cubicBezTo>
                      <a:pt x="1838960" y="606214"/>
                      <a:pt x="1852506" y="580814"/>
                      <a:pt x="1860973" y="552027"/>
                    </a:cubicBezTo>
                    <a:cubicBezTo>
                      <a:pt x="1869440" y="523240"/>
                      <a:pt x="1886373" y="506307"/>
                      <a:pt x="1881293" y="460587"/>
                    </a:cubicBezTo>
                    <a:cubicBezTo>
                      <a:pt x="1876213" y="414867"/>
                      <a:pt x="1815253" y="325120"/>
                      <a:pt x="1830493" y="277707"/>
                    </a:cubicBezTo>
                    <a:cubicBezTo>
                      <a:pt x="1845733" y="230294"/>
                      <a:pt x="1950720" y="201507"/>
                      <a:pt x="1972733" y="176107"/>
                    </a:cubicBezTo>
                    <a:cubicBezTo>
                      <a:pt x="1994746" y="150707"/>
                      <a:pt x="1972733" y="135467"/>
                      <a:pt x="1962573" y="115147"/>
                    </a:cubicBezTo>
                    <a:close/>
                  </a:path>
                </a:pathLst>
              </a:custGeom>
              <a:solidFill>
                <a:srgbClr val="000000">
                  <a:alpha val="20000"/>
                </a:srgbClr>
              </a:solidFill>
              <a:ln w="9525" algn="ctr">
                <a:solidFill>
                  <a:sysClr val="windowText" lastClr="000000"/>
                </a:solidFill>
                <a:prstDash val="dashDot"/>
                <a:round/>
                <a:headEnd/>
                <a:tailEnd/>
              </a:ln>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67" name="TextBox 29"/>
              <p:cNvSpPr txBox="1">
                <a:spLocks noChangeArrowheads="1"/>
              </p:cNvSpPr>
              <p:nvPr/>
            </p:nvSpPr>
            <p:spPr bwMode="auto">
              <a:xfrm>
                <a:off x="2475" y="3111"/>
                <a:ext cx="1035" cy="174"/>
              </a:xfrm>
              <a:prstGeom prst="rect">
                <a:avLst/>
              </a:prstGeom>
              <a:solidFill>
                <a:srgbClr val="000000">
                  <a:alpha val="20000"/>
                </a:srgbClr>
              </a:solidFill>
              <a:ln w="9525">
                <a:noFill/>
                <a:miter lim="800000"/>
                <a:headEnd/>
                <a:tailEnd/>
              </a:ln>
            </p:spPr>
            <p:txBody>
              <a:bodyPr>
                <a:spAutoFit/>
              </a:bodyPr>
              <a:lstStyle/>
              <a:p>
                <a:pPr algn="ctr"/>
                <a:r>
                  <a:rPr lang="zh-CN" altLang="en-US" sz="1200" b="1" dirty="0">
                    <a:solidFill>
                      <a:schemeClr val="bg1"/>
                    </a:solidFill>
                    <a:latin typeface="黑体" pitchFamily="2" charset="-122"/>
                    <a:ea typeface="黑体" pitchFamily="2" charset="-122"/>
                  </a:rPr>
                  <a:t>陈家坪及二郎片区</a:t>
                </a:r>
              </a:p>
            </p:txBody>
          </p:sp>
          <p:sp>
            <p:nvSpPr>
              <p:cNvPr id="79" name="任意多边形 30"/>
              <p:cNvSpPr>
                <a:spLocks noChangeArrowheads="1"/>
              </p:cNvSpPr>
              <p:nvPr/>
            </p:nvSpPr>
            <p:spPr bwMode="auto">
              <a:xfrm>
                <a:off x="318" y="2377"/>
                <a:ext cx="2444" cy="1672"/>
              </a:xfrm>
              <a:custGeom>
                <a:avLst/>
                <a:gdLst>
                  <a:gd name="T0" fmla="*/ 0 w 3879426"/>
                  <a:gd name="T1" fmla="*/ 0 h 2655146"/>
                  <a:gd name="T2" fmla="*/ 0 w 3879426"/>
                  <a:gd name="T3" fmla="*/ 0 h 2655146"/>
                  <a:gd name="T4" fmla="*/ 0 w 3879426"/>
                  <a:gd name="T5" fmla="*/ 0 h 2655146"/>
                  <a:gd name="T6" fmla="*/ 0 w 3879426"/>
                  <a:gd name="T7" fmla="*/ 0 h 2655146"/>
                  <a:gd name="T8" fmla="*/ 0 w 3879426"/>
                  <a:gd name="T9" fmla="*/ 0 h 2655146"/>
                  <a:gd name="T10" fmla="*/ 0 w 3879426"/>
                  <a:gd name="T11" fmla="*/ 0 h 2655146"/>
                  <a:gd name="T12" fmla="*/ 0 w 3879426"/>
                  <a:gd name="T13" fmla="*/ 0 h 2655146"/>
                  <a:gd name="T14" fmla="*/ 0 w 3879426"/>
                  <a:gd name="T15" fmla="*/ 0 h 2655146"/>
                  <a:gd name="T16" fmla="*/ 0 w 3879426"/>
                  <a:gd name="T17" fmla="*/ 0 h 2655146"/>
                  <a:gd name="T18" fmla="*/ 0 w 3879426"/>
                  <a:gd name="T19" fmla="*/ 0 h 2655146"/>
                  <a:gd name="T20" fmla="*/ 0 w 3879426"/>
                  <a:gd name="T21" fmla="*/ 0 h 2655146"/>
                  <a:gd name="T22" fmla="*/ 0 w 3879426"/>
                  <a:gd name="T23" fmla="*/ 0 h 2655146"/>
                  <a:gd name="T24" fmla="*/ 0 w 3879426"/>
                  <a:gd name="T25" fmla="*/ 0 h 2655146"/>
                  <a:gd name="T26" fmla="*/ 0 w 3879426"/>
                  <a:gd name="T27" fmla="*/ 0 h 2655146"/>
                  <a:gd name="T28" fmla="*/ 0 w 3879426"/>
                  <a:gd name="T29" fmla="*/ 0 h 2655146"/>
                  <a:gd name="T30" fmla="*/ 0 w 3879426"/>
                  <a:gd name="T31" fmla="*/ 0 h 2655146"/>
                  <a:gd name="T32" fmla="*/ 0 w 3879426"/>
                  <a:gd name="T33" fmla="*/ 0 h 2655146"/>
                  <a:gd name="T34" fmla="*/ 0 w 3879426"/>
                  <a:gd name="T35" fmla="*/ 0 h 2655146"/>
                  <a:gd name="T36" fmla="*/ 0 w 3879426"/>
                  <a:gd name="T37" fmla="*/ 0 h 2655146"/>
                  <a:gd name="T38" fmla="*/ 0 w 3879426"/>
                  <a:gd name="T39" fmla="*/ 0 h 2655146"/>
                  <a:gd name="T40" fmla="*/ 0 w 3879426"/>
                  <a:gd name="T41" fmla="*/ 0 h 2655146"/>
                  <a:gd name="T42" fmla="*/ 0 w 3879426"/>
                  <a:gd name="T43" fmla="*/ 0 h 2655146"/>
                  <a:gd name="T44" fmla="*/ 0 w 3879426"/>
                  <a:gd name="T45" fmla="*/ 0 h 2655146"/>
                  <a:gd name="T46" fmla="*/ 0 w 3879426"/>
                  <a:gd name="T47" fmla="*/ 0 h 2655146"/>
                  <a:gd name="T48" fmla="*/ 0 w 3879426"/>
                  <a:gd name="T49" fmla="*/ 0 h 2655146"/>
                  <a:gd name="T50" fmla="*/ 0 w 3879426"/>
                  <a:gd name="T51" fmla="*/ 0 h 2655146"/>
                  <a:gd name="T52" fmla="*/ 0 w 3879426"/>
                  <a:gd name="T53" fmla="*/ 0 h 2655146"/>
                  <a:gd name="T54" fmla="*/ 0 w 3879426"/>
                  <a:gd name="T55" fmla="*/ 0 h 2655146"/>
                  <a:gd name="T56" fmla="*/ 0 w 3879426"/>
                  <a:gd name="T57" fmla="*/ 0 h 2655146"/>
                  <a:gd name="T58" fmla="*/ 0 w 3879426"/>
                  <a:gd name="T59" fmla="*/ 0 h 2655146"/>
                  <a:gd name="T60" fmla="*/ 0 w 3879426"/>
                  <a:gd name="T61" fmla="*/ 0 h 2655146"/>
                  <a:gd name="T62" fmla="*/ 0 w 3879426"/>
                  <a:gd name="T63" fmla="*/ 0 h 2655146"/>
                  <a:gd name="T64" fmla="*/ 0 w 3879426"/>
                  <a:gd name="T65" fmla="*/ 0 h 2655146"/>
                  <a:gd name="T66" fmla="*/ 0 w 3879426"/>
                  <a:gd name="T67" fmla="*/ 0 h 2655146"/>
                  <a:gd name="T68" fmla="*/ 0 w 3879426"/>
                  <a:gd name="T69" fmla="*/ 0 h 265514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879426"/>
                  <a:gd name="T106" fmla="*/ 0 h 2655146"/>
                  <a:gd name="T107" fmla="*/ 3879426 w 3879426"/>
                  <a:gd name="T108" fmla="*/ 2655146 h 265514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879426" h="2655146">
                    <a:moveTo>
                      <a:pt x="3877733" y="2384213"/>
                    </a:moveTo>
                    <a:cubicBezTo>
                      <a:pt x="3879426" y="2436706"/>
                      <a:pt x="3852333" y="2494280"/>
                      <a:pt x="3847253" y="2536613"/>
                    </a:cubicBezTo>
                    <a:cubicBezTo>
                      <a:pt x="3842173" y="2578946"/>
                      <a:pt x="3869266" y="2621280"/>
                      <a:pt x="3847253" y="2638213"/>
                    </a:cubicBezTo>
                    <a:cubicBezTo>
                      <a:pt x="3825240" y="2655146"/>
                      <a:pt x="3776133" y="2636520"/>
                      <a:pt x="3715173" y="2638213"/>
                    </a:cubicBezTo>
                    <a:cubicBezTo>
                      <a:pt x="3654213" y="2639906"/>
                      <a:pt x="3481493" y="2648373"/>
                      <a:pt x="3481493" y="2648373"/>
                    </a:cubicBezTo>
                    <a:lnTo>
                      <a:pt x="2343573" y="2648373"/>
                    </a:lnTo>
                    <a:lnTo>
                      <a:pt x="1276773" y="2638213"/>
                    </a:lnTo>
                    <a:lnTo>
                      <a:pt x="230293" y="2648373"/>
                    </a:lnTo>
                    <a:cubicBezTo>
                      <a:pt x="35560" y="2648373"/>
                      <a:pt x="140546" y="2650066"/>
                      <a:pt x="108373" y="2638213"/>
                    </a:cubicBezTo>
                    <a:cubicBezTo>
                      <a:pt x="76200" y="2626360"/>
                      <a:pt x="47413" y="2644986"/>
                      <a:pt x="37253" y="2577253"/>
                    </a:cubicBezTo>
                    <a:cubicBezTo>
                      <a:pt x="27093" y="2509520"/>
                      <a:pt x="42333" y="2401146"/>
                      <a:pt x="47413" y="2231813"/>
                    </a:cubicBezTo>
                    <a:cubicBezTo>
                      <a:pt x="52493" y="2062480"/>
                      <a:pt x="66040" y="1784773"/>
                      <a:pt x="67733" y="1561253"/>
                    </a:cubicBezTo>
                    <a:cubicBezTo>
                      <a:pt x="69426" y="1337733"/>
                      <a:pt x="62653" y="1051560"/>
                      <a:pt x="57573" y="890693"/>
                    </a:cubicBezTo>
                    <a:cubicBezTo>
                      <a:pt x="52493" y="729826"/>
                      <a:pt x="33866" y="729826"/>
                      <a:pt x="37253" y="596053"/>
                    </a:cubicBezTo>
                    <a:cubicBezTo>
                      <a:pt x="40640" y="462280"/>
                      <a:pt x="0" y="176106"/>
                      <a:pt x="77893" y="88053"/>
                    </a:cubicBezTo>
                    <a:cubicBezTo>
                      <a:pt x="155786" y="0"/>
                      <a:pt x="340360" y="71120"/>
                      <a:pt x="504613" y="67733"/>
                    </a:cubicBezTo>
                    <a:cubicBezTo>
                      <a:pt x="668866" y="64346"/>
                      <a:pt x="1063413" y="67733"/>
                      <a:pt x="1063413" y="67733"/>
                    </a:cubicBezTo>
                    <a:cubicBezTo>
                      <a:pt x="1319106" y="71120"/>
                      <a:pt x="1783080" y="91440"/>
                      <a:pt x="2038773" y="88053"/>
                    </a:cubicBezTo>
                    <a:cubicBezTo>
                      <a:pt x="2294466" y="84666"/>
                      <a:pt x="2494280" y="13546"/>
                      <a:pt x="2597573" y="47413"/>
                    </a:cubicBezTo>
                    <a:cubicBezTo>
                      <a:pt x="2700866" y="81280"/>
                      <a:pt x="2636520" y="230293"/>
                      <a:pt x="2658533" y="291253"/>
                    </a:cubicBezTo>
                    <a:cubicBezTo>
                      <a:pt x="2680546" y="352213"/>
                      <a:pt x="2702560" y="401320"/>
                      <a:pt x="2729653" y="413173"/>
                    </a:cubicBezTo>
                    <a:cubicBezTo>
                      <a:pt x="2756746" y="425026"/>
                      <a:pt x="2805853" y="353906"/>
                      <a:pt x="2821093" y="362373"/>
                    </a:cubicBezTo>
                    <a:cubicBezTo>
                      <a:pt x="2836333" y="370840"/>
                      <a:pt x="2826173" y="418253"/>
                      <a:pt x="2821093" y="463973"/>
                    </a:cubicBezTo>
                    <a:cubicBezTo>
                      <a:pt x="2816013" y="509693"/>
                      <a:pt x="2785533" y="594360"/>
                      <a:pt x="2790613" y="636693"/>
                    </a:cubicBezTo>
                    <a:cubicBezTo>
                      <a:pt x="2795693" y="679026"/>
                      <a:pt x="2795693" y="684106"/>
                      <a:pt x="2851573" y="717973"/>
                    </a:cubicBezTo>
                    <a:cubicBezTo>
                      <a:pt x="2907453" y="751840"/>
                      <a:pt x="3046306" y="806026"/>
                      <a:pt x="3125893" y="839893"/>
                    </a:cubicBezTo>
                    <a:cubicBezTo>
                      <a:pt x="3205480" y="873760"/>
                      <a:pt x="3288453" y="882226"/>
                      <a:pt x="3329093" y="921173"/>
                    </a:cubicBezTo>
                    <a:cubicBezTo>
                      <a:pt x="3369733" y="960120"/>
                      <a:pt x="3357880" y="1022773"/>
                      <a:pt x="3369733" y="1073573"/>
                    </a:cubicBezTo>
                    <a:cubicBezTo>
                      <a:pt x="3381586" y="1124373"/>
                      <a:pt x="3376506" y="1165013"/>
                      <a:pt x="3400213" y="1225973"/>
                    </a:cubicBezTo>
                    <a:cubicBezTo>
                      <a:pt x="3423920" y="1286933"/>
                      <a:pt x="3479800" y="1378373"/>
                      <a:pt x="3511973" y="1439333"/>
                    </a:cubicBezTo>
                    <a:cubicBezTo>
                      <a:pt x="3544146" y="1500293"/>
                      <a:pt x="3572933" y="1520613"/>
                      <a:pt x="3593253" y="1591733"/>
                    </a:cubicBezTo>
                    <a:cubicBezTo>
                      <a:pt x="3613573" y="1662853"/>
                      <a:pt x="3611880" y="1781386"/>
                      <a:pt x="3633893" y="1866053"/>
                    </a:cubicBezTo>
                    <a:cubicBezTo>
                      <a:pt x="3655906" y="1950720"/>
                      <a:pt x="3691466" y="2040466"/>
                      <a:pt x="3725333" y="2099733"/>
                    </a:cubicBezTo>
                    <a:cubicBezTo>
                      <a:pt x="3759200" y="2159000"/>
                      <a:pt x="3811693" y="2177626"/>
                      <a:pt x="3837093" y="2221653"/>
                    </a:cubicBezTo>
                    <a:cubicBezTo>
                      <a:pt x="3862493" y="2265680"/>
                      <a:pt x="3876040" y="2331720"/>
                      <a:pt x="3877733" y="2384213"/>
                    </a:cubicBezTo>
                    <a:close/>
                  </a:path>
                </a:pathLst>
              </a:custGeom>
              <a:solidFill>
                <a:srgbClr val="000000">
                  <a:alpha val="20000"/>
                </a:srgbClr>
              </a:solidFill>
              <a:ln w="9525" algn="ctr">
                <a:solidFill>
                  <a:sysClr val="windowText" lastClr="000000"/>
                </a:solidFill>
                <a:prstDash val="dashDot"/>
                <a:round/>
                <a:headEnd/>
                <a:tailEnd/>
              </a:ln>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80" name="TextBox 31"/>
              <p:cNvSpPr txBox="1">
                <a:spLocks noChangeArrowheads="1"/>
              </p:cNvSpPr>
              <p:nvPr/>
            </p:nvSpPr>
            <p:spPr bwMode="auto">
              <a:xfrm>
                <a:off x="585" y="3246"/>
                <a:ext cx="1395" cy="174"/>
              </a:xfrm>
              <a:prstGeom prst="rect">
                <a:avLst/>
              </a:prstGeom>
              <a:solidFill>
                <a:srgbClr val="000000">
                  <a:alpha val="20000"/>
                </a:srgbClr>
              </a:solidFill>
              <a:ln w="9525">
                <a:noFill/>
                <a:miter lim="800000"/>
                <a:headEnd/>
                <a:tailEnd/>
              </a:ln>
            </p:spPr>
            <p:txBody>
              <a:bodyP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zh-CN" altLang="en-US" sz="1200" b="1" dirty="0">
                    <a:solidFill>
                      <a:schemeClr val="bg1"/>
                    </a:solidFill>
                    <a:latin typeface="黑体" pitchFamily="2" charset="-122"/>
                    <a:ea typeface="黑体" pitchFamily="2" charset="-122"/>
                  </a:rPr>
                  <a:t>白市驿、金凤、含谷片区</a:t>
                </a:r>
              </a:p>
            </p:txBody>
          </p:sp>
          <p:sp>
            <p:nvSpPr>
              <p:cNvPr id="81" name="任意多边形 32"/>
              <p:cNvSpPr>
                <a:spLocks noChangeArrowheads="1"/>
              </p:cNvSpPr>
              <p:nvPr/>
            </p:nvSpPr>
            <p:spPr bwMode="auto">
              <a:xfrm>
                <a:off x="1280" y="565"/>
                <a:ext cx="1024" cy="2320"/>
              </a:xfrm>
              <a:custGeom>
                <a:avLst/>
                <a:gdLst>
                  <a:gd name="T0" fmla="*/ 0 w 1625600"/>
                  <a:gd name="T1" fmla="*/ 0 h 3683000"/>
                  <a:gd name="T2" fmla="*/ 0 w 1625600"/>
                  <a:gd name="T3" fmla="*/ 0 h 3683000"/>
                  <a:gd name="T4" fmla="*/ 0 w 1625600"/>
                  <a:gd name="T5" fmla="*/ 0 h 3683000"/>
                  <a:gd name="T6" fmla="*/ 0 w 1625600"/>
                  <a:gd name="T7" fmla="*/ 0 h 3683000"/>
                  <a:gd name="T8" fmla="*/ 0 w 1625600"/>
                  <a:gd name="T9" fmla="*/ 0 h 3683000"/>
                  <a:gd name="T10" fmla="*/ 0 w 1625600"/>
                  <a:gd name="T11" fmla="*/ 0 h 3683000"/>
                  <a:gd name="T12" fmla="*/ 0 w 1625600"/>
                  <a:gd name="T13" fmla="*/ 0 h 3683000"/>
                  <a:gd name="T14" fmla="*/ 0 w 1625600"/>
                  <a:gd name="T15" fmla="*/ 0 h 3683000"/>
                  <a:gd name="T16" fmla="*/ 0 w 1625600"/>
                  <a:gd name="T17" fmla="*/ 0 h 3683000"/>
                  <a:gd name="T18" fmla="*/ 0 w 1625600"/>
                  <a:gd name="T19" fmla="*/ 0 h 3683000"/>
                  <a:gd name="T20" fmla="*/ 0 w 1625600"/>
                  <a:gd name="T21" fmla="*/ 0 h 3683000"/>
                  <a:gd name="T22" fmla="*/ 0 w 1625600"/>
                  <a:gd name="T23" fmla="*/ 0 h 3683000"/>
                  <a:gd name="T24" fmla="*/ 0 w 1625600"/>
                  <a:gd name="T25" fmla="*/ 0 h 3683000"/>
                  <a:gd name="T26" fmla="*/ 0 w 1625600"/>
                  <a:gd name="T27" fmla="*/ 0 h 3683000"/>
                  <a:gd name="T28" fmla="*/ 0 w 1625600"/>
                  <a:gd name="T29" fmla="*/ 0 h 3683000"/>
                  <a:gd name="T30" fmla="*/ 0 w 1625600"/>
                  <a:gd name="T31" fmla="*/ 0 h 3683000"/>
                  <a:gd name="T32" fmla="*/ 0 w 1625600"/>
                  <a:gd name="T33" fmla="*/ 0 h 3683000"/>
                  <a:gd name="T34" fmla="*/ 0 w 1625600"/>
                  <a:gd name="T35" fmla="*/ 0 h 3683000"/>
                  <a:gd name="T36" fmla="*/ 0 w 1625600"/>
                  <a:gd name="T37" fmla="*/ 0 h 3683000"/>
                  <a:gd name="T38" fmla="*/ 0 w 1625600"/>
                  <a:gd name="T39" fmla="*/ 0 h 3683000"/>
                  <a:gd name="T40" fmla="*/ 0 w 1625600"/>
                  <a:gd name="T41" fmla="*/ 0 h 3683000"/>
                  <a:gd name="T42" fmla="*/ 0 w 1625600"/>
                  <a:gd name="T43" fmla="*/ 0 h 3683000"/>
                  <a:gd name="T44" fmla="*/ 0 w 1625600"/>
                  <a:gd name="T45" fmla="*/ 0 h 3683000"/>
                  <a:gd name="T46" fmla="*/ 0 w 1625600"/>
                  <a:gd name="T47" fmla="*/ 0 h 3683000"/>
                  <a:gd name="T48" fmla="*/ 0 w 1625600"/>
                  <a:gd name="T49" fmla="*/ 0 h 3683000"/>
                  <a:gd name="T50" fmla="*/ 0 w 1625600"/>
                  <a:gd name="T51" fmla="*/ 0 h 3683000"/>
                  <a:gd name="T52" fmla="*/ 0 w 1625600"/>
                  <a:gd name="T53" fmla="*/ 0 h 3683000"/>
                  <a:gd name="T54" fmla="*/ 0 w 1625600"/>
                  <a:gd name="T55" fmla="*/ 0 h 3683000"/>
                  <a:gd name="T56" fmla="*/ 0 w 1625600"/>
                  <a:gd name="T57" fmla="*/ 0 h 3683000"/>
                  <a:gd name="T58" fmla="*/ 0 w 1625600"/>
                  <a:gd name="T59" fmla="*/ 0 h 3683000"/>
                  <a:gd name="T60" fmla="*/ 0 w 1625600"/>
                  <a:gd name="T61" fmla="*/ 0 h 3683000"/>
                  <a:gd name="T62" fmla="*/ 0 w 1625600"/>
                  <a:gd name="T63" fmla="*/ 0 h 368300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625600"/>
                  <a:gd name="T97" fmla="*/ 0 h 3683000"/>
                  <a:gd name="T98" fmla="*/ 1625600 w 1625600"/>
                  <a:gd name="T99" fmla="*/ 3683000 h 368300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625600" h="3683000">
                    <a:moveTo>
                      <a:pt x="1564640" y="67733"/>
                    </a:moveTo>
                    <a:cubicBezTo>
                      <a:pt x="1544320" y="49106"/>
                      <a:pt x="1529080" y="23706"/>
                      <a:pt x="1452880" y="16933"/>
                    </a:cubicBezTo>
                    <a:cubicBezTo>
                      <a:pt x="1376680" y="10160"/>
                      <a:pt x="1225973" y="25400"/>
                      <a:pt x="1107440" y="27093"/>
                    </a:cubicBezTo>
                    <a:cubicBezTo>
                      <a:pt x="988907" y="28786"/>
                      <a:pt x="741680" y="27093"/>
                      <a:pt x="741680" y="27093"/>
                    </a:cubicBezTo>
                    <a:lnTo>
                      <a:pt x="325120" y="27093"/>
                    </a:lnTo>
                    <a:cubicBezTo>
                      <a:pt x="235373" y="27093"/>
                      <a:pt x="216747" y="0"/>
                      <a:pt x="203200" y="27093"/>
                    </a:cubicBezTo>
                    <a:cubicBezTo>
                      <a:pt x="189653" y="54186"/>
                      <a:pt x="233680" y="116840"/>
                      <a:pt x="243840" y="189653"/>
                    </a:cubicBezTo>
                    <a:cubicBezTo>
                      <a:pt x="254000" y="262466"/>
                      <a:pt x="259080" y="335280"/>
                      <a:pt x="264160" y="463973"/>
                    </a:cubicBezTo>
                    <a:cubicBezTo>
                      <a:pt x="269240" y="592666"/>
                      <a:pt x="269240" y="814493"/>
                      <a:pt x="274320" y="961813"/>
                    </a:cubicBezTo>
                    <a:cubicBezTo>
                      <a:pt x="279400" y="1109133"/>
                      <a:pt x="299720" y="1209040"/>
                      <a:pt x="294640" y="1347893"/>
                    </a:cubicBezTo>
                    <a:cubicBezTo>
                      <a:pt x="289560" y="1486746"/>
                      <a:pt x="250613" y="1679786"/>
                      <a:pt x="243840" y="1794933"/>
                    </a:cubicBezTo>
                    <a:cubicBezTo>
                      <a:pt x="237067" y="1910080"/>
                      <a:pt x="252307" y="1918546"/>
                      <a:pt x="254000" y="2038773"/>
                    </a:cubicBezTo>
                    <a:cubicBezTo>
                      <a:pt x="255693" y="2159000"/>
                      <a:pt x="265853" y="2392680"/>
                      <a:pt x="254000" y="2516293"/>
                    </a:cubicBezTo>
                    <a:cubicBezTo>
                      <a:pt x="242147" y="2639906"/>
                      <a:pt x="225213" y="2704253"/>
                      <a:pt x="182880" y="2780453"/>
                    </a:cubicBezTo>
                    <a:cubicBezTo>
                      <a:pt x="140547" y="2856653"/>
                      <a:pt x="0" y="2932853"/>
                      <a:pt x="0" y="2973493"/>
                    </a:cubicBezTo>
                    <a:cubicBezTo>
                      <a:pt x="0" y="3014133"/>
                      <a:pt x="106680" y="3015826"/>
                      <a:pt x="182880" y="3024293"/>
                    </a:cubicBezTo>
                    <a:cubicBezTo>
                      <a:pt x="259080" y="3032760"/>
                      <a:pt x="370840" y="3029373"/>
                      <a:pt x="457200" y="3024293"/>
                    </a:cubicBezTo>
                    <a:cubicBezTo>
                      <a:pt x="543560" y="3019213"/>
                      <a:pt x="618067" y="3005666"/>
                      <a:pt x="701040" y="2993813"/>
                    </a:cubicBezTo>
                    <a:cubicBezTo>
                      <a:pt x="784013" y="2981960"/>
                      <a:pt x="883920" y="2951480"/>
                      <a:pt x="955040" y="2953173"/>
                    </a:cubicBezTo>
                    <a:cubicBezTo>
                      <a:pt x="1026160" y="2954866"/>
                      <a:pt x="1097280" y="2966720"/>
                      <a:pt x="1127760" y="3003973"/>
                    </a:cubicBezTo>
                    <a:cubicBezTo>
                      <a:pt x="1158240" y="3041226"/>
                      <a:pt x="1136227" y="3130973"/>
                      <a:pt x="1137920" y="3176693"/>
                    </a:cubicBezTo>
                    <a:cubicBezTo>
                      <a:pt x="1139613" y="3222413"/>
                      <a:pt x="1129453" y="3256280"/>
                      <a:pt x="1137920" y="3278293"/>
                    </a:cubicBezTo>
                    <a:cubicBezTo>
                      <a:pt x="1146387" y="3300306"/>
                      <a:pt x="1166707" y="3312160"/>
                      <a:pt x="1188720" y="3308773"/>
                    </a:cubicBezTo>
                    <a:cubicBezTo>
                      <a:pt x="1210733" y="3305386"/>
                      <a:pt x="1247987" y="3251200"/>
                      <a:pt x="1270000" y="3257973"/>
                    </a:cubicBezTo>
                    <a:cubicBezTo>
                      <a:pt x="1292013" y="3264746"/>
                      <a:pt x="1319107" y="3312160"/>
                      <a:pt x="1320800" y="3349413"/>
                    </a:cubicBezTo>
                    <a:cubicBezTo>
                      <a:pt x="1322493" y="3386666"/>
                      <a:pt x="1286933" y="3435773"/>
                      <a:pt x="1280160" y="3481493"/>
                    </a:cubicBezTo>
                    <a:cubicBezTo>
                      <a:pt x="1273387" y="3527213"/>
                      <a:pt x="1258147" y="3591560"/>
                      <a:pt x="1280160" y="3623733"/>
                    </a:cubicBezTo>
                    <a:cubicBezTo>
                      <a:pt x="1302173" y="3655906"/>
                      <a:pt x="1381760" y="3667760"/>
                      <a:pt x="1412240" y="3674533"/>
                    </a:cubicBezTo>
                    <a:cubicBezTo>
                      <a:pt x="1442720" y="3681306"/>
                      <a:pt x="1442720" y="3683000"/>
                      <a:pt x="1463040" y="3664373"/>
                    </a:cubicBezTo>
                    <a:cubicBezTo>
                      <a:pt x="1483360" y="3645746"/>
                      <a:pt x="1530773" y="3589866"/>
                      <a:pt x="1534160" y="3562773"/>
                    </a:cubicBezTo>
                    <a:cubicBezTo>
                      <a:pt x="1537547" y="3535680"/>
                      <a:pt x="1493520" y="3539066"/>
                      <a:pt x="1483360" y="3501813"/>
                    </a:cubicBezTo>
                    <a:cubicBezTo>
                      <a:pt x="1473200" y="3464560"/>
                      <a:pt x="1474893" y="3388360"/>
                      <a:pt x="1473200" y="3339253"/>
                    </a:cubicBezTo>
                    <a:cubicBezTo>
                      <a:pt x="1471507" y="3290146"/>
                      <a:pt x="1476587" y="3251200"/>
                      <a:pt x="1473200" y="3207173"/>
                    </a:cubicBezTo>
                    <a:cubicBezTo>
                      <a:pt x="1469813" y="3163146"/>
                      <a:pt x="1471507" y="3119120"/>
                      <a:pt x="1452880" y="3075093"/>
                    </a:cubicBezTo>
                    <a:cubicBezTo>
                      <a:pt x="1434253" y="3031066"/>
                      <a:pt x="1378373" y="2987040"/>
                      <a:pt x="1361440" y="2943013"/>
                    </a:cubicBezTo>
                    <a:cubicBezTo>
                      <a:pt x="1344507" y="2898986"/>
                      <a:pt x="1339427" y="2853266"/>
                      <a:pt x="1351280" y="2810933"/>
                    </a:cubicBezTo>
                    <a:cubicBezTo>
                      <a:pt x="1363133" y="2768600"/>
                      <a:pt x="1410547" y="2727960"/>
                      <a:pt x="1432560" y="2689013"/>
                    </a:cubicBezTo>
                    <a:cubicBezTo>
                      <a:pt x="1454573" y="2650066"/>
                      <a:pt x="1469813" y="2636519"/>
                      <a:pt x="1483360" y="2577253"/>
                    </a:cubicBezTo>
                    <a:cubicBezTo>
                      <a:pt x="1496907" y="2517987"/>
                      <a:pt x="1515533" y="2397760"/>
                      <a:pt x="1513840" y="2333413"/>
                    </a:cubicBezTo>
                    <a:cubicBezTo>
                      <a:pt x="1512147" y="2269066"/>
                      <a:pt x="1479973" y="2245360"/>
                      <a:pt x="1473200" y="2191173"/>
                    </a:cubicBezTo>
                    <a:cubicBezTo>
                      <a:pt x="1466427" y="2136986"/>
                      <a:pt x="1468120" y="2072640"/>
                      <a:pt x="1473200" y="2008293"/>
                    </a:cubicBezTo>
                    <a:cubicBezTo>
                      <a:pt x="1478280" y="1943946"/>
                      <a:pt x="1493520" y="1854200"/>
                      <a:pt x="1503680" y="1805093"/>
                    </a:cubicBezTo>
                    <a:cubicBezTo>
                      <a:pt x="1513840" y="1755986"/>
                      <a:pt x="1540933" y="1739053"/>
                      <a:pt x="1534160" y="1713653"/>
                    </a:cubicBezTo>
                    <a:cubicBezTo>
                      <a:pt x="1527387" y="1688253"/>
                      <a:pt x="1474893" y="1683173"/>
                      <a:pt x="1463040" y="1652693"/>
                    </a:cubicBezTo>
                    <a:cubicBezTo>
                      <a:pt x="1451187" y="1622213"/>
                      <a:pt x="1457960" y="1562946"/>
                      <a:pt x="1463040" y="1530773"/>
                    </a:cubicBezTo>
                    <a:cubicBezTo>
                      <a:pt x="1468120" y="1498600"/>
                      <a:pt x="1476587" y="1468120"/>
                      <a:pt x="1493520" y="1459653"/>
                    </a:cubicBezTo>
                    <a:cubicBezTo>
                      <a:pt x="1510453" y="1451186"/>
                      <a:pt x="1542627" y="1490133"/>
                      <a:pt x="1564640" y="1479973"/>
                    </a:cubicBezTo>
                    <a:cubicBezTo>
                      <a:pt x="1586653" y="1469813"/>
                      <a:pt x="1625600" y="1424093"/>
                      <a:pt x="1625600" y="1398693"/>
                    </a:cubicBezTo>
                    <a:cubicBezTo>
                      <a:pt x="1625600" y="1373293"/>
                      <a:pt x="1579880" y="1364826"/>
                      <a:pt x="1564640" y="1327573"/>
                    </a:cubicBezTo>
                    <a:cubicBezTo>
                      <a:pt x="1549400" y="1290320"/>
                      <a:pt x="1535853" y="1210733"/>
                      <a:pt x="1534160" y="1175173"/>
                    </a:cubicBezTo>
                    <a:cubicBezTo>
                      <a:pt x="1532467" y="1139613"/>
                      <a:pt x="1562947" y="1136226"/>
                      <a:pt x="1554480" y="1114213"/>
                    </a:cubicBezTo>
                    <a:cubicBezTo>
                      <a:pt x="1546013" y="1092200"/>
                      <a:pt x="1507067" y="1071880"/>
                      <a:pt x="1483360" y="1043093"/>
                    </a:cubicBezTo>
                    <a:cubicBezTo>
                      <a:pt x="1459653" y="1014306"/>
                      <a:pt x="1427480" y="973666"/>
                      <a:pt x="1412240" y="941493"/>
                    </a:cubicBezTo>
                    <a:cubicBezTo>
                      <a:pt x="1397000" y="909320"/>
                      <a:pt x="1393613" y="897466"/>
                      <a:pt x="1391920" y="850053"/>
                    </a:cubicBezTo>
                    <a:cubicBezTo>
                      <a:pt x="1390227" y="802640"/>
                      <a:pt x="1391920" y="699346"/>
                      <a:pt x="1402080" y="657013"/>
                    </a:cubicBezTo>
                    <a:cubicBezTo>
                      <a:pt x="1412240" y="614680"/>
                      <a:pt x="1437640" y="587586"/>
                      <a:pt x="1452880" y="596053"/>
                    </a:cubicBezTo>
                    <a:cubicBezTo>
                      <a:pt x="1468120" y="604520"/>
                      <a:pt x="1486747" y="716280"/>
                      <a:pt x="1493520" y="707813"/>
                    </a:cubicBezTo>
                    <a:cubicBezTo>
                      <a:pt x="1500293" y="699346"/>
                      <a:pt x="1491827" y="577426"/>
                      <a:pt x="1493520" y="545253"/>
                    </a:cubicBezTo>
                    <a:cubicBezTo>
                      <a:pt x="1495213" y="513080"/>
                      <a:pt x="1491827" y="521546"/>
                      <a:pt x="1503680" y="514773"/>
                    </a:cubicBezTo>
                    <a:cubicBezTo>
                      <a:pt x="1515533" y="508000"/>
                      <a:pt x="1552787" y="516466"/>
                      <a:pt x="1564640" y="504613"/>
                    </a:cubicBezTo>
                    <a:cubicBezTo>
                      <a:pt x="1576493" y="492760"/>
                      <a:pt x="1579880" y="479213"/>
                      <a:pt x="1574800" y="443653"/>
                    </a:cubicBezTo>
                    <a:cubicBezTo>
                      <a:pt x="1569720" y="408093"/>
                      <a:pt x="1534160" y="343746"/>
                      <a:pt x="1534160" y="291253"/>
                    </a:cubicBezTo>
                    <a:cubicBezTo>
                      <a:pt x="1534160" y="238760"/>
                      <a:pt x="1566333" y="165946"/>
                      <a:pt x="1574800" y="128693"/>
                    </a:cubicBezTo>
                    <a:cubicBezTo>
                      <a:pt x="1583267" y="91440"/>
                      <a:pt x="1584960" y="86360"/>
                      <a:pt x="1564640" y="67733"/>
                    </a:cubicBezTo>
                    <a:close/>
                  </a:path>
                </a:pathLst>
              </a:custGeom>
              <a:solidFill>
                <a:srgbClr val="000000">
                  <a:alpha val="20000"/>
                </a:srgbClr>
              </a:solidFill>
              <a:ln w="9525" algn="ctr">
                <a:solidFill>
                  <a:sysClr val="windowText" lastClr="000000"/>
                </a:solidFill>
                <a:prstDash val="dashDot"/>
                <a:round/>
                <a:headEnd/>
                <a:tailEnd/>
              </a:ln>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82" name="任意多边形 33"/>
              <p:cNvSpPr>
                <a:spLocks noChangeArrowheads="1"/>
              </p:cNvSpPr>
              <p:nvPr/>
            </p:nvSpPr>
            <p:spPr bwMode="auto">
              <a:xfrm>
                <a:off x="318" y="547"/>
                <a:ext cx="1136" cy="1929"/>
              </a:xfrm>
              <a:custGeom>
                <a:avLst/>
                <a:gdLst>
                  <a:gd name="T0" fmla="*/ 0 w 1803400"/>
                  <a:gd name="T1" fmla="*/ 0 h 3061547"/>
                  <a:gd name="T2" fmla="*/ 0 w 1803400"/>
                  <a:gd name="T3" fmla="*/ 0 h 3061547"/>
                  <a:gd name="T4" fmla="*/ 0 w 1803400"/>
                  <a:gd name="T5" fmla="*/ 0 h 3061547"/>
                  <a:gd name="T6" fmla="*/ 0 w 1803400"/>
                  <a:gd name="T7" fmla="*/ 0 h 3061547"/>
                  <a:gd name="T8" fmla="*/ 0 w 1803400"/>
                  <a:gd name="T9" fmla="*/ 0 h 3061547"/>
                  <a:gd name="T10" fmla="*/ 0 w 1803400"/>
                  <a:gd name="T11" fmla="*/ 0 h 3061547"/>
                  <a:gd name="T12" fmla="*/ 0 w 1803400"/>
                  <a:gd name="T13" fmla="*/ 0 h 3061547"/>
                  <a:gd name="T14" fmla="*/ 0 w 1803400"/>
                  <a:gd name="T15" fmla="*/ 0 h 3061547"/>
                  <a:gd name="T16" fmla="*/ 0 w 1803400"/>
                  <a:gd name="T17" fmla="*/ 0 h 3061547"/>
                  <a:gd name="T18" fmla="*/ 0 w 1803400"/>
                  <a:gd name="T19" fmla="*/ 0 h 3061547"/>
                  <a:gd name="T20" fmla="*/ 0 w 1803400"/>
                  <a:gd name="T21" fmla="*/ 0 h 3061547"/>
                  <a:gd name="T22" fmla="*/ 0 w 1803400"/>
                  <a:gd name="T23" fmla="*/ 0 h 3061547"/>
                  <a:gd name="T24" fmla="*/ 0 w 1803400"/>
                  <a:gd name="T25" fmla="*/ 0 h 3061547"/>
                  <a:gd name="T26" fmla="*/ 0 w 1803400"/>
                  <a:gd name="T27" fmla="*/ 0 h 3061547"/>
                  <a:gd name="T28" fmla="*/ 0 w 1803400"/>
                  <a:gd name="T29" fmla="*/ 0 h 3061547"/>
                  <a:gd name="T30" fmla="*/ 0 w 1803400"/>
                  <a:gd name="T31" fmla="*/ 0 h 3061547"/>
                  <a:gd name="T32" fmla="*/ 0 w 1803400"/>
                  <a:gd name="T33" fmla="*/ 0 h 3061547"/>
                  <a:gd name="T34" fmla="*/ 0 w 1803400"/>
                  <a:gd name="T35" fmla="*/ 0 h 3061547"/>
                  <a:gd name="T36" fmla="*/ 0 w 1803400"/>
                  <a:gd name="T37" fmla="*/ 0 h 3061547"/>
                  <a:gd name="T38" fmla="*/ 0 w 1803400"/>
                  <a:gd name="T39" fmla="*/ 0 h 3061547"/>
                  <a:gd name="T40" fmla="*/ 0 w 1803400"/>
                  <a:gd name="T41" fmla="*/ 0 h 3061547"/>
                  <a:gd name="T42" fmla="*/ 0 w 1803400"/>
                  <a:gd name="T43" fmla="*/ 0 h 3061547"/>
                  <a:gd name="T44" fmla="*/ 0 w 1803400"/>
                  <a:gd name="T45" fmla="*/ 0 h 3061547"/>
                  <a:gd name="T46" fmla="*/ 0 w 1803400"/>
                  <a:gd name="T47" fmla="*/ 0 h 3061547"/>
                  <a:gd name="T48" fmla="*/ 0 w 1803400"/>
                  <a:gd name="T49" fmla="*/ 0 h 3061547"/>
                  <a:gd name="T50" fmla="*/ 0 w 1803400"/>
                  <a:gd name="T51" fmla="*/ 0 h 3061547"/>
                  <a:gd name="T52" fmla="*/ 0 w 1803400"/>
                  <a:gd name="T53" fmla="*/ 0 h 306154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803400"/>
                  <a:gd name="T82" fmla="*/ 0 h 3061547"/>
                  <a:gd name="T83" fmla="*/ 1803400 w 1803400"/>
                  <a:gd name="T84" fmla="*/ 3061547 h 3061547"/>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803400" h="3061547">
                    <a:moveTo>
                      <a:pt x="1628987" y="55880"/>
                    </a:moveTo>
                    <a:cubicBezTo>
                      <a:pt x="1515534" y="49107"/>
                      <a:pt x="1264920" y="38947"/>
                      <a:pt x="1029547" y="35560"/>
                    </a:cubicBezTo>
                    <a:cubicBezTo>
                      <a:pt x="794174" y="32173"/>
                      <a:pt x="216747" y="35560"/>
                      <a:pt x="216747" y="35560"/>
                    </a:cubicBezTo>
                    <a:lnTo>
                      <a:pt x="64347" y="35560"/>
                    </a:lnTo>
                    <a:cubicBezTo>
                      <a:pt x="33867" y="35560"/>
                      <a:pt x="35560" y="0"/>
                      <a:pt x="33867" y="35560"/>
                    </a:cubicBezTo>
                    <a:cubicBezTo>
                      <a:pt x="32174" y="71120"/>
                      <a:pt x="57574" y="143933"/>
                      <a:pt x="54187" y="248920"/>
                    </a:cubicBezTo>
                    <a:cubicBezTo>
                      <a:pt x="50800" y="353907"/>
                      <a:pt x="22014" y="474133"/>
                      <a:pt x="13547" y="665480"/>
                    </a:cubicBezTo>
                    <a:cubicBezTo>
                      <a:pt x="5080" y="856827"/>
                      <a:pt x="0" y="1127760"/>
                      <a:pt x="3387" y="1397000"/>
                    </a:cubicBezTo>
                    <a:cubicBezTo>
                      <a:pt x="6774" y="1666240"/>
                      <a:pt x="32174" y="2023533"/>
                      <a:pt x="33867" y="2280920"/>
                    </a:cubicBezTo>
                    <a:cubicBezTo>
                      <a:pt x="35560" y="2538307"/>
                      <a:pt x="3387" y="2821093"/>
                      <a:pt x="13547" y="2941320"/>
                    </a:cubicBezTo>
                    <a:cubicBezTo>
                      <a:pt x="23707" y="3061547"/>
                      <a:pt x="66040" y="2992120"/>
                      <a:pt x="94827" y="3002280"/>
                    </a:cubicBezTo>
                    <a:cubicBezTo>
                      <a:pt x="123614" y="3012440"/>
                      <a:pt x="186267" y="3002280"/>
                      <a:pt x="186267" y="3002280"/>
                    </a:cubicBezTo>
                    <a:lnTo>
                      <a:pt x="592667" y="3022600"/>
                    </a:lnTo>
                    <a:lnTo>
                      <a:pt x="1293707" y="3012440"/>
                    </a:lnTo>
                    <a:cubicBezTo>
                      <a:pt x="1449494" y="3012440"/>
                      <a:pt x="1474894" y="3036147"/>
                      <a:pt x="1527387" y="3022600"/>
                    </a:cubicBezTo>
                    <a:cubicBezTo>
                      <a:pt x="1579880" y="3009053"/>
                      <a:pt x="1608667" y="2931160"/>
                      <a:pt x="1608667" y="2931160"/>
                    </a:cubicBezTo>
                    <a:cubicBezTo>
                      <a:pt x="1637454" y="2898987"/>
                      <a:pt x="1676400" y="2873587"/>
                      <a:pt x="1700107" y="2829560"/>
                    </a:cubicBezTo>
                    <a:cubicBezTo>
                      <a:pt x="1723814" y="2785533"/>
                      <a:pt x="1739054" y="2738120"/>
                      <a:pt x="1750907" y="2667000"/>
                    </a:cubicBezTo>
                    <a:cubicBezTo>
                      <a:pt x="1762760" y="2595880"/>
                      <a:pt x="1771227" y="2534920"/>
                      <a:pt x="1771227" y="2402840"/>
                    </a:cubicBezTo>
                    <a:cubicBezTo>
                      <a:pt x="1771227" y="2270760"/>
                      <a:pt x="1749214" y="2016760"/>
                      <a:pt x="1750907" y="1874520"/>
                    </a:cubicBezTo>
                    <a:cubicBezTo>
                      <a:pt x="1752600" y="1732280"/>
                      <a:pt x="1772920" y="1676400"/>
                      <a:pt x="1781387" y="1549400"/>
                    </a:cubicBezTo>
                    <a:cubicBezTo>
                      <a:pt x="1789854" y="1422400"/>
                      <a:pt x="1803400" y="1251373"/>
                      <a:pt x="1801707" y="1112520"/>
                    </a:cubicBezTo>
                    <a:cubicBezTo>
                      <a:pt x="1800014" y="973667"/>
                      <a:pt x="1778000" y="844973"/>
                      <a:pt x="1771227" y="716280"/>
                    </a:cubicBezTo>
                    <a:cubicBezTo>
                      <a:pt x="1764454" y="587587"/>
                      <a:pt x="1776307" y="433493"/>
                      <a:pt x="1761067" y="340360"/>
                    </a:cubicBezTo>
                    <a:cubicBezTo>
                      <a:pt x="1745827" y="247227"/>
                      <a:pt x="1688254" y="201507"/>
                      <a:pt x="1679787" y="157480"/>
                    </a:cubicBezTo>
                    <a:cubicBezTo>
                      <a:pt x="1671320" y="113453"/>
                      <a:pt x="1711960" y="89747"/>
                      <a:pt x="1710267" y="76200"/>
                    </a:cubicBezTo>
                    <a:cubicBezTo>
                      <a:pt x="1708574" y="62653"/>
                      <a:pt x="1742440" y="62653"/>
                      <a:pt x="1628987" y="55880"/>
                    </a:cubicBezTo>
                    <a:close/>
                  </a:path>
                </a:pathLst>
              </a:custGeom>
              <a:solidFill>
                <a:srgbClr val="000000">
                  <a:alpha val="20000"/>
                </a:srgbClr>
              </a:solidFill>
              <a:ln w="9525" algn="ctr">
                <a:solidFill>
                  <a:sysClr val="windowText" lastClr="000000"/>
                </a:solidFill>
                <a:prstDash val="dashDot"/>
                <a:round/>
                <a:headEnd/>
                <a:tailEnd/>
              </a:ln>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83" name="TextBox 34"/>
              <p:cNvSpPr txBox="1">
                <a:spLocks noChangeArrowheads="1"/>
              </p:cNvSpPr>
              <p:nvPr/>
            </p:nvSpPr>
            <p:spPr bwMode="auto">
              <a:xfrm>
                <a:off x="360" y="1440"/>
                <a:ext cx="1035" cy="174"/>
              </a:xfrm>
              <a:prstGeom prst="rect">
                <a:avLst/>
              </a:prstGeom>
              <a:solidFill>
                <a:srgbClr val="000000">
                  <a:alpha val="20000"/>
                </a:srgbClr>
              </a:solidFill>
              <a:ln w="9525">
                <a:noFill/>
                <a:miter lim="800000"/>
                <a:headEnd/>
                <a:tailEnd/>
              </a:ln>
            </p:spPr>
            <p:txBody>
              <a:bodyPr>
                <a:spAutoFit/>
              </a:bodyPr>
              <a:lstStyle/>
              <a:p>
                <a:pPr algn="ctr"/>
                <a:r>
                  <a:rPr lang="zh-CN" altLang="en-US" sz="1200" b="1" dirty="0">
                    <a:solidFill>
                      <a:schemeClr val="bg1"/>
                    </a:solidFill>
                    <a:latin typeface="黑体" pitchFamily="2" charset="-122"/>
                    <a:ea typeface="黑体" pitchFamily="2" charset="-122"/>
                  </a:rPr>
                  <a:t>西永及陈家桥片区</a:t>
                </a:r>
              </a:p>
            </p:txBody>
          </p:sp>
          <p:sp>
            <p:nvSpPr>
              <p:cNvPr id="84" name="TextBox 35"/>
              <p:cNvSpPr txBox="1">
                <a:spLocks noChangeArrowheads="1"/>
              </p:cNvSpPr>
              <p:nvPr/>
            </p:nvSpPr>
            <p:spPr bwMode="auto">
              <a:xfrm>
                <a:off x="1440" y="1485"/>
                <a:ext cx="810" cy="174"/>
              </a:xfrm>
              <a:prstGeom prst="rect">
                <a:avLst/>
              </a:prstGeom>
              <a:solidFill>
                <a:srgbClr val="000000">
                  <a:alpha val="20000"/>
                </a:srgbClr>
              </a:solidFill>
              <a:ln w="9525">
                <a:noFill/>
                <a:miter lim="800000"/>
                <a:headEnd/>
                <a:tailEnd/>
              </a:ln>
            </p:spPr>
            <p:txBody>
              <a:bodyP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zh-CN" altLang="en-US" sz="1200" b="1" dirty="0">
                    <a:solidFill>
                      <a:schemeClr val="bg1"/>
                    </a:solidFill>
                    <a:latin typeface="黑体" pitchFamily="2" charset="-122"/>
                    <a:ea typeface="黑体" pitchFamily="2" charset="-122"/>
                  </a:rPr>
                  <a:t>歌乐山片区</a:t>
                </a:r>
              </a:p>
            </p:txBody>
          </p:sp>
        </p:grpSp>
        <p:sp>
          <p:nvSpPr>
            <p:cNvPr id="37" name="AutoShape 18"/>
            <p:cNvSpPr>
              <a:spLocks/>
            </p:cNvSpPr>
            <p:nvPr/>
          </p:nvSpPr>
          <p:spPr bwMode="auto">
            <a:xfrm flipH="1">
              <a:off x="4428112" y="2536192"/>
              <a:ext cx="1152000" cy="820800"/>
            </a:xfrm>
            <a:prstGeom prst="borderCallout2">
              <a:avLst>
                <a:gd name="adj1" fmla="val 20611"/>
                <a:gd name="adj2" fmla="val 107414"/>
                <a:gd name="adj3" fmla="val 19636"/>
                <a:gd name="adj4" fmla="val 124474"/>
                <a:gd name="adj5" fmla="val 70086"/>
                <a:gd name="adj6" fmla="val 142665"/>
              </a:avLst>
            </a:prstGeom>
            <a:solidFill>
              <a:srgbClr val="336699">
                <a:alpha val="89803"/>
              </a:srgbClr>
            </a:solidFill>
            <a:ln w="12700" algn="ctr">
              <a:solidFill>
                <a:schemeClr val="tx1"/>
              </a:solidFill>
              <a:miter lim="800000"/>
              <a:headEnd/>
              <a:tailEnd/>
            </a:ln>
          </p:spPr>
          <p:txBody>
            <a:bodyPr lIns="0" tIns="0" rIns="0" bIns="0" anchor="ctr"/>
            <a:lstStyle>
              <a:lvl1pPr eaLnBrk="0" hangingPunct="0">
                <a:defRPr sz="1000">
                  <a:solidFill>
                    <a:schemeClr val="bg1"/>
                  </a:solidFill>
                  <a:latin typeface="黑体" panose="02010609060101010101" pitchFamily="49" charset="-122"/>
                  <a:ea typeface="微软雅黑" panose="020B0503020204020204" pitchFamily="34" charset="-122"/>
                </a:defRPr>
              </a:lvl1pPr>
              <a:lvl2pPr marL="742950" indent="-285750" eaLnBrk="0" hangingPunct="0">
                <a:defRPr sz="1000">
                  <a:solidFill>
                    <a:schemeClr val="bg1"/>
                  </a:solidFill>
                  <a:latin typeface="黑体" panose="02010609060101010101" pitchFamily="49" charset="-122"/>
                  <a:ea typeface="微软雅黑" panose="020B0503020204020204" pitchFamily="34" charset="-122"/>
                </a:defRPr>
              </a:lvl2pPr>
              <a:lvl3pPr marL="1143000" indent="-228600" eaLnBrk="0" hangingPunct="0">
                <a:defRPr sz="1000">
                  <a:solidFill>
                    <a:schemeClr val="bg1"/>
                  </a:solidFill>
                  <a:latin typeface="黑体" panose="02010609060101010101" pitchFamily="49" charset="-122"/>
                  <a:ea typeface="微软雅黑" panose="020B0503020204020204" pitchFamily="34" charset="-122"/>
                </a:defRPr>
              </a:lvl3pPr>
              <a:lvl4pPr marL="1600200" indent="-228600" eaLnBrk="0" hangingPunct="0">
                <a:defRPr sz="1000">
                  <a:solidFill>
                    <a:schemeClr val="bg1"/>
                  </a:solidFill>
                  <a:latin typeface="黑体" panose="02010609060101010101" pitchFamily="49" charset="-122"/>
                  <a:ea typeface="微软雅黑" panose="020B0503020204020204" pitchFamily="34" charset="-122"/>
                </a:defRPr>
              </a:lvl4pPr>
              <a:lvl5pPr marL="2057400" indent="-228600" eaLnBrk="0" hangingPunct="0">
                <a:defRPr sz="1000">
                  <a:solidFill>
                    <a:schemeClr val="bg1"/>
                  </a:solidFill>
                  <a:latin typeface="黑体" panose="02010609060101010101" pitchFamily="49" charset="-122"/>
                  <a:ea typeface="微软雅黑" panose="020B0503020204020204" pitchFamily="34" charset="-122"/>
                </a:defRPr>
              </a:lvl5pPr>
              <a:lvl6pPr marL="2514600" indent="-228600" eaLnBrk="0" fontAlgn="base" hangingPunct="0">
                <a:spcBef>
                  <a:spcPct val="0"/>
                </a:spcBef>
                <a:spcAft>
                  <a:spcPct val="0"/>
                </a:spcAft>
                <a:defRPr sz="1000">
                  <a:solidFill>
                    <a:schemeClr val="bg1"/>
                  </a:solidFill>
                  <a:latin typeface="黑体" panose="02010609060101010101" pitchFamily="49" charset="-122"/>
                  <a:ea typeface="微软雅黑" panose="020B0503020204020204" pitchFamily="34" charset="-122"/>
                </a:defRPr>
              </a:lvl6pPr>
              <a:lvl7pPr marL="2971800" indent="-228600" eaLnBrk="0" fontAlgn="base" hangingPunct="0">
                <a:spcBef>
                  <a:spcPct val="0"/>
                </a:spcBef>
                <a:spcAft>
                  <a:spcPct val="0"/>
                </a:spcAft>
                <a:defRPr sz="1000">
                  <a:solidFill>
                    <a:schemeClr val="bg1"/>
                  </a:solidFill>
                  <a:latin typeface="黑体" panose="02010609060101010101" pitchFamily="49" charset="-122"/>
                  <a:ea typeface="微软雅黑" panose="020B0503020204020204" pitchFamily="34" charset="-122"/>
                </a:defRPr>
              </a:lvl7pPr>
              <a:lvl8pPr marL="3429000" indent="-228600" eaLnBrk="0" fontAlgn="base" hangingPunct="0">
                <a:spcBef>
                  <a:spcPct val="0"/>
                </a:spcBef>
                <a:spcAft>
                  <a:spcPct val="0"/>
                </a:spcAft>
                <a:defRPr sz="1000">
                  <a:solidFill>
                    <a:schemeClr val="bg1"/>
                  </a:solidFill>
                  <a:latin typeface="黑体" panose="02010609060101010101" pitchFamily="49" charset="-122"/>
                  <a:ea typeface="微软雅黑" panose="020B0503020204020204" pitchFamily="34" charset="-122"/>
                </a:defRPr>
              </a:lvl8pPr>
              <a:lvl9pPr marL="3886200" indent="-228600" eaLnBrk="0" fontAlgn="base" hangingPunct="0">
                <a:spcBef>
                  <a:spcPct val="0"/>
                </a:spcBef>
                <a:spcAft>
                  <a:spcPct val="0"/>
                </a:spcAft>
                <a:defRPr sz="1000">
                  <a:solidFill>
                    <a:schemeClr val="bg1"/>
                  </a:solidFill>
                  <a:latin typeface="黑体" panose="02010609060101010101" pitchFamily="49" charset="-122"/>
                  <a:ea typeface="微软雅黑" panose="020B0503020204020204" pitchFamily="34" charset="-122"/>
                </a:defRPr>
              </a:lvl9pPr>
            </a:lstStyle>
            <a:p>
              <a:pPr eaLnBrk="1" hangingPunct="1"/>
              <a:r>
                <a:rPr lang="zh-CN" altLang="en-US" dirty="0">
                  <a:ea typeface="黑体" panose="02010609060101010101" pitchFamily="49" charset="-122"/>
                </a:rPr>
                <a:t>华宇</a:t>
              </a:r>
              <a:r>
                <a:rPr lang="en-US" altLang="zh-CN" dirty="0">
                  <a:ea typeface="黑体" panose="02010609060101010101" pitchFamily="49" charset="-122"/>
                </a:rPr>
                <a:t>·</a:t>
              </a:r>
              <a:r>
                <a:rPr lang="zh-CN" altLang="en-US" dirty="0" smtClean="0">
                  <a:ea typeface="黑体" panose="02010609060101010101" pitchFamily="49" charset="-122"/>
                </a:rPr>
                <a:t>星云汇</a:t>
              </a:r>
              <a:endParaRPr lang="en-US" altLang="zh-CN" dirty="0" smtClean="0">
                <a:ea typeface="黑体" panose="02010609060101010101" pitchFamily="49" charset="-122"/>
              </a:endParaRPr>
            </a:p>
            <a:p>
              <a:pPr eaLnBrk="1" hangingPunct="1"/>
              <a:r>
                <a:rPr lang="zh-CN" altLang="en-US" dirty="0" smtClean="0">
                  <a:ea typeface="黑体" panose="02010609060101010101" pitchFamily="49" charset="-122"/>
                </a:rPr>
                <a:t>业</a:t>
              </a:r>
              <a:r>
                <a:rPr lang="zh-CN" altLang="en-US" dirty="0">
                  <a:ea typeface="黑体" panose="02010609060101010101" pitchFamily="49" charset="-122"/>
                </a:rPr>
                <a:t>态</a:t>
              </a:r>
              <a:r>
                <a:rPr lang="zh-CN" altLang="en-US" dirty="0" smtClean="0">
                  <a:ea typeface="黑体" panose="02010609060101010101" pitchFamily="49" charset="-122"/>
                </a:rPr>
                <a:t>：</a:t>
              </a:r>
              <a:r>
                <a:rPr lang="zh-CN" altLang="en-US" dirty="0">
                  <a:ea typeface="黑体" panose="02010609060101010101" pitchFamily="49" charset="-122"/>
                </a:rPr>
                <a:t>高层</a:t>
              </a:r>
            </a:p>
            <a:p>
              <a:pPr eaLnBrk="1" hangingPunct="1"/>
              <a:r>
                <a:rPr lang="zh-CN" altLang="en-US" dirty="0">
                  <a:ea typeface="黑体" panose="02010609060101010101" pitchFamily="49" charset="-122"/>
                </a:rPr>
                <a:t>成交</a:t>
              </a:r>
              <a:r>
                <a:rPr lang="zh-CN" altLang="en-US" dirty="0" smtClean="0">
                  <a:ea typeface="黑体" panose="02010609060101010101" pitchFamily="49" charset="-122"/>
                </a:rPr>
                <a:t>价格：</a:t>
              </a:r>
              <a:r>
                <a:rPr lang="en-US" altLang="zh-CN" dirty="0" smtClean="0">
                  <a:ea typeface="黑体" panose="02010609060101010101" pitchFamily="49" charset="-122"/>
                </a:rPr>
                <a:t>8413</a:t>
              </a:r>
            </a:p>
            <a:p>
              <a:pPr eaLnBrk="1" hangingPunct="1"/>
              <a:r>
                <a:rPr lang="zh-CN" altLang="en-US" dirty="0" smtClean="0">
                  <a:ea typeface="黑体" panose="02010609060101010101" pitchFamily="49" charset="-122"/>
                </a:rPr>
                <a:t>认购</a:t>
              </a:r>
              <a:r>
                <a:rPr lang="zh-CN" altLang="en-US" dirty="0">
                  <a:ea typeface="黑体" panose="02010609060101010101" pitchFamily="49" charset="-122"/>
                </a:rPr>
                <a:t>率</a:t>
              </a:r>
              <a:r>
                <a:rPr lang="zh-CN" altLang="en-US" dirty="0" smtClean="0">
                  <a:ea typeface="黑体" panose="02010609060101010101" pitchFamily="49" charset="-122"/>
                </a:rPr>
                <a:t>：</a:t>
              </a:r>
              <a:r>
                <a:rPr lang="en-US" altLang="zh-CN" dirty="0" smtClean="0">
                  <a:ea typeface="黑体" panose="02010609060101010101" pitchFamily="49" charset="-122"/>
                </a:rPr>
                <a:t>93%</a:t>
              </a:r>
            </a:p>
            <a:p>
              <a:pPr eaLnBrk="1" hangingPunct="1"/>
              <a:r>
                <a:rPr lang="zh-CN" altLang="en-US" dirty="0" smtClean="0">
                  <a:ea typeface="黑体" panose="02010609060101010101" pitchFamily="49" charset="-122"/>
                </a:rPr>
                <a:t>价格变化：</a:t>
              </a:r>
              <a:r>
                <a:rPr lang="en-US" altLang="zh-CN" dirty="0" smtClean="0">
                  <a:ea typeface="黑体" panose="02010609060101010101" pitchFamily="49" charset="-122"/>
                </a:rPr>
                <a:t>—</a:t>
              </a:r>
              <a:endParaRPr lang="en-US" altLang="zh-CN" dirty="0">
                <a:ea typeface="黑体" panose="02010609060101010101" pitchFamily="49" charset="-122"/>
              </a:endParaRPr>
            </a:p>
          </p:txBody>
        </p:sp>
        <p:pic>
          <p:nvPicPr>
            <p:cNvPr id="38" name="Picture 3" descr="f13"/>
            <p:cNvPicPr>
              <a:picLocks noChangeAspect="1" noChangeArrowheads="1" noCrop="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805639" y="3068960"/>
              <a:ext cx="169862" cy="158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2" name="AutoShape 18"/>
            <p:cNvSpPr>
              <a:spLocks/>
            </p:cNvSpPr>
            <p:nvPr/>
          </p:nvSpPr>
          <p:spPr bwMode="auto">
            <a:xfrm flipH="1">
              <a:off x="5796264" y="3976352"/>
              <a:ext cx="1152000" cy="820800"/>
            </a:xfrm>
            <a:prstGeom prst="borderCallout2">
              <a:avLst>
                <a:gd name="adj1" fmla="val 20611"/>
                <a:gd name="adj2" fmla="val 107414"/>
                <a:gd name="adj3" fmla="val 19636"/>
                <a:gd name="adj4" fmla="val 124474"/>
                <a:gd name="adj5" fmla="val -9160"/>
                <a:gd name="adj6" fmla="val 143483"/>
              </a:avLst>
            </a:prstGeom>
            <a:solidFill>
              <a:srgbClr val="336699">
                <a:alpha val="89803"/>
              </a:srgbClr>
            </a:solidFill>
            <a:ln w="12700" algn="ctr">
              <a:solidFill>
                <a:schemeClr val="tx1"/>
              </a:solidFill>
              <a:miter lim="800000"/>
              <a:headEnd/>
              <a:tailEnd/>
            </a:ln>
          </p:spPr>
          <p:txBody>
            <a:bodyPr lIns="0" tIns="0" rIns="0" bIns="0" anchor="ctr"/>
            <a:lstStyle>
              <a:lvl1pPr eaLnBrk="0" hangingPunct="0">
                <a:defRPr sz="1000">
                  <a:solidFill>
                    <a:schemeClr val="bg1"/>
                  </a:solidFill>
                  <a:latin typeface="黑体" panose="02010609060101010101" pitchFamily="49" charset="-122"/>
                  <a:ea typeface="微软雅黑" panose="020B0503020204020204" pitchFamily="34" charset="-122"/>
                </a:defRPr>
              </a:lvl1pPr>
              <a:lvl2pPr marL="742950" indent="-285750" eaLnBrk="0" hangingPunct="0">
                <a:defRPr sz="1000">
                  <a:solidFill>
                    <a:schemeClr val="bg1"/>
                  </a:solidFill>
                  <a:latin typeface="黑体" panose="02010609060101010101" pitchFamily="49" charset="-122"/>
                  <a:ea typeface="微软雅黑" panose="020B0503020204020204" pitchFamily="34" charset="-122"/>
                </a:defRPr>
              </a:lvl2pPr>
              <a:lvl3pPr marL="1143000" indent="-228600" eaLnBrk="0" hangingPunct="0">
                <a:defRPr sz="1000">
                  <a:solidFill>
                    <a:schemeClr val="bg1"/>
                  </a:solidFill>
                  <a:latin typeface="黑体" panose="02010609060101010101" pitchFamily="49" charset="-122"/>
                  <a:ea typeface="微软雅黑" panose="020B0503020204020204" pitchFamily="34" charset="-122"/>
                </a:defRPr>
              </a:lvl3pPr>
              <a:lvl4pPr marL="1600200" indent="-228600" eaLnBrk="0" hangingPunct="0">
                <a:defRPr sz="1000">
                  <a:solidFill>
                    <a:schemeClr val="bg1"/>
                  </a:solidFill>
                  <a:latin typeface="黑体" panose="02010609060101010101" pitchFamily="49" charset="-122"/>
                  <a:ea typeface="微软雅黑" panose="020B0503020204020204" pitchFamily="34" charset="-122"/>
                </a:defRPr>
              </a:lvl4pPr>
              <a:lvl5pPr marL="2057400" indent="-228600" eaLnBrk="0" hangingPunct="0">
                <a:defRPr sz="1000">
                  <a:solidFill>
                    <a:schemeClr val="bg1"/>
                  </a:solidFill>
                  <a:latin typeface="黑体" panose="02010609060101010101" pitchFamily="49" charset="-122"/>
                  <a:ea typeface="微软雅黑" panose="020B0503020204020204" pitchFamily="34" charset="-122"/>
                </a:defRPr>
              </a:lvl5pPr>
              <a:lvl6pPr marL="2514600" indent="-228600" eaLnBrk="0" fontAlgn="base" hangingPunct="0">
                <a:spcBef>
                  <a:spcPct val="0"/>
                </a:spcBef>
                <a:spcAft>
                  <a:spcPct val="0"/>
                </a:spcAft>
                <a:defRPr sz="1000">
                  <a:solidFill>
                    <a:schemeClr val="bg1"/>
                  </a:solidFill>
                  <a:latin typeface="黑体" panose="02010609060101010101" pitchFamily="49" charset="-122"/>
                  <a:ea typeface="微软雅黑" panose="020B0503020204020204" pitchFamily="34" charset="-122"/>
                </a:defRPr>
              </a:lvl6pPr>
              <a:lvl7pPr marL="2971800" indent="-228600" eaLnBrk="0" fontAlgn="base" hangingPunct="0">
                <a:spcBef>
                  <a:spcPct val="0"/>
                </a:spcBef>
                <a:spcAft>
                  <a:spcPct val="0"/>
                </a:spcAft>
                <a:defRPr sz="1000">
                  <a:solidFill>
                    <a:schemeClr val="bg1"/>
                  </a:solidFill>
                  <a:latin typeface="黑体" panose="02010609060101010101" pitchFamily="49" charset="-122"/>
                  <a:ea typeface="微软雅黑" panose="020B0503020204020204" pitchFamily="34" charset="-122"/>
                </a:defRPr>
              </a:lvl7pPr>
              <a:lvl8pPr marL="3429000" indent="-228600" eaLnBrk="0" fontAlgn="base" hangingPunct="0">
                <a:spcBef>
                  <a:spcPct val="0"/>
                </a:spcBef>
                <a:spcAft>
                  <a:spcPct val="0"/>
                </a:spcAft>
                <a:defRPr sz="1000">
                  <a:solidFill>
                    <a:schemeClr val="bg1"/>
                  </a:solidFill>
                  <a:latin typeface="黑体" panose="02010609060101010101" pitchFamily="49" charset="-122"/>
                  <a:ea typeface="微软雅黑" panose="020B0503020204020204" pitchFamily="34" charset="-122"/>
                </a:defRPr>
              </a:lvl8pPr>
              <a:lvl9pPr marL="3886200" indent="-228600" eaLnBrk="0" fontAlgn="base" hangingPunct="0">
                <a:spcBef>
                  <a:spcPct val="0"/>
                </a:spcBef>
                <a:spcAft>
                  <a:spcPct val="0"/>
                </a:spcAft>
                <a:defRPr sz="1000">
                  <a:solidFill>
                    <a:schemeClr val="bg1"/>
                  </a:solidFill>
                  <a:latin typeface="黑体" panose="02010609060101010101" pitchFamily="49" charset="-122"/>
                  <a:ea typeface="微软雅黑" panose="020B0503020204020204" pitchFamily="34" charset="-122"/>
                </a:defRPr>
              </a:lvl9pPr>
            </a:lstStyle>
            <a:p>
              <a:pPr eaLnBrk="1" hangingPunct="1"/>
              <a:r>
                <a:rPr lang="zh-CN" altLang="en-US" dirty="0">
                  <a:ea typeface="黑体" panose="02010609060101010101" pitchFamily="49" charset="-122"/>
                </a:rPr>
                <a:t>业安</a:t>
              </a:r>
              <a:r>
                <a:rPr lang="en-US" altLang="zh-CN" dirty="0">
                  <a:ea typeface="黑体" panose="02010609060101010101" pitchFamily="49" charset="-122"/>
                </a:rPr>
                <a:t>·</a:t>
              </a:r>
              <a:r>
                <a:rPr lang="zh-CN" altLang="en-US" dirty="0">
                  <a:ea typeface="黑体" panose="02010609060101010101" pitchFamily="49" charset="-122"/>
                </a:rPr>
                <a:t>半山公馆</a:t>
              </a:r>
            </a:p>
            <a:p>
              <a:pPr eaLnBrk="1" hangingPunct="1"/>
              <a:r>
                <a:rPr lang="zh-CN" altLang="en-US" dirty="0" smtClean="0">
                  <a:ea typeface="黑体" panose="02010609060101010101" pitchFamily="49" charset="-122"/>
                </a:rPr>
                <a:t>业</a:t>
              </a:r>
              <a:r>
                <a:rPr lang="zh-CN" altLang="en-US" dirty="0">
                  <a:ea typeface="黑体" panose="02010609060101010101" pitchFamily="49" charset="-122"/>
                </a:rPr>
                <a:t>态</a:t>
              </a:r>
              <a:r>
                <a:rPr lang="zh-CN" altLang="en-US" dirty="0" smtClean="0">
                  <a:ea typeface="黑体" panose="02010609060101010101" pitchFamily="49" charset="-122"/>
                </a:rPr>
                <a:t>：</a:t>
              </a:r>
              <a:r>
                <a:rPr lang="zh-CN" altLang="en-US" dirty="0">
                  <a:ea typeface="黑体" panose="02010609060101010101" pitchFamily="49" charset="-122"/>
                </a:rPr>
                <a:t>电梯洋房</a:t>
              </a:r>
            </a:p>
            <a:p>
              <a:pPr eaLnBrk="1" hangingPunct="1"/>
              <a:r>
                <a:rPr lang="zh-CN" altLang="en-US" dirty="0">
                  <a:ea typeface="黑体" panose="02010609060101010101" pitchFamily="49" charset="-122"/>
                </a:rPr>
                <a:t>成交</a:t>
              </a:r>
              <a:r>
                <a:rPr lang="zh-CN" altLang="en-US" dirty="0" smtClean="0">
                  <a:ea typeface="黑体" panose="02010609060101010101" pitchFamily="49" charset="-122"/>
                </a:rPr>
                <a:t>价格：</a:t>
              </a:r>
              <a:r>
                <a:rPr lang="en-US" altLang="zh-CN" dirty="0" smtClean="0">
                  <a:ea typeface="黑体" panose="02010609060101010101" pitchFamily="49" charset="-122"/>
                </a:rPr>
                <a:t>9138</a:t>
              </a:r>
            </a:p>
            <a:p>
              <a:pPr eaLnBrk="1" hangingPunct="1"/>
              <a:r>
                <a:rPr lang="zh-CN" altLang="en-US" dirty="0" smtClean="0">
                  <a:ea typeface="黑体" panose="02010609060101010101" pitchFamily="49" charset="-122"/>
                </a:rPr>
                <a:t>认购</a:t>
              </a:r>
              <a:r>
                <a:rPr lang="zh-CN" altLang="en-US" dirty="0">
                  <a:ea typeface="黑体" panose="02010609060101010101" pitchFamily="49" charset="-122"/>
                </a:rPr>
                <a:t>率</a:t>
              </a:r>
              <a:r>
                <a:rPr lang="zh-CN" altLang="en-US" dirty="0" smtClean="0">
                  <a:ea typeface="黑体" panose="02010609060101010101" pitchFamily="49" charset="-122"/>
                </a:rPr>
                <a:t>：</a:t>
              </a:r>
              <a:r>
                <a:rPr lang="en-US" altLang="zh-CN" dirty="0" smtClean="0">
                  <a:ea typeface="黑体" panose="02010609060101010101" pitchFamily="49" charset="-122"/>
                </a:rPr>
                <a:t>20%</a:t>
              </a:r>
            </a:p>
            <a:p>
              <a:pPr eaLnBrk="1" hangingPunct="1"/>
              <a:r>
                <a:rPr lang="zh-CN" altLang="en-US" dirty="0" smtClean="0">
                  <a:ea typeface="黑体" panose="02010609060101010101" pitchFamily="49" charset="-122"/>
                </a:rPr>
                <a:t>价格变化：</a:t>
              </a:r>
              <a:r>
                <a:rPr lang="en-US" altLang="zh-CN" dirty="0" smtClean="0">
                  <a:ea typeface="黑体" panose="02010609060101010101" pitchFamily="49" charset="-122"/>
                </a:rPr>
                <a:t>-752</a:t>
              </a:r>
              <a:endParaRPr lang="en-US" altLang="zh-CN" dirty="0">
                <a:ea typeface="黑体" panose="02010609060101010101" pitchFamily="49" charset="-122"/>
              </a:endParaRPr>
            </a:p>
          </p:txBody>
        </p:sp>
        <p:pic>
          <p:nvPicPr>
            <p:cNvPr id="43" name="Picture 3" descr="f13"/>
            <p:cNvPicPr>
              <a:picLocks noChangeAspect="1" noChangeArrowheads="1" noCrop="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173791" y="3800576"/>
              <a:ext cx="169862" cy="158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Tree>
    <p:extLst>
      <p:ext uri="{BB962C8B-B14F-4D97-AF65-F5344CB8AC3E}">
        <p14:creationId xmlns:p14="http://schemas.microsoft.com/office/powerpoint/2010/main" xmlns="" val="13192673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ctangle 5"/>
          <p:cNvSpPr>
            <a:spLocks noChangeArrowheads="1"/>
          </p:cNvSpPr>
          <p:nvPr/>
        </p:nvSpPr>
        <p:spPr bwMode="auto">
          <a:xfrm>
            <a:off x="0" y="0"/>
            <a:ext cx="3203575" cy="503238"/>
          </a:xfrm>
          <a:prstGeom prst="rect">
            <a:avLst/>
          </a:prstGeom>
          <a:solidFill>
            <a:srgbClr val="A50021"/>
          </a:solidFill>
          <a:ln w="9525">
            <a:noFill/>
            <a:miter lim="800000"/>
            <a:headEnd/>
            <a:tailEnd/>
          </a:ln>
        </p:spPr>
        <p:txBody>
          <a:bodyPr anchor="ctr" anchorCtr="1"/>
          <a:lstStyle/>
          <a:p>
            <a:pPr algn="ctr"/>
            <a:r>
              <a:rPr lang="zh-CN" altLang="en-US" b="1">
                <a:solidFill>
                  <a:schemeClr val="bg1"/>
                </a:solidFill>
                <a:latin typeface="Arial" charset="0"/>
                <a:ea typeface="黑体" pitchFamily="2" charset="-122"/>
              </a:rPr>
              <a:t>一周市场新开</a:t>
            </a:r>
            <a:r>
              <a:rPr lang="en-US" altLang="zh-CN" b="1">
                <a:solidFill>
                  <a:schemeClr val="bg1"/>
                </a:solidFill>
                <a:latin typeface="Arial" charset="0"/>
                <a:ea typeface="黑体" pitchFamily="2" charset="-122"/>
              </a:rPr>
              <a:t>(</a:t>
            </a:r>
            <a:r>
              <a:rPr lang="zh-CN" altLang="en-US" b="1">
                <a:solidFill>
                  <a:schemeClr val="bg1"/>
                </a:solidFill>
                <a:latin typeface="Arial" charset="0"/>
                <a:ea typeface="黑体" pitchFamily="2" charset="-122"/>
              </a:rPr>
              <a:t>加推</a:t>
            </a:r>
            <a:r>
              <a:rPr lang="en-US" altLang="zh-CN" b="1">
                <a:solidFill>
                  <a:schemeClr val="bg1"/>
                </a:solidFill>
                <a:latin typeface="Arial" charset="0"/>
                <a:ea typeface="黑体" pitchFamily="2" charset="-122"/>
              </a:rPr>
              <a:t>)</a:t>
            </a:r>
            <a:r>
              <a:rPr lang="zh-CN" altLang="en-US" b="1">
                <a:solidFill>
                  <a:schemeClr val="bg1"/>
                </a:solidFill>
                <a:latin typeface="Arial" charset="0"/>
                <a:ea typeface="黑体" pitchFamily="2" charset="-122"/>
              </a:rPr>
              <a:t>项目情况</a:t>
            </a:r>
          </a:p>
        </p:txBody>
      </p:sp>
      <p:sp>
        <p:nvSpPr>
          <p:cNvPr id="38" name="灯片编号占位符 3"/>
          <p:cNvSpPr txBox="1">
            <a:spLocks noGrp="1"/>
          </p:cNvSpPr>
          <p:nvPr/>
        </p:nvSpPr>
        <p:spPr bwMode="auto">
          <a:xfrm>
            <a:off x="7380288" y="6453188"/>
            <a:ext cx="1341437" cy="260350"/>
          </a:xfrm>
          <a:prstGeom prst="rect">
            <a:avLst/>
          </a:prstGeom>
          <a:noFill/>
          <a:ln w="9525">
            <a:noFill/>
            <a:miter lim="800000"/>
            <a:headEnd/>
            <a:tailEnd/>
          </a:ln>
        </p:spPr>
        <p:txBody>
          <a:bodyPr/>
          <a:lstStyle/>
          <a:p>
            <a:pPr algn="r"/>
            <a:fld id="{CADAC368-279C-4EFC-9B9E-B2B7A6AA1F4B}" type="slidenum">
              <a:rPr lang="zh-CN" altLang="en-US" sz="1400">
                <a:solidFill>
                  <a:schemeClr val="tx1"/>
                </a:solidFill>
                <a:latin typeface="Haettenschweiler" pitchFamily="34" charset="0"/>
              </a:rPr>
              <a:pPr algn="r"/>
              <a:t>24</a:t>
            </a:fld>
            <a:endParaRPr lang="en-US" altLang="zh-CN" sz="1400">
              <a:solidFill>
                <a:schemeClr val="tx1"/>
              </a:solidFill>
              <a:latin typeface="Haettenschweiler" pitchFamily="34" charset="0"/>
            </a:endParaRPr>
          </a:p>
        </p:txBody>
      </p:sp>
      <p:sp>
        <p:nvSpPr>
          <p:cNvPr id="39" name="Rectangle 6"/>
          <p:cNvSpPr>
            <a:spLocks noChangeArrowheads="1"/>
          </p:cNvSpPr>
          <p:nvPr/>
        </p:nvSpPr>
        <p:spPr bwMode="auto">
          <a:xfrm>
            <a:off x="1857357" y="441325"/>
            <a:ext cx="5472113" cy="433388"/>
          </a:xfrm>
          <a:prstGeom prst="rect">
            <a:avLst/>
          </a:prstGeom>
          <a:noFill/>
          <a:ln w="9525">
            <a:noFill/>
            <a:miter lim="800000"/>
            <a:headEnd/>
            <a:tailEnd/>
          </a:ln>
        </p:spPr>
        <p:txBody>
          <a:bodyPr anchor="ctr"/>
          <a:lstStyle/>
          <a:p>
            <a:pPr algn="ctr"/>
            <a:r>
              <a:rPr lang="zh-CN" altLang="en-US" sz="2000" b="1" dirty="0">
                <a:solidFill>
                  <a:schemeClr val="tx1"/>
                </a:solidFill>
                <a:latin typeface="黑体" pitchFamily="2" charset="-122"/>
                <a:ea typeface="黑体" pitchFamily="2" charset="-122"/>
              </a:rPr>
              <a:t>南区重点楼盘开盘（加推）项目近期变化</a:t>
            </a:r>
          </a:p>
        </p:txBody>
      </p:sp>
      <p:pic>
        <p:nvPicPr>
          <p:cNvPr id="46" name="Picture 3" descr="f13"/>
          <p:cNvPicPr>
            <a:picLocks noChangeAspect="1" noChangeArrowheads="1" noCrop="1"/>
          </p:cNvPicPr>
          <p:nvPr/>
        </p:nvPicPr>
        <p:blipFill>
          <a:blip r:embed="rId2" cstate="print"/>
          <a:srcRect/>
          <a:stretch>
            <a:fillRect/>
          </a:stretch>
        </p:blipFill>
        <p:spPr bwMode="auto">
          <a:xfrm>
            <a:off x="2865417" y="4956181"/>
            <a:ext cx="168275" cy="160337"/>
          </a:xfrm>
          <a:prstGeom prst="rect">
            <a:avLst/>
          </a:prstGeom>
          <a:noFill/>
          <a:ln w="9525">
            <a:noFill/>
            <a:miter lim="800000"/>
            <a:headEnd/>
            <a:tailEnd/>
          </a:ln>
        </p:spPr>
      </p:pic>
      <p:grpSp>
        <p:nvGrpSpPr>
          <p:cNvPr id="29" name="组合 28"/>
          <p:cNvGrpSpPr/>
          <p:nvPr/>
        </p:nvGrpSpPr>
        <p:grpSpPr>
          <a:xfrm>
            <a:off x="1890713" y="810343"/>
            <a:ext cx="5395912" cy="5866335"/>
            <a:chOff x="1890713" y="810343"/>
            <a:chExt cx="5395912" cy="5866335"/>
          </a:xfrm>
        </p:grpSpPr>
        <p:grpSp>
          <p:nvGrpSpPr>
            <p:cNvPr id="30" name="Group 39"/>
            <p:cNvGrpSpPr>
              <a:grpSpLocks/>
            </p:cNvGrpSpPr>
            <p:nvPr/>
          </p:nvGrpSpPr>
          <p:grpSpPr bwMode="auto">
            <a:xfrm>
              <a:off x="1890713" y="810343"/>
              <a:ext cx="5395912" cy="5715001"/>
              <a:chOff x="1191" y="495"/>
              <a:chExt cx="3399" cy="3600"/>
            </a:xfrm>
          </p:grpSpPr>
          <p:pic>
            <p:nvPicPr>
              <p:cNvPr id="34" name="Picture 2"/>
              <p:cNvPicPr>
                <a:picLocks noChangeAspect="1" noChangeArrowheads="1"/>
              </p:cNvPicPr>
              <p:nvPr/>
            </p:nvPicPr>
            <p:blipFill>
              <a:blip r:embed="rId3" cstate="print"/>
              <a:srcRect/>
              <a:stretch>
                <a:fillRect/>
              </a:stretch>
            </p:blipFill>
            <p:spPr bwMode="auto">
              <a:xfrm>
                <a:off x="1215" y="552"/>
                <a:ext cx="3375" cy="3543"/>
              </a:xfrm>
              <a:prstGeom prst="rect">
                <a:avLst/>
              </a:prstGeom>
              <a:noFill/>
              <a:ln w="9525">
                <a:noFill/>
                <a:miter lim="800000"/>
                <a:headEnd/>
                <a:tailEnd/>
              </a:ln>
            </p:spPr>
          </p:pic>
          <p:sp>
            <p:nvSpPr>
              <p:cNvPr id="35" name="任意多边形 8"/>
              <p:cNvSpPr>
                <a:spLocks noChangeArrowheads="1"/>
              </p:cNvSpPr>
              <p:nvPr/>
            </p:nvSpPr>
            <p:spPr bwMode="auto">
              <a:xfrm>
                <a:off x="1191" y="495"/>
                <a:ext cx="3399" cy="3241"/>
              </a:xfrm>
              <a:custGeom>
                <a:avLst/>
                <a:gdLst>
                  <a:gd name="T0" fmla="*/ 0 w 5394960"/>
                  <a:gd name="T1" fmla="*/ 0 h 5146040"/>
                  <a:gd name="T2" fmla="*/ 0 w 5394960"/>
                  <a:gd name="T3" fmla="*/ 0 h 5146040"/>
                  <a:gd name="T4" fmla="*/ 0 w 5394960"/>
                  <a:gd name="T5" fmla="*/ 0 h 5146040"/>
                  <a:gd name="T6" fmla="*/ 0 w 5394960"/>
                  <a:gd name="T7" fmla="*/ 0 h 5146040"/>
                  <a:gd name="T8" fmla="*/ 0 w 5394960"/>
                  <a:gd name="T9" fmla="*/ 0 h 5146040"/>
                  <a:gd name="T10" fmla="*/ 0 w 5394960"/>
                  <a:gd name="T11" fmla="*/ 0 h 5146040"/>
                  <a:gd name="T12" fmla="*/ 0 w 5394960"/>
                  <a:gd name="T13" fmla="*/ 0 h 5146040"/>
                  <a:gd name="T14" fmla="*/ 0 w 5394960"/>
                  <a:gd name="T15" fmla="*/ 0 h 5146040"/>
                  <a:gd name="T16" fmla="*/ 0 w 5394960"/>
                  <a:gd name="T17" fmla="*/ 0 h 5146040"/>
                  <a:gd name="T18" fmla="*/ 0 w 5394960"/>
                  <a:gd name="T19" fmla="*/ 0 h 5146040"/>
                  <a:gd name="T20" fmla="*/ 0 w 5394960"/>
                  <a:gd name="T21" fmla="*/ 0 h 5146040"/>
                  <a:gd name="T22" fmla="*/ 0 w 5394960"/>
                  <a:gd name="T23" fmla="*/ 0 h 5146040"/>
                  <a:gd name="T24" fmla="*/ 0 w 5394960"/>
                  <a:gd name="T25" fmla="*/ 0 h 5146040"/>
                  <a:gd name="T26" fmla="*/ 0 w 5394960"/>
                  <a:gd name="T27" fmla="*/ 0 h 5146040"/>
                  <a:gd name="T28" fmla="*/ 0 w 5394960"/>
                  <a:gd name="T29" fmla="*/ 0 h 5146040"/>
                  <a:gd name="T30" fmla="*/ 0 w 5394960"/>
                  <a:gd name="T31" fmla="*/ 0 h 5146040"/>
                  <a:gd name="T32" fmla="*/ 0 w 5394960"/>
                  <a:gd name="T33" fmla="*/ 0 h 5146040"/>
                  <a:gd name="T34" fmla="*/ 0 w 5394960"/>
                  <a:gd name="T35" fmla="*/ 0 h 5146040"/>
                  <a:gd name="T36" fmla="*/ 0 w 5394960"/>
                  <a:gd name="T37" fmla="*/ 0 h 5146040"/>
                  <a:gd name="T38" fmla="*/ 0 w 5394960"/>
                  <a:gd name="T39" fmla="*/ 0 h 5146040"/>
                  <a:gd name="T40" fmla="*/ 0 w 5394960"/>
                  <a:gd name="T41" fmla="*/ 0 h 5146040"/>
                  <a:gd name="T42" fmla="*/ 0 w 5394960"/>
                  <a:gd name="T43" fmla="*/ 0 h 5146040"/>
                  <a:gd name="T44" fmla="*/ 0 w 5394960"/>
                  <a:gd name="T45" fmla="*/ 0 h 5146040"/>
                  <a:gd name="T46" fmla="*/ 0 w 5394960"/>
                  <a:gd name="T47" fmla="*/ 0 h 5146040"/>
                  <a:gd name="T48" fmla="*/ 0 w 5394960"/>
                  <a:gd name="T49" fmla="*/ 0 h 5146040"/>
                  <a:gd name="T50" fmla="*/ 0 w 5394960"/>
                  <a:gd name="T51" fmla="*/ 0 h 5146040"/>
                  <a:gd name="T52" fmla="*/ 0 w 5394960"/>
                  <a:gd name="T53" fmla="*/ 0 h 5146040"/>
                  <a:gd name="T54" fmla="*/ 0 w 5394960"/>
                  <a:gd name="T55" fmla="*/ 0 h 5146040"/>
                  <a:gd name="T56" fmla="*/ 0 w 5394960"/>
                  <a:gd name="T57" fmla="*/ 0 h 5146040"/>
                  <a:gd name="T58" fmla="*/ 0 w 5394960"/>
                  <a:gd name="T59" fmla="*/ 0 h 5146040"/>
                  <a:gd name="T60" fmla="*/ 0 w 5394960"/>
                  <a:gd name="T61" fmla="*/ 0 h 5146040"/>
                  <a:gd name="T62" fmla="*/ 0 w 5394960"/>
                  <a:gd name="T63" fmla="*/ 0 h 5146040"/>
                  <a:gd name="T64" fmla="*/ 0 w 5394960"/>
                  <a:gd name="T65" fmla="*/ 0 h 5146040"/>
                  <a:gd name="T66" fmla="*/ 0 w 5394960"/>
                  <a:gd name="T67" fmla="*/ 0 h 5146040"/>
                  <a:gd name="T68" fmla="*/ 0 w 5394960"/>
                  <a:gd name="T69" fmla="*/ 0 h 5146040"/>
                  <a:gd name="T70" fmla="*/ 0 w 5394960"/>
                  <a:gd name="T71" fmla="*/ 0 h 5146040"/>
                  <a:gd name="T72" fmla="*/ 0 w 5394960"/>
                  <a:gd name="T73" fmla="*/ 0 h 5146040"/>
                  <a:gd name="T74" fmla="*/ 0 w 5394960"/>
                  <a:gd name="T75" fmla="*/ 0 h 5146040"/>
                  <a:gd name="T76" fmla="*/ 0 w 5394960"/>
                  <a:gd name="T77" fmla="*/ 0 h 5146040"/>
                  <a:gd name="T78" fmla="*/ 0 w 5394960"/>
                  <a:gd name="T79" fmla="*/ 0 h 5146040"/>
                  <a:gd name="T80" fmla="*/ 0 w 5394960"/>
                  <a:gd name="T81" fmla="*/ 0 h 5146040"/>
                  <a:gd name="T82" fmla="*/ 0 w 5394960"/>
                  <a:gd name="T83" fmla="*/ 0 h 5146040"/>
                  <a:gd name="T84" fmla="*/ 0 w 5394960"/>
                  <a:gd name="T85" fmla="*/ 0 h 5146040"/>
                  <a:gd name="T86" fmla="*/ 0 w 5394960"/>
                  <a:gd name="T87" fmla="*/ 0 h 5146040"/>
                  <a:gd name="T88" fmla="*/ 0 w 5394960"/>
                  <a:gd name="T89" fmla="*/ 0 h 5146040"/>
                  <a:gd name="T90" fmla="*/ 0 w 5394960"/>
                  <a:gd name="T91" fmla="*/ 0 h 5146040"/>
                  <a:gd name="T92" fmla="*/ 0 w 5394960"/>
                  <a:gd name="T93" fmla="*/ 0 h 5146040"/>
                  <a:gd name="T94" fmla="*/ 0 w 5394960"/>
                  <a:gd name="T95" fmla="*/ 0 h 5146040"/>
                  <a:gd name="T96" fmla="*/ 0 w 5394960"/>
                  <a:gd name="T97" fmla="*/ 0 h 5146040"/>
                  <a:gd name="T98" fmla="*/ 0 w 5394960"/>
                  <a:gd name="T99" fmla="*/ 0 h 5146040"/>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5394960"/>
                  <a:gd name="T151" fmla="*/ 0 h 5146040"/>
                  <a:gd name="T152" fmla="*/ 5394960 w 5394960"/>
                  <a:gd name="T153" fmla="*/ 5146040 h 5146040"/>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5394960" h="5146040">
                    <a:moveTo>
                      <a:pt x="2445173" y="1222587"/>
                    </a:moveTo>
                    <a:cubicBezTo>
                      <a:pt x="2451946" y="1261534"/>
                      <a:pt x="2453640" y="1391920"/>
                      <a:pt x="2435013" y="1446107"/>
                    </a:cubicBezTo>
                    <a:cubicBezTo>
                      <a:pt x="2416386" y="1500294"/>
                      <a:pt x="2370666" y="1518920"/>
                      <a:pt x="2333413" y="1547707"/>
                    </a:cubicBezTo>
                    <a:cubicBezTo>
                      <a:pt x="2296160" y="1576494"/>
                      <a:pt x="2257213" y="1606974"/>
                      <a:pt x="2211493" y="1618827"/>
                    </a:cubicBezTo>
                    <a:cubicBezTo>
                      <a:pt x="2165773" y="1630680"/>
                      <a:pt x="2104813" y="1622214"/>
                      <a:pt x="2059093" y="1618827"/>
                    </a:cubicBezTo>
                    <a:cubicBezTo>
                      <a:pt x="2013373" y="1615440"/>
                      <a:pt x="1972733" y="1605280"/>
                      <a:pt x="1937173" y="1598507"/>
                    </a:cubicBezTo>
                    <a:cubicBezTo>
                      <a:pt x="1901613" y="1591734"/>
                      <a:pt x="1889760" y="1573107"/>
                      <a:pt x="1845733" y="1578187"/>
                    </a:cubicBezTo>
                    <a:cubicBezTo>
                      <a:pt x="1801706" y="1583267"/>
                      <a:pt x="1722120" y="1606974"/>
                      <a:pt x="1673013" y="1628987"/>
                    </a:cubicBezTo>
                    <a:cubicBezTo>
                      <a:pt x="1623906" y="1651000"/>
                      <a:pt x="1588346" y="1688254"/>
                      <a:pt x="1551093" y="1710267"/>
                    </a:cubicBezTo>
                    <a:cubicBezTo>
                      <a:pt x="1513840" y="1732280"/>
                      <a:pt x="1483360" y="1725507"/>
                      <a:pt x="1449493" y="1761067"/>
                    </a:cubicBezTo>
                    <a:cubicBezTo>
                      <a:pt x="1415626" y="1796627"/>
                      <a:pt x="1373293" y="1872827"/>
                      <a:pt x="1347893" y="1923627"/>
                    </a:cubicBezTo>
                    <a:cubicBezTo>
                      <a:pt x="1322493" y="1974427"/>
                      <a:pt x="1302173" y="2015067"/>
                      <a:pt x="1297093" y="2065867"/>
                    </a:cubicBezTo>
                    <a:cubicBezTo>
                      <a:pt x="1292013" y="2116667"/>
                      <a:pt x="1312333" y="2172547"/>
                      <a:pt x="1317413" y="2228427"/>
                    </a:cubicBezTo>
                    <a:cubicBezTo>
                      <a:pt x="1322493" y="2284307"/>
                      <a:pt x="1319106" y="2348654"/>
                      <a:pt x="1327573" y="2401147"/>
                    </a:cubicBezTo>
                    <a:cubicBezTo>
                      <a:pt x="1336040" y="2453640"/>
                      <a:pt x="1359746" y="2507827"/>
                      <a:pt x="1368213" y="2543387"/>
                    </a:cubicBezTo>
                    <a:cubicBezTo>
                      <a:pt x="1376680" y="2578947"/>
                      <a:pt x="1358053" y="2589107"/>
                      <a:pt x="1378373" y="2614507"/>
                    </a:cubicBezTo>
                    <a:cubicBezTo>
                      <a:pt x="1398693" y="2639907"/>
                      <a:pt x="1452880" y="2677160"/>
                      <a:pt x="1490133" y="2695787"/>
                    </a:cubicBezTo>
                    <a:cubicBezTo>
                      <a:pt x="1527386" y="2714414"/>
                      <a:pt x="1569720" y="2707640"/>
                      <a:pt x="1601893" y="2726267"/>
                    </a:cubicBezTo>
                    <a:cubicBezTo>
                      <a:pt x="1634066" y="2744894"/>
                      <a:pt x="1667933" y="2758440"/>
                      <a:pt x="1683173" y="2807547"/>
                    </a:cubicBezTo>
                    <a:cubicBezTo>
                      <a:pt x="1698413" y="2856654"/>
                      <a:pt x="1701800" y="2963334"/>
                      <a:pt x="1693333" y="3020907"/>
                    </a:cubicBezTo>
                    <a:cubicBezTo>
                      <a:pt x="1684866" y="3078480"/>
                      <a:pt x="1656080" y="3122507"/>
                      <a:pt x="1632373" y="3152987"/>
                    </a:cubicBezTo>
                    <a:cubicBezTo>
                      <a:pt x="1608666" y="3183467"/>
                      <a:pt x="1596813" y="3205480"/>
                      <a:pt x="1551093" y="3203787"/>
                    </a:cubicBezTo>
                    <a:cubicBezTo>
                      <a:pt x="1505373" y="3202094"/>
                      <a:pt x="1358053" y="3142827"/>
                      <a:pt x="1358053" y="3142827"/>
                    </a:cubicBezTo>
                    <a:cubicBezTo>
                      <a:pt x="1303866" y="3125894"/>
                      <a:pt x="1280160" y="3115734"/>
                      <a:pt x="1225973" y="3102187"/>
                    </a:cubicBezTo>
                    <a:cubicBezTo>
                      <a:pt x="1171786" y="3088640"/>
                      <a:pt x="1100666" y="3068320"/>
                      <a:pt x="1032933" y="3061547"/>
                    </a:cubicBezTo>
                    <a:cubicBezTo>
                      <a:pt x="965200" y="3054774"/>
                      <a:pt x="865293" y="3049694"/>
                      <a:pt x="819573" y="3061547"/>
                    </a:cubicBezTo>
                    <a:cubicBezTo>
                      <a:pt x="773853" y="3073400"/>
                      <a:pt x="778933" y="3098800"/>
                      <a:pt x="758613" y="3132667"/>
                    </a:cubicBezTo>
                    <a:cubicBezTo>
                      <a:pt x="738293" y="3166534"/>
                      <a:pt x="712893" y="3210560"/>
                      <a:pt x="697653" y="3264747"/>
                    </a:cubicBezTo>
                    <a:cubicBezTo>
                      <a:pt x="682413" y="3318934"/>
                      <a:pt x="682413" y="3400214"/>
                      <a:pt x="667173" y="3457787"/>
                    </a:cubicBezTo>
                    <a:cubicBezTo>
                      <a:pt x="651933" y="3515360"/>
                      <a:pt x="609600" y="3544147"/>
                      <a:pt x="606213" y="3610187"/>
                    </a:cubicBezTo>
                    <a:cubicBezTo>
                      <a:pt x="602826" y="3676227"/>
                      <a:pt x="635000" y="3791374"/>
                      <a:pt x="646853" y="3854027"/>
                    </a:cubicBezTo>
                    <a:cubicBezTo>
                      <a:pt x="658706" y="3916680"/>
                      <a:pt x="650240" y="3931920"/>
                      <a:pt x="677333" y="3986107"/>
                    </a:cubicBezTo>
                    <a:cubicBezTo>
                      <a:pt x="704426" y="4040294"/>
                      <a:pt x="753533" y="4111414"/>
                      <a:pt x="809413" y="4179147"/>
                    </a:cubicBezTo>
                    <a:cubicBezTo>
                      <a:pt x="865293" y="4246880"/>
                      <a:pt x="951653" y="4331547"/>
                      <a:pt x="1012613" y="4392507"/>
                    </a:cubicBezTo>
                    <a:cubicBezTo>
                      <a:pt x="1073573" y="4453467"/>
                      <a:pt x="1136226" y="4490720"/>
                      <a:pt x="1175173" y="4544907"/>
                    </a:cubicBezTo>
                    <a:cubicBezTo>
                      <a:pt x="1214120" y="4599094"/>
                      <a:pt x="1225973" y="4656667"/>
                      <a:pt x="1246293" y="4717627"/>
                    </a:cubicBezTo>
                    <a:cubicBezTo>
                      <a:pt x="1266613" y="4778587"/>
                      <a:pt x="1285240" y="4854787"/>
                      <a:pt x="1297093" y="4910667"/>
                    </a:cubicBezTo>
                    <a:cubicBezTo>
                      <a:pt x="1308946" y="4966547"/>
                      <a:pt x="1322493" y="5025814"/>
                      <a:pt x="1317413" y="5052907"/>
                    </a:cubicBezTo>
                    <a:cubicBezTo>
                      <a:pt x="1312333" y="5080000"/>
                      <a:pt x="1303866" y="5080000"/>
                      <a:pt x="1266613" y="5073227"/>
                    </a:cubicBezTo>
                    <a:cubicBezTo>
                      <a:pt x="1229360" y="5066454"/>
                      <a:pt x="1144693" y="5041054"/>
                      <a:pt x="1093893" y="5012267"/>
                    </a:cubicBezTo>
                    <a:cubicBezTo>
                      <a:pt x="1043093" y="4983480"/>
                      <a:pt x="1002453" y="4934374"/>
                      <a:pt x="961813" y="4900507"/>
                    </a:cubicBezTo>
                    <a:cubicBezTo>
                      <a:pt x="921173" y="4866640"/>
                      <a:pt x="894080" y="4824307"/>
                      <a:pt x="850053" y="4809067"/>
                    </a:cubicBezTo>
                    <a:cubicBezTo>
                      <a:pt x="806026" y="4793827"/>
                      <a:pt x="738293" y="4800600"/>
                      <a:pt x="697653" y="4809067"/>
                    </a:cubicBezTo>
                    <a:cubicBezTo>
                      <a:pt x="657013" y="4817534"/>
                      <a:pt x="648546" y="4841240"/>
                      <a:pt x="606213" y="4859867"/>
                    </a:cubicBezTo>
                    <a:cubicBezTo>
                      <a:pt x="563880" y="4878494"/>
                      <a:pt x="484293" y="4898814"/>
                      <a:pt x="443653" y="4920827"/>
                    </a:cubicBezTo>
                    <a:cubicBezTo>
                      <a:pt x="403013" y="4942840"/>
                      <a:pt x="386080" y="4975014"/>
                      <a:pt x="362373" y="4991947"/>
                    </a:cubicBezTo>
                    <a:cubicBezTo>
                      <a:pt x="338666" y="5008880"/>
                      <a:pt x="321733" y="5024120"/>
                      <a:pt x="301413" y="5022427"/>
                    </a:cubicBezTo>
                    <a:cubicBezTo>
                      <a:pt x="281093" y="5020734"/>
                      <a:pt x="262466" y="4983480"/>
                      <a:pt x="240453" y="4981787"/>
                    </a:cubicBezTo>
                    <a:cubicBezTo>
                      <a:pt x="218440" y="4980094"/>
                      <a:pt x="199813" y="4995334"/>
                      <a:pt x="169333" y="5012267"/>
                    </a:cubicBezTo>
                    <a:cubicBezTo>
                      <a:pt x="138853" y="5029200"/>
                      <a:pt x="84666" y="5064760"/>
                      <a:pt x="57573" y="5083387"/>
                    </a:cubicBezTo>
                    <a:cubicBezTo>
                      <a:pt x="30480" y="5102014"/>
                      <a:pt x="11853" y="5146040"/>
                      <a:pt x="6773" y="5124027"/>
                    </a:cubicBezTo>
                    <a:cubicBezTo>
                      <a:pt x="1693" y="5102014"/>
                      <a:pt x="23706" y="5032587"/>
                      <a:pt x="27093" y="4951307"/>
                    </a:cubicBezTo>
                    <a:cubicBezTo>
                      <a:pt x="30480" y="4870027"/>
                      <a:pt x="25400" y="4798907"/>
                      <a:pt x="27093" y="4636347"/>
                    </a:cubicBezTo>
                    <a:cubicBezTo>
                      <a:pt x="28786" y="4473787"/>
                      <a:pt x="37253" y="4189307"/>
                      <a:pt x="37253" y="3975947"/>
                    </a:cubicBezTo>
                    <a:cubicBezTo>
                      <a:pt x="37253" y="3762587"/>
                      <a:pt x="30480" y="3589867"/>
                      <a:pt x="27093" y="3356187"/>
                    </a:cubicBezTo>
                    <a:cubicBezTo>
                      <a:pt x="23706" y="3122507"/>
                      <a:pt x="16933" y="2826174"/>
                      <a:pt x="16933" y="2573867"/>
                    </a:cubicBezTo>
                    <a:cubicBezTo>
                      <a:pt x="16933" y="2321560"/>
                      <a:pt x="27093" y="2052320"/>
                      <a:pt x="27093" y="1842347"/>
                    </a:cubicBezTo>
                    <a:cubicBezTo>
                      <a:pt x="27093" y="1632374"/>
                      <a:pt x="16933" y="1527387"/>
                      <a:pt x="16933" y="1314027"/>
                    </a:cubicBezTo>
                    <a:cubicBezTo>
                      <a:pt x="16933" y="1100667"/>
                      <a:pt x="23706" y="767080"/>
                      <a:pt x="27093" y="562187"/>
                    </a:cubicBezTo>
                    <a:cubicBezTo>
                      <a:pt x="30480" y="357294"/>
                      <a:pt x="0" y="169334"/>
                      <a:pt x="37253" y="84667"/>
                    </a:cubicBezTo>
                    <a:cubicBezTo>
                      <a:pt x="74506" y="0"/>
                      <a:pt x="174413" y="60960"/>
                      <a:pt x="250613" y="54187"/>
                    </a:cubicBezTo>
                    <a:cubicBezTo>
                      <a:pt x="326813" y="47414"/>
                      <a:pt x="394546" y="45720"/>
                      <a:pt x="494453" y="44027"/>
                    </a:cubicBezTo>
                    <a:cubicBezTo>
                      <a:pt x="594360" y="42334"/>
                      <a:pt x="850053" y="44027"/>
                      <a:pt x="850053" y="44027"/>
                    </a:cubicBezTo>
                    <a:lnTo>
                      <a:pt x="2668693" y="33867"/>
                    </a:lnTo>
                    <a:lnTo>
                      <a:pt x="3125893" y="33867"/>
                    </a:lnTo>
                    <a:lnTo>
                      <a:pt x="4070773" y="23707"/>
                    </a:lnTo>
                    <a:lnTo>
                      <a:pt x="4487333" y="23707"/>
                    </a:lnTo>
                    <a:cubicBezTo>
                      <a:pt x="4602480" y="22014"/>
                      <a:pt x="4658360" y="15240"/>
                      <a:pt x="4761653" y="13547"/>
                    </a:cubicBezTo>
                    <a:cubicBezTo>
                      <a:pt x="4864946" y="11854"/>
                      <a:pt x="5008880" y="10160"/>
                      <a:pt x="5107093" y="13547"/>
                    </a:cubicBezTo>
                    <a:cubicBezTo>
                      <a:pt x="5205306" y="16934"/>
                      <a:pt x="5306906" y="13547"/>
                      <a:pt x="5350933" y="33867"/>
                    </a:cubicBezTo>
                    <a:cubicBezTo>
                      <a:pt x="5394960" y="54187"/>
                      <a:pt x="5367866" y="72814"/>
                      <a:pt x="5371253" y="135467"/>
                    </a:cubicBezTo>
                    <a:cubicBezTo>
                      <a:pt x="5374640" y="198120"/>
                      <a:pt x="5376333" y="331894"/>
                      <a:pt x="5371253" y="409787"/>
                    </a:cubicBezTo>
                    <a:cubicBezTo>
                      <a:pt x="5366173" y="487680"/>
                      <a:pt x="5359400" y="548640"/>
                      <a:pt x="5340773" y="602827"/>
                    </a:cubicBezTo>
                    <a:cubicBezTo>
                      <a:pt x="5322146" y="657014"/>
                      <a:pt x="5308600" y="694267"/>
                      <a:pt x="5259493" y="734907"/>
                    </a:cubicBezTo>
                    <a:cubicBezTo>
                      <a:pt x="5210386" y="775547"/>
                      <a:pt x="5108786" y="821267"/>
                      <a:pt x="5046133" y="846667"/>
                    </a:cubicBezTo>
                    <a:cubicBezTo>
                      <a:pt x="4983480" y="872067"/>
                      <a:pt x="4951306" y="872067"/>
                      <a:pt x="4883573" y="887307"/>
                    </a:cubicBezTo>
                    <a:cubicBezTo>
                      <a:pt x="4815840" y="902547"/>
                      <a:pt x="4688840" y="917787"/>
                      <a:pt x="4639733" y="938107"/>
                    </a:cubicBezTo>
                    <a:cubicBezTo>
                      <a:pt x="4590626" y="958427"/>
                      <a:pt x="4609253" y="985520"/>
                      <a:pt x="4588933" y="1009227"/>
                    </a:cubicBezTo>
                    <a:cubicBezTo>
                      <a:pt x="4568613" y="1032934"/>
                      <a:pt x="4544906" y="1048174"/>
                      <a:pt x="4517813" y="1080347"/>
                    </a:cubicBezTo>
                    <a:cubicBezTo>
                      <a:pt x="4490720" y="1112520"/>
                      <a:pt x="4467013" y="1176867"/>
                      <a:pt x="4426373" y="1202267"/>
                    </a:cubicBezTo>
                    <a:cubicBezTo>
                      <a:pt x="4385733" y="1227667"/>
                      <a:pt x="4309533" y="1225974"/>
                      <a:pt x="4273973" y="1232747"/>
                    </a:cubicBezTo>
                    <a:cubicBezTo>
                      <a:pt x="4238413" y="1239520"/>
                      <a:pt x="4238413" y="1246294"/>
                      <a:pt x="4213013" y="1242907"/>
                    </a:cubicBezTo>
                    <a:cubicBezTo>
                      <a:pt x="4187613" y="1239520"/>
                      <a:pt x="4138506" y="1229360"/>
                      <a:pt x="4121573" y="1212427"/>
                    </a:cubicBezTo>
                    <a:cubicBezTo>
                      <a:pt x="4104640" y="1195494"/>
                      <a:pt x="4114800" y="1161627"/>
                      <a:pt x="4111413" y="1141307"/>
                    </a:cubicBezTo>
                    <a:cubicBezTo>
                      <a:pt x="4108026" y="1120987"/>
                      <a:pt x="4108026" y="1104054"/>
                      <a:pt x="4101253" y="1090507"/>
                    </a:cubicBezTo>
                    <a:cubicBezTo>
                      <a:pt x="4094480" y="1076960"/>
                      <a:pt x="4080933" y="1063414"/>
                      <a:pt x="4070773" y="1060027"/>
                    </a:cubicBezTo>
                    <a:cubicBezTo>
                      <a:pt x="4060613" y="1056640"/>
                      <a:pt x="4060613" y="1075267"/>
                      <a:pt x="4040293" y="1070187"/>
                    </a:cubicBezTo>
                    <a:cubicBezTo>
                      <a:pt x="4019973" y="1065107"/>
                      <a:pt x="3972560" y="1063414"/>
                      <a:pt x="3948853" y="1029547"/>
                    </a:cubicBezTo>
                    <a:cubicBezTo>
                      <a:pt x="3925146" y="995680"/>
                      <a:pt x="3916680" y="922867"/>
                      <a:pt x="3898053" y="866987"/>
                    </a:cubicBezTo>
                    <a:cubicBezTo>
                      <a:pt x="3879426" y="811107"/>
                      <a:pt x="3852333" y="738294"/>
                      <a:pt x="3837093" y="694267"/>
                    </a:cubicBezTo>
                    <a:cubicBezTo>
                      <a:pt x="3821853" y="650240"/>
                      <a:pt x="3821853" y="624840"/>
                      <a:pt x="3806613" y="602827"/>
                    </a:cubicBezTo>
                    <a:cubicBezTo>
                      <a:pt x="3791373" y="580814"/>
                      <a:pt x="3772746" y="557107"/>
                      <a:pt x="3745653" y="562187"/>
                    </a:cubicBezTo>
                    <a:cubicBezTo>
                      <a:pt x="3718560" y="567267"/>
                      <a:pt x="3674533" y="612987"/>
                      <a:pt x="3644053" y="633307"/>
                    </a:cubicBezTo>
                    <a:cubicBezTo>
                      <a:pt x="3613573" y="653627"/>
                      <a:pt x="3588173" y="668867"/>
                      <a:pt x="3562773" y="684107"/>
                    </a:cubicBezTo>
                    <a:cubicBezTo>
                      <a:pt x="3537373" y="699347"/>
                      <a:pt x="3523826" y="728134"/>
                      <a:pt x="3491653" y="724747"/>
                    </a:cubicBezTo>
                    <a:cubicBezTo>
                      <a:pt x="3459480" y="721360"/>
                      <a:pt x="3401906" y="694267"/>
                      <a:pt x="3369733" y="663787"/>
                    </a:cubicBezTo>
                    <a:cubicBezTo>
                      <a:pt x="3337560" y="633307"/>
                      <a:pt x="3322320" y="584200"/>
                      <a:pt x="3298613" y="541867"/>
                    </a:cubicBezTo>
                    <a:cubicBezTo>
                      <a:pt x="3274906" y="499534"/>
                      <a:pt x="3239346" y="463974"/>
                      <a:pt x="3227493" y="409787"/>
                    </a:cubicBezTo>
                    <a:cubicBezTo>
                      <a:pt x="3215640" y="355600"/>
                      <a:pt x="3225800" y="259080"/>
                      <a:pt x="3227493" y="216747"/>
                    </a:cubicBezTo>
                    <a:cubicBezTo>
                      <a:pt x="3229186" y="174414"/>
                      <a:pt x="3242733" y="179494"/>
                      <a:pt x="3237653" y="155787"/>
                    </a:cubicBezTo>
                    <a:cubicBezTo>
                      <a:pt x="3232573" y="132080"/>
                      <a:pt x="3217333" y="88054"/>
                      <a:pt x="3197013" y="74507"/>
                    </a:cubicBezTo>
                    <a:cubicBezTo>
                      <a:pt x="3176693" y="60960"/>
                      <a:pt x="3115733" y="74507"/>
                      <a:pt x="3115733" y="74507"/>
                    </a:cubicBezTo>
                    <a:cubicBezTo>
                      <a:pt x="3086946" y="74507"/>
                      <a:pt x="3081866" y="77894"/>
                      <a:pt x="3024293" y="74507"/>
                    </a:cubicBezTo>
                    <a:cubicBezTo>
                      <a:pt x="2966720" y="71120"/>
                      <a:pt x="2836333" y="45720"/>
                      <a:pt x="2770293" y="54187"/>
                    </a:cubicBezTo>
                    <a:cubicBezTo>
                      <a:pt x="2704253" y="62654"/>
                      <a:pt x="2673773" y="99907"/>
                      <a:pt x="2628053" y="125307"/>
                    </a:cubicBezTo>
                    <a:cubicBezTo>
                      <a:pt x="2582333" y="150707"/>
                      <a:pt x="2545080" y="172720"/>
                      <a:pt x="2495973" y="206587"/>
                    </a:cubicBezTo>
                    <a:cubicBezTo>
                      <a:pt x="2446866" y="240454"/>
                      <a:pt x="2374053" y="287867"/>
                      <a:pt x="2333413" y="328507"/>
                    </a:cubicBezTo>
                    <a:cubicBezTo>
                      <a:pt x="2292773" y="369147"/>
                      <a:pt x="2274146" y="399627"/>
                      <a:pt x="2252133" y="450427"/>
                    </a:cubicBezTo>
                    <a:cubicBezTo>
                      <a:pt x="2230120" y="501227"/>
                      <a:pt x="2209800" y="565574"/>
                      <a:pt x="2201333" y="633307"/>
                    </a:cubicBezTo>
                    <a:cubicBezTo>
                      <a:pt x="2192866" y="701040"/>
                      <a:pt x="2184400" y="789094"/>
                      <a:pt x="2201333" y="856827"/>
                    </a:cubicBezTo>
                    <a:cubicBezTo>
                      <a:pt x="2218266" y="924560"/>
                      <a:pt x="2277533" y="992294"/>
                      <a:pt x="2302933" y="1039707"/>
                    </a:cubicBezTo>
                    <a:cubicBezTo>
                      <a:pt x="2328333" y="1087120"/>
                      <a:pt x="2350346" y="1119294"/>
                      <a:pt x="2353733" y="1141307"/>
                    </a:cubicBezTo>
                    <a:cubicBezTo>
                      <a:pt x="2357120" y="1163320"/>
                      <a:pt x="2350346" y="1166707"/>
                      <a:pt x="2323253" y="1171787"/>
                    </a:cubicBezTo>
                    <a:cubicBezTo>
                      <a:pt x="2296160" y="1176867"/>
                      <a:pt x="2245360" y="1173480"/>
                      <a:pt x="2191173" y="1171787"/>
                    </a:cubicBezTo>
                    <a:cubicBezTo>
                      <a:pt x="2136986" y="1170094"/>
                      <a:pt x="2057400" y="1166707"/>
                      <a:pt x="1998133" y="1161627"/>
                    </a:cubicBezTo>
                    <a:cubicBezTo>
                      <a:pt x="1938866" y="1156547"/>
                      <a:pt x="1884680" y="1144694"/>
                      <a:pt x="1835573" y="1141307"/>
                    </a:cubicBezTo>
                    <a:cubicBezTo>
                      <a:pt x="1786466" y="1137920"/>
                      <a:pt x="1755986" y="1126067"/>
                      <a:pt x="1703493" y="1141307"/>
                    </a:cubicBezTo>
                    <a:cubicBezTo>
                      <a:pt x="1651000" y="1156547"/>
                      <a:pt x="1557866" y="1203960"/>
                      <a:pt x="1520613" y="1232747"/>
                    </a:cubicBezTo>
                    <a:cubicBezTo>
                      <a:pt x="1483360" y="1261534"/>
                      <a:pt x="1498600" y="1278467"/>
                      <a:pt x="1479973" y="1314027"/>
                    </a:cubicBezTo>
                    <a:cubicBezTo>
                      <a:pt x="1461346" y="1349587"/>
                      <a:pt x="1452880" y="1417320"/>
                      <a:pt x="1408853" y="1446107"/>
                    </a:cubicBezTo>
                    <a:cubicBezTo>
                      <a:pt x="1364826" y="1474894"/>
                      <a:pt x="1280160" y="1488440"/>
                      <a:pt x="1215813" y="1486747"/>
                    </a:cubicBezTo>
                    <a:cubicBezTo>
                      <a:pt x="1151466" y="1485054"/>
                      <a:pt x="1088813" y="1451187"/>
                      <a:pt x="1022773" y="1435947"/>
                    </a:cubicBezTo>
                    <a:cubicBezTo>
                      <a:pt x="956733" y="1420707"/>
                      <a:pt x="885613" y="1395307"/>
                      <a:pt x="819573" y="1395307"/>
                    </a:cubicBezTo>
                    <a:cubicBezTo>
                      <a:pt x="753533" y="1395307"/>
                      <a:pt x="673946" y="1435947"/>
                      <a:pt x="626533" y="1435947"/>
                    </a:cubicBezTo>
                    <a:cubicBezTo>
                      <a:pt x="579120" y="1435947"/>
                      <a:pt x="575733" y="1419014"/>
                      <a:pt x="535093" y="1395307"/>
                    </a:cubicBezTo>
                    <a:cubicBezTo>
                      <a:pt x="494453" y="1371600"/>
                      <a:pt x="428413" y="1342814"/>
                      <a:pt x="382693" y="1293707"/>
                    </a:cubicBezTo>
                    <a:cubicBezTo>
                      <a:pt x="336973" y="1244600"/>
                      <a:pt x="301413" y="1153160"/>
                      <a:pt x="260773" y="1100667"/>
                    </a:cubicBezTo>
                    <a:cubicBezTo>
                      <a:pt x="220133" y="1048174"/>
                      <a:pt x="171026" y="1019387"/>
                      <a:pt x="138853" y="978747"/>
                    </a:cubicBezTo>
                    <a:cubicBezTo>
                      <a:pt x="106680" y="938107"/>
                      <a:pt x="84666" y="868680"/>
                      <a:pt x="67733" y="856827"/>
                    </a:cubicBezTo>
                    <a:cubicBezTo>
                      <a:pt x="50800" y="844974"/>
                      <a:pt x="35560" y="878840"/>
                      <a:pt x="37253" y="907627"/>
                    </a:cubicBezTo>
                    <a:cubicBezTo>
                      <a:pt x="38946" y="936414"/>
                      <a:pt x="49106" y="983827"/>
                      <a:pt x="77893" y="1029547"/>
                    </a:cubicBezTo>
                    <a:cubicBezTo>
                      <a:pt x="106680" y="1075267"/>
                      <a:pt x="172720" y="1137920"/>
                      <a:pt x="209973" y="1181947"/>
                    </a:cubicBezTo>
                    <a:cubicBezTo>
                      <a:pt x="247226" y="1225974"/>
                      <a:pt x="274320" y="1263227"/>
                      <a:pt x="301413" y="1293707"/>
                    </a:cubicBezTo>
                    <a:cubicBezTo>
                      <a:pt x="328506" y="1324187"/>
                      <a:pt x="353906" y="1336040"/>
                      <a:pt x="372533" y="1364827"/>
                    </a:cubicBezTo>
                    <a:cubicBezTo>
                      <a:pt x="391160" y="1393614"/>
                      <a:pt x="381000" y="1441027"/>
                      <a:pt x="413173" y="1466427"/>
                    </a:cubicBezTo>
                    <a:cubicBezTo>
                      <a:pt x="445346" y="1491827"/>
                      <a:pt x="513080" y="1517227"/>
                      <a:pt x="565573" y="1517227"/>
                    </a:cubicBezTo>
                    <a:cubicBezTo>
                      <a:pt x="618066" y="1517227"/>
                      <a:pt x="682413" y="1476587"/>
                      <a:pt x="728133" y="1466427"/>
                    </a:cubicBezTo>
                    <a:cubicBezTo>
                      <a:pt x="773853" y="1456267"/>
                      <a:pt x="794173" y="1449494"/>
                      <a:pt x="839893" y="1456267"/>
                    </a:cubicBezTo>
                    <a:cubicBezTo>
                      <a:pt x="885613" y="1463040"/>
                      <a:pt x="948266" y="1488440"/>
                      <a:pt x="1002453" y="1507067"/>
                    </a:cubicBezTo>
                    <a:cubicBezTo>
                      <a:pt x="1056640" y="1525694"/>
                      <a:pt x="1102360" y="1561254"/>
                      <a:pt x="1165013" y="1568027"/>
                    </a:cubicBezTo>
                    <a:cubicBezTo>
                      <a:pt x="1227666" y="1574800"/>
                      <a:pt x="1325880" y="1564640"/>
                      <a:pt x="1378373" y="1547707"/>
                    </a:cubicBezTo>
                    <a:cubicBezTo>
                      <a:pt x="1430866" y="1530774"/>
                      <a:pt x="1449493" y="1503680"/>
                      <a:pt x="1479973" y="1466427"/>
                    </a:cubicBezTo>
                    <a:cubicBezTo>
                      <a:pt x="1510453" y="1429174"/>
                      <a:pt x="1535853" y="1363134"/>
                      <a:pt x="1561253" y="1324187"/>
                    </a:cubicBezTo>
                    <a:cubicBezTo>
                      <a:pt x="1586653" y="1285240"/>
                      <a:pt x="1608666" y="1253067"/>
                      <a:pt x="1632373" y="1232747"/>
                    </a:cubicBezTo>
                    <a:cubicBezTo>
                      <a:pt x="1656080" y="1212427"/>
                      <a:pt x="1659466" y="1203960"/>
                      <a:pt x="1703493" y="1202267"/>
                    </a:cubicBezTo>
                    <a:cubicBezTo>
                      <a:pt x="1747520" y="1200574"/>
                      <a:pt x="1845733" y="1209040"/>
                      <a:pt x="1896533" y="1222587"/>
                    </a:cubicBezTo>
                    <a:cubicBezTo>
                      <a:pt x="1947333" y="1236134"/>
                      <a:pt x="1957493" y="1271694"/>
                      <a:pt x="2008293" y="1283547"/>
                    </a:cubicBezTo>
                    <a:cubicBezTo>
                      <a:pt x="2059093" y="1295400"/>
                      <a:pt x="2143760" y="1300480"/>
                      <a:pt x="2201333" y="1293707"/>
                    </a:cubicBezTo>
                    <a:cubicBezTo>
                      <a:pt x="2258906" y="1286934"/>
                      <a:pt x="2321560" y="1256454"/>
                      <a:pt x="2353733" y="1242907"/>
                    </a:cubicBezTo>
                    <a:cubicBezTo>
                      <a:pt x="2385906" y="1229360"/>
                      <a:pt x="2384213" y="1220894"/>
                      <a:pt x="2394373" y="1212427"/>
                    </a:cubicBezTo>
                    <a:cubicBezTo>
                      <a:pt x="2404533" y="1203960"/>
                      <a:pt x="2438400" y="1183640"/>
                      <a:pt x="2445173" y="1222587"/>
                    </a:cubicBezTo>
                    <a:close/>
                  </a:path>
                </a:pathLst>
              </a:custGeom>
              <a:solidFill>
                <a:sysClr val="window" lastClr="FFFFFF">
                  <a:alpha val="79999"/>
                </a:sysClr>
              </a:solidFill>
              <a:ln w="9525" algn="ctr">
                <a:solidFill>
                  <a:sysClr val="windowText" lastClr="000000"/>
                </a:solidFill>
                <a:prstDash val="dashDot"/>
                <a:round/>
                <a:headEnd/>
                <a:tailEnd/>
              </a:ln>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36" name="任意多边形 10"/>
              <p:cNvSpPr>
                <a:spLocks noChangeArrowheads="1"/>
              </p:cNvSpPr>
              <p:nvPr/>
            </p:nvSpPr>
            <p:spPr bwMode="auto">
              <a:xfrm>
                <a:off x="2079" y="1664"/>
                <a:ext cx="717" cy="406"/>
              </a:xfrm>
              <a:custGeom>
                <a:avLst/>
                <a:gdLst>
                  <a:gd name="T0" fmla="*/ 0 w 1137920"/>
                  <a:gd name="T1" fmla="*/ 0 h 645160"/>
                  <a:gd name="T2" fmla="*/ 0 w 1137920"/>
                  <a:gd name="T3" fmla="*/ 0 h 645160"/>
                  <a:gd name="T4" fmla="*/ 0 w 1137920"/>
                  <a:gd name="T5" fmla="*/ 0 h 645160"/>
                  <a:gd name="T6" fmla="*/ 0 w 1137920"/>
                  <a:gd name="T7" fmla="*/ 0 h 645160"/>
                  <a:gd name="T8" fmla="*/ 0 w 1137920"/>
                  <a:gd name="T9" fmla="*/ 0 h 645160"/>
                  <a:gd name="T10" fmla="*/ 0 w 1137920"/>
                  <a:gd name="T11" fmla="*/ 0 h 645160"/>
                  <a:gd name="T12" fmla="*/ 0 w 1137920"/>
                  <a:gd name="T13" fmla="*/ 0 h 645160"/>
                  <a:gd name="T14" fmla="*/ 0 w 1137920"/>
                  <a:gd name="T15" fmla="*/ 0 h 645160"/>
                  <a:gd name="T16" fmla="*/ 0 w 1137920"/>
                  <a:gd name="T17" fmla="*/ 0 h 645160"/>
                  <a:gd name="T18" fmla="*/ 0 w 1137920"/>
                  <a:gd name="T19" fmla="*/ 0 h 645160"/>
                  <a:gd name="T20" fmla="*/ 0 w 1137920"/>
                  <a:gd name="T21" fmla="*/ 0 h 645160"/>
                  <a:gd name="T22" fmla="*/ 0 w 1137920"/>
                  <a:gd name="T23" fmla="*/ 0 h 645160"/>
                  <a:gd name="T24" fmla="*/ 0 w 1137920"/>
                  <a:gd name="T25" fmla="*/ 0 h 645160"/>
                  <a:gd name="T26" fmla="*/ 0 w 1137920"/>
                  <a:gd name="T27" fmla="*/ 0 h 645160"/>
                  <a:gd name="T28" fmla="*/ 0 w 1137920"/>
                  <a:gd name="T29" fmla="*/ 0 h 645160"/>
                  <a:gd name="T30" fmla="*/ 0 w 1137920"/>
                  <a:gd name="T31" fmla="*/ 0 h 645160"/>
                  <a:gd name="T32" fmla="*/ 0 w 1137920"/>
                  <a:gd name="T33" fmla="*/ 0 h 645160"/>
                  <a:gd name="T34" fmla="*/ 0 w 1137920"/>
                  <a:gd name="T35" fmla="*/ 0 h 645160"/>
                  <a:gd name="T36" fmla="*/ 0 w 1137920"/>
                  <a:gd name="T37" fmla="*/ 0 h 64516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137920"/>
                  <a:gd name="T58" fmla="*/ 0 h 645160"/>
                  <a:gd name="T59" fmla="*/ 1137920 w 1137920"/>
                  <a:gd name="T60" fmla="*/ 645160 h 64516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137920" h="645160">
                    <a:moveTo>
                      <a:pt x="550333" y="10160"/>
                    </a:moveTo>
                    <a:cubicBezTo>
                      <a:pt x="518160" y="0"/>
                      <a:pt x="457200" y="33867"/>
                      <a:pt x="408093" y="40640"/>
                    </a:cubicBezTo>
                    <a:cubicBezTo>
                      <a:pt x="358986" y="47413"/>
                      <a:pt x="291253" y="49107"/>
                      <a:pt x="255693" y="50800"/>
                    </a:cubicBezTo>
                    <a:cubicBezTo>
                      <a:pt x="220133" y="52493"/>
                      <a:pt x="218440" y="49107"/>
                      <a:pt x="194733" y="50800"/>
                    </a:cubicBezTo>
                    <a:cubicBezTo>
                      <a:pt x="171026" y="52493"/>
                      <a:pt x="140546" y="37253"/>
                      <a:pt x="113453" y="60960"/>
                    </a:cubicBezTo>
                    <a:cubicBezTo>
                      <a:pt x="86360" y="84667"/>
                      <a:pt x="45720" y="132080"/>
                      <a:pt x="32173" y="193040"/>
                    </a:cubicBezTo>
                    <a:cubicBezTo>
                      <a:pt x="18626" y="254000"/>
                      <a:pt x="0" y="381000"/>
                      <a:pt x="32173" y="426720"/>
                    </a:cubicBezTo>
                    <a:cubicBezTo>
                      <a:pt x="64346" y="472440"/>
                      <a:pt x="164253" y="450427"/>
                      <a:pt x="225213" y="467360"/>
                    </a:cubicBezTo>
                    <a:cubicBezTo>
                      <a:pt x="286173" y="484293"/>
                      <a:pt x="320040" y="518160"/>
                      <a:pt x="397933" y="528320"/>
                    </a:cubicBezTo>
                    <a:cubicBezTo>
                      <a:pt x="475826" y="538480"/>
                      <a:pt x="633306" y="509693"/>
                      <a:pt x="692573" y="528320"/>
                    </a:cubicBezTo>
                    <a:cubicBezTo>
                      <a:pt x="751840" y="546947"/>
                      <a:pt x="717973" y="635000"/>
                      <a:pt x="753533" y="640080"/>
                    </a:cubicBezTo>
                    <a:cubicBezTo>
                      <a:pt x="789093" y="645160"/>
                      <a:pt x="851746" y="616373"/>
                      <a:pt x="905933" y="558800"/>
                    </a:cubicBezTo>
                    <a:cubicBezTo>
                      <a:pt x="960120" y="501227"/>
                      <a:pt x="1043093" y="355600"/>
                      <a:pt x="1078653" y="294640"/>
                    </a:cubicBezTo>
                    <a:cubicBezTo>
                      <a:pt x="1114213" y="233680"/>
                      <a:pt x="1117600" y="230293"/>
                      <a:pt x="1119293" y="193040"/>
                    </a:cubicBezTo>
                    <a:cubicBezTo>
                      <a:pt x="1120986" y="155787"/>
                      <a:pt x="1137920" y="84667"/>
                      <a:pt x="1088813" y="71120"/>
                    </a:cubicBezTo>
                    <a:cubicBezTo>
                      <a:pt x="1039706" y="57573"/>
                      <a:pt x="895773" y="94827"/>
                      <a:pt x="824653" y="111760"/>
                    </a:cubicBezTo>
                    <a:cubicBezTo>
                      <a:pt x="753533" y="128693"/>
                      <a:pt x="699346" y="174413"/>
                      <a:pt x="662093" y="172720"/>
                    </a:cubicBezTo>
                    <a:cubicBezTo>
                      <a:pt x="624840" y="171027"/>
                      <a:pt x="616373" y="125307"/>
                      <a:pt x="601133" y="101600"/>
                    </a:cubicBezTo>
                    <a:cubicBezTo>
                      <a:pt x="585893" y="77893"/>
                      <a:pt x="582506" y="20320"/>
                      <a:pt x="550333" y="10160"/>
                    </a:cubicBezTo>
                    <a:close/>
                  </a:path>
                </a:pathLst>
              </a:custGeom>
              <a:solidFill>
                <a:srgbClr val="000000">
                  <a:alpha val="20000"/>
                </a:srgbClr>
              </a:solidFill>
              <a:ln w="9525" algn="ctr">
                <a:solidFill>
                  <a:sysClr val="windowText" lastClr="000000"/>
                </a:solidFill>
                <a:prstDash val="dashDot"/>
                <a:round/>
                <a:headEnd/>
                <a:tailEnd/>
              </a:ln>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40" name="TextBox 5"/>
              <p:cNvSpPr txBox="1">
                <a:spLocks noChangeArrowheads="1"/>
              </p:cNvSpPr>
              <p:nvPr/>
            </p:nvSpPr>
            <p:spPr bwMode="auto">
              <a:xfrm>
                <a:off x="2115" y="1755"/>
                <a:ext cx="675" cy="174"/>
              </a:xfrm>
              <a:prstGeom prst="rect">
                <a:avLst/>
              </a:prstGeom>
              <a:solidFill>
                <a:srgbClr val="000000">
                  <a:alpha val="20000"/>
                </a:srgbClr>
              </a:solidFill>
              <a:ln w="9525">
                <a:noFill/>
                <a:miter lim="800000"/>
                <a:headEnd/>
                <a:tailEnd/>
              </a:ln>
            </p:spPr>
            <p:txBody>
              <a:bodyP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zh-CN" altLang="en-US" sz="1200" b="1" dirty="0">
                    <a:solidFill>
                      <a:schemeClr val="bg1"/>
                    </a:solidFill>
                    <a:latin typeface="微软雅黑" pitchFamily="34" charset="-122"/>
                    <a:ea typeface="黑体" pitchFamily="2" charset="-122"/>
                  </a:rPr>
                  <a:t>南坪片区</a:t>
                </a:r>
              </a:p>
            </p:txBody>
          </p:sp>
          <p:sp>
            <p:nvSpPr>
              <p:cNvPr id="52" name="任意多边形 11"/>
              <p:cNvSpPr>
                <a:spLocks noChangeArrowheads="1"/>
              </p:cNvSpPr>
              <p:nvPr/>
            </p:nvSpPr>
            <p:spPr bwMode="auto">
              <a:xfrm>
                <a:off x="2409" y="1028"/>
                <a:ext cx="554" cy="743"/>
              </a:xfrm>
              <a:custGeom>
                <a:avLst/>
                <a:gdLst>
                  <a:gd name="T0" fmla="*/ 0 w 880533"/>
                  <a:gd name="T1" fmla="*/ 0 h 1178560"/>
                  <a:gd name="T2" fmla="*/ 0 w 880533"/>
                  <a:gd name="T3" fmla="*/ 0 h 1178560"/>
                  <a:gd name="T4" fmla="*/ 0 w 880533"/>
                  <a:gd name="T5" fmla="*/ 0 h 1178560"/>
                  <a:gd name="T6" fmla="*/ 0 w 880533"/>
                  <a:gd name="T7" fmla="*/ 0 h 1178560"/>
                  <a:gd name="T8" fmla="*/ 0 w 880533"/>
                  <a:gd name="T9" fmla="*/ 0 h 1178560"/>
                  <a:gd name="T10" fmla="*/ 0 w 880533"/>
                  <a:gd name="T11" fmla="*/ 0 h 1178560"/>
                  <a:gd name="T12" fmla="*/ 0 w 880533"/>
                  <a:gd name="T13" fmla="*/ 0 h 1178560"/>
                  <a:gd name="T14" fmla="*/ 0 w 880533"/>
                  <a:gd name="T15" fmla="*/ 0 h 1178560"/>
                  <a:gd name="T16" fmla="*/ 0 w 880533"/>
                  <a:gd name="T17" fmla="*/ 0 h 1178560"/>
                  <a:gd name="T18" fmla="*/ 0 w 880533"/>
                  <a:gd name="T19" fmla="*/ 0 h 1178560"/>
                  <a:gd name="T20" fmla="*/ 0 w 880533"/>
                  <a:gd name="T21" fmla="*/ 0 h 1178560"/>
                  <a:gd name="T22" fmla="*/ 0 w 880533"/>
                  <a:gd name="T23" fmla="*/ 0 h 1178560"/>
                  <a:gd name="T24" fmla="*/ 0 w 880533"/>
                  <a:gd name="T25" fmla="*/ 0 h 1178560"/>
                  <a:gd name="T26" fmla="*/ 0 w 880533"/>
                  <a:gd name="T27" fmla="*/ 0 h 1178560"/>
                  <a:gd name="T28" fmla="*/ 0 w 880533"/>
                  <a:gd name="T29" fmla="*/ 0 h 1178560"/>
                  <a:gd name="T30" fmla="*/ 0 w 880533"/>
                  <a:gd name="T31" fmla="*/ 0 h 1178560"/>
                  <a:gd name="T32" fmla="*/ 0 w 880533"/>
                  <a:gd name="T33" fmla="*/ 0 h 1178560"/>
                  <a:gd name="T34" fmla="*/ 0 w 880533"/>
                  <a:gd name="T35" fmla="*/ 0 h 1178560"/>
                  <a:gd name="T36" fmla="*/ 0 w 880533"/>
                  <a:gd name="T37" fmla="*/ 0 h 1178560"/>
                  <a:gd name="T38" fmla="*/ 0 w 880533"/>
                  <a:gd name="T39" fmla="*/ 0 h 1178560"/>
                  <a:gd name="T40" fmla="*/ 0 w 880533"/>
                  <a:gd name="T41" fmla="*/ 0 h 1178560"/>
                  <a:gd name="T42" fmla="*/ 0 w 880533"/>
                  <a:gd name="T43" fmla="*/ 0 h 1178560"/>
                  <a:gd name="T44" fmla="*/ 0 w 880533"/>
                  <a:gd name="T45" fmla="*/ 0 h 1178560"/>
                  <a:gd name="T46" fmla="*/ 0 w 880533"/>
                  <a:gd name="T47" fmla="*/ 0 h 1178560"/>
                  <a:gd name="T48" fmla="*/ 0 w 880533"/>
                  <a:gd name="T49" fmla="*/ 0 h 1178560"/>
                  <a:gd name="T50" fmla="*/ 0 w 880533"/>
                  <a:gd name="T51" fmla="*/ 0 h 1178560"/>
                  <a:gd name="T52" fmla="*/ 0 w 880533"/>
                  <a:gd name="T53" fmla="*/ 0 h 1178560"/>
                  <a:gd name="T54" fmla="*/ 0 w 880533"/>
                  <a:gd name="T55" fmla="*/ 0 h 117856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880533"/>
                  <a:gd name="T85" fmla="*/ 0 h 1178560"/>
                  <a:gd name="T86" fmla="*/ 880533 w 880533"/>
                  <a:gd name="T87" fmla="*/ 1178560 h 1178560"/>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880533" h="1178560">
                    <a:moveTo>
                      <a:pt x="47413" y="1009227"/>
                    </a:moveTo>
                    <a:cubicBezTo>
                      <a:pt x="94826" y="995680"/>
                      <a:pt x="262466" y="995680"/>
                      <a:pt x="342053" y="978747"/>
                    </a:cubicBezTo>
                    <a:cubicBezTo>
                      <a:pt x="421640" y="961814"/>
                      <a:pt x="485986" y="939800"/>
                      <a:pt x="524933" y="907627"/>
                    </a:cubicBezTo>
                    <a:cubicBezTo>
                      <a:pt x="563880" y="875454"/>
                      <a:pt x="558800" y="824654"/>
                      <a:pt x="575733" y="785707"/>
                    </a:cubicBezTo>
                    <a:cubicBezTo>
                      <a:pt x="592666" y="746760"/>
                      <a:pt x="618066" y="734907"/>
                      <a:pt x="626533" y="673947"/>
                    </a:cubicBezTo>
                    <a:cubicBezTo>
                      <a:pt x="635000" y="612987"/>
                      <a:pt x="635000" y="480907"/>
                      <a:pt x="626533" y="419947"/>
                    </a:cubicBezTo>
                    <a:cubicBezTo>
                      <a:pt x="618066" y="358987"/>
                      <a:pt x="599440" y="342054"/>
                      <a:pt x="575733" y="308187"/>
                    </a:cubicBezTo>
                    <a:cubicBezTo>
                      <a:pt x="552026" y="274320"/>
                      <a:pt x="502920" y="243840"/>
                      <a:pt x="484293" y="216747"/>
                    </a:cubicBezTo>
                    <a:cubicBezTo>
                      <a:pt x="465666" y="189654"/>
                      <a:pt x="470746" y="174414"/>
                      <a:pt x="463973" y="145627"/>
                    </a:cubicBezTo>
                    <a:cubicBezTo>
                      <a:pt x="457200" y="116840"/>
                      <a:pt x="421640" y="66040"/>
                      <a:pt x="443653" y="44027"/>
                    </a:cubicBezTo>
                    <a:cubicBezTo>
                      <a:pt x="465666" y="22014"/>
                      <a:pt x="558800" y="13547"/>
                      <a:pt x="596053" y="13547"/>
                    </a:cubicBezTo>
                    <a:cubicBezTo>
                      <a:pt x="633306" y="13547"/>
                      <a:pt x="633306" y="45720"/>
                      <a:pt x="667173" y="44027"/>
                    </a:cubicBezTo>
                    <a:cubicBezTo>
                      <a:pt x="701040" y="42334"/>
                      <a:pt x="765386" y="0"/>
                      <a:pt x="799253" y="3387"/>
                    </a:cubicBezTo>
                    <a:cubicBezTo>
                      <a:pt x="833120" y="6774"/>
                      <a:pt x="860213" y="22014"/>
                      <a:pt x="870373" y="64347"/>
                    </a:cubicBezTo>
                    <a:cubicBezTo>
                      <a:pt x="880533" y="106680"/>
                      <a:pt x="873760" y="193040"/>
                      <a:pt x="860213" y="257387"/>
                    </a:cubicBezTo>
                    <a:cubicBezTo>
                      <a:pt x="846666" y="321734"/>
                      <a:pt x="809413" y="391160"/>
                      <a:pt x="789093" y="450427"/>
                    </a:cubicBezTo>
                    <a:cubicBezTo>
                      <a:pt x="768773" y="509694"/>
                      <a:pt x="745066" y="562187"/>
                      <a:pt x="738293" y="612987"/>
                    </a:cubicBezTo>
                    <a:cubicBezTo>
                      <a:pt x="731520" y="663787"/>
                      <a:pt x="755226" y="692574"/>
                      <a:pt x="748453" y="755227"/>
                    </a:cubicBezTo>
                    <a:cubicBezTo>
                      <a:pt x="741680" y="817880"/>
                      <a:pt x="714586" y="934720"/>
                      <a:pt x="697653" y="988907"/>
                    </a:cubicBezTo>
                    <a:cubicBezTo>
                      <a:pt x="680720" y="1043094"/>
                      <a:pt x="673946" y="1066800"/>
                      <a:pt x="646853" y="1080347"/>
                    </a:cubicBezTo>
                    <a:cubicBezTo>
                      <a:pt x="619760" y="1093894"/>
                      <a:pt x="572346" y="1068494"/>
                      <a:pt x="535093" y="1070187"/>
                    </a:cubicBezTo>
                    <a:cubicBezTo>
                      <a:pt x="497840" y="1071880"/>
                      <a:pt x="423333" y="1090507"/>
                      <a:pt x="423333" y="1090507"/>
                    </a:cubicBezTo>
                    <a:cubicBezTo>
                      <a:pt x="387773" y="1097280"/>
                      <a:pt x="355600" y="1102360"/>
                      <a:pt x="321733" y="1110827"/>
                    </a:cubicBezTo>
                    <a:cubicBezTo>
                      <a:pt x="287866" y="1119294"/>
                      <a:pt x="250613" y="1131147"/>
                      <a:pt x="220133" y="1141307"/>
                    </a:cubicBezTo>
                    <a:cubicBezTo>
                      <a:pt x="189653" y="1151467"/>
                      <a:pt x="160866" y="1178560"/>
                      <a:pt x="138853" y="1171787"/>
                    </a:cubicBezTo>
                    <a:cubicBezTo>
                      <a:pt x="116840" y="1165014"/>
                      <a:pt x="101600" y="1119294"/>
                      <a:pt x="88053" y="1100667"/>
                    </a:cubicBezTo>
                    <a:cubicBezTo>
                      <a:pt x="74506" y="1082040"/>
                      <a:pt x="60960" y="1076960"/>
                      <a:pt x="57573" y="1060027"/>
                    </a:cubicBezTo>
                    <a:cubicBezTo>
                      <a:pt x="54186" y="1043094"/>
                      <a:pt x="0" y="1022774"/>
                      <a:pt x="47413" y="1009227"/>
                    </a:cubicBezTo>
                    <a:close/>
                  </a:path>
                </a:pathLst>
              </a:custGeom>
              <a:solidFill>
                <a:srgbClr val="000000">
                  <a:alpha val="20000"/>
                </a:srgbClr>
              </a:solidFill>
              <a:ln w="9525" algn="ctr">
                <a:solidFill>
                  <a:sysClr val="windowText" lastClr="000000"/>
                </a:solidFill>
                <a:prstDash val="dashDot"/>
                <a:round/>
                <a:headEnd/>
                <a:tailEnd/>
              </a:ln>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53" name="TextBox 14"/>
              <p:cNvSpPr txBox="1">
                <a:spLocks noChangeArrowheads="1"/>
              </p:cNvSpPr>
              <p:nvPr/>
            </p:nvSpPr>
            <p:spPr bwMode="auto">
              <a:xfrm>
                <a:off x="2745" y="1080"/>
                <a:ext cx="180" cy="640"/>
              </a:xfrm>
              <a:prstGeom prst="rect">
                <a:avLst/>
              </a:prstGeom>
              <a:solidFill>
                <a:srgbClr val="000000">
                  <a:alpha val="20000"/>
                </a:srgbClr>
              </a:solidFill>
              <a:ln w="9525">
                <a:noFill/>
                <a:miter lim="800000"/>
                <a:headEnd/>
                <a:tailEnd/>
              </a:ln>
            </p:spPr>
            <p:txBody>
              <a:bodyPr>
                <a:spAutoFit/>
              </a:bodyPr>
              <a:lstStyle/>
              <a:p>
                <a:pPr algn="ctr"/>
                <a:r>
                  <a:rPr lang="zh-CN" altLang="en-US" sz="1200" b="1" dirty="0">
                    <a:solidFill>
                      <a:schemeClr val="bg1"/>
                    </a:solidFill>
                    <a:latin typeface="微软雅黑" pitchFamily="34" charset="-122"/>
                    <a:ea typeface="黑体" pitchFamily="2" charset="-122"/>
                  </a:rPr>
                  <a:t>南滨路片区</a:t>
                </a:r>
              </a:p>
            </p:txBody>
          </p:sp>
          <p:sp>
            <p:nvSpPr>
              <p:cNvPr id="54" name="任意多边形 16"/>
              <p:cNvSpPr>
                <a:spLocks noChangeArrowheads="1"/>
              </p:cNvSpPr>
              <p:nvPr/>
            </p:nvSpPr>
            <p:spPr bwMode="auto">
              <a:xfrm>
                <a:off x="2676" y="608"/>
                <a:ext cx="671" cy="706"/>
              </a:xfrm>
              <a:custGeom>
                <a:avLst/>
                <a:gdLst>
                  <a:gd name="T0" fmla="*/ 0 w 1065106"/>
                  <a:gd name="T1" fmla="*/ 0 h 1120987"/>
                  <a:gd name="T2" fmla="*/ 0 w 1065106"/>
                  <a:gd name="T3" fmla="*/ 0 h 1120987"/>
                  <a:gd name="T4" fmla="*/ 0 w 1065106"/>
                  <a:gd name="T5" fmla="*/ 0 h 1120987"/>
                  <a:gd name="T6" fmla="*/ 0 w 1065106"/>
                  <a:gd name="T7" fmla="*/ 0 h 1120987"/>
                  <a:gd name="T8" fmla="*/ 0 w 1065106"/>
                  <a:gd name="T9" fmla="*/ 0 h 1120987"/>
                  <a:gd name="T10" fmla="*/ 0 w 1065106"/>
                  <a:gd name="T11" fmla="*/ 0 h 1120987"/>
                  <a:gd name="T12" fmla="*/ 0 w 1065106"/>
                  <a:gd name="T13" fmla="*/ 0 h 1120987"/>
                  <a:gd name="T14" fmla="*/ 0 w 1065106"/>
                  <a:gd name="T15" fmla="*/ 0 h 1120987"/>
                  <a:gd name="T16" fmla="*/ 0 w 1065106"/>
                  <a:gd name="T17" fmla="*/ 0 h 1120987"/>
                  <a:gd name="T18" fmla="*/ 0 w 1065106"/>
                  <a:gd name="T19" fmla="*/ 0 h 1120987"/>
                  <a:gd name="T20" fmla="*/ 0 w 1065106"/>
                  <a:gd name="T21" fmla="*/ 0 h 1120987"/>
                  <a:gd name="T22" fmla="*/ 0 w 1065106"/>
                  <a:gd name="T23" fmla="*/ 0 h 1120987"/>
                  <a:gd name="T24" fmla="*/ 0 w 1065106"/>
                  <a:gd name="T25" fmla="*/ 0 h 1120987"/>
                  <a:gd name="T26" fmla="*/ 0 w 1065106"/>
                  <a:gd name="T27" fmla="*/ 0 h 1120987"/>
                  <a:gd name="T28" fmla="*/ 0 w 1065106"/>
                  <a:gd name="T29" fmla="*/ 0 h 1120987"/>
                  <a:gd name="T30" fmla="*/ 0 w 1065106"/>
                  <a:gd name="T31" fmla="*/ 0 h 1120987"/>
                  <a:gd name="T32" fmla="*/ 0 w 1065106"/>
                  <a:gd name="T33" fmla="*/ 0 h 1120987"/>
                  <a:gd name="T34" fmla="*/ 0 w 1065106"/>
                  <a:gd name="T35" fmla="*/ 0 h 1120987"/>
                  <a:gd name="T36" fmla="*/ 0 w 1065106"/>
                  <a:gd name="T37" fmla="*/ 0 h 1120987"/>
                  <a:gd name="T38" fmla="*/ 0 w 1065106"/>
                  <a:gd name="T39" fmla="*/ 0 h 1120987"/>
                  <a:gd name="T40" fmla="*/ 0 w 1065106"/>
                  <a:gd name="T41" fmla="*/ 0 h 1120987"/>
                  <a:gd name="T42" fmla="*/ 0 w 1065106"/>
                  <a:gd name="T43" fmla="*/ 0 h 112098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5106"/>
                  <a:gd name="T67" fmla="*/ 0 h 1120987"/>
                  <a:gd name="T68" fmla="*/ 1065106 w 1065106"/>
                  <a:gd name="T69" fmla="*/ 1120987 h 1120987"/>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5106" h="1120987">
                    <a:moveTo>
                      <a:pt x="18626" y="640080"/>
                    </a:moveTo>
                    <a:cubicBezTo>
                      <a:pt x="25399" y="602827"/>
                      <a:pt x="44026" y="521547"/>
                      <a:pt x="59266" y="467360"/>
                    </a:cubicBezTo>
                    <a:cubicBezTo>
                      <a:pt x="74506" y="413173"/>
                      <a:pt x="89746" y="362373"/>
                      <a:pt x="110066" y="314960"/>
                    </a:cubicBezTo>
                    <a:cubicBezTo>
                      <a:pt x="130386" y="267547"/>
                      <a:pt x="145626" y="220133"/>
                      <a:pt x="181186" y="182880"/>
                    </a:cubicBezTo>
                    <a:cubicBezTo>
                      <a:pt x="216746" y="145627"/>
                      <a:pt x="255693" y="121920"/>
                      <a:pt x="323426" y="91440"/>
                    </a:cubicBezTo>
                    <a:cubicBezTo>
                      <a:pt x="391159" y="60960"/>
                      <a:pt x="511386" y="0"/>
                      <a:pt x="587586" y="0"/>
                    </a:cubicBezTo>
                    <a:cubicBezTo>
                      <a:pt x="663786" y="0"/>
                      <a:pt x="741679" y="49107"/>
                      <a:pt x="780626" y="91440"/>
                    </a:cubicBezTo>
                    <a:cubicBezTo>
                      <a:pt x="819573" y="133773"/>
                      <a:pt x="811106" y="201507"/>
                      <a:pt x="821266" y="254000"/>
                    </a:cubicBezTo>
                    <a:cubicBezTo>
                      <a:pt x="831426" y="306493"/>
                      <a:pt x="821266" y="343747"/>
                      <a:pt x="841586" y="406400"/>
                    </a:cubicBezTo>
                    <a:cubicBezTo>
                      <a:pt x="861906" y="469053"/>
                      <a:pt x="912706" y="579120"/>
                      <a:pt x="943186" y="629920"/>
                    </a:cubicBezTo>
                    <a:cubicBezTo>
                      <a:pt x="973666" y="680720"/>
                      <a:pt x="1005839" y="679027"/>
                      <a:pt x="1024466" y="711200"/>
                    </a:cubicBezTo>
                    <a:cubicBezTo>
                      <a:pt x="1043093" y="743373"/>
                      <a:pt x="1065106" y="773853"/>
                      <a:pt x="1054946" y="822960"/>
                    </a:cubicBezTo>
                    <a:cubicBezTo>
                      <a:pt x="1044786" y="872067"/>
                      <a:pt x="993986" y="956733"/>
                      <a:pt x="963506" y="1005840"/>
                    </a:cubicBezTo>
                    <a:cubicBezTo>
                      <a:pt x="933026" y="1054947"/>
                      <a:pt x="944879" y="1114213"/>
                      <a:pt x="872066" y="1117600"/>
                    </a:cubicBezTo>
                    <a:cubicBezTo>
                      <a:pt x="799253" y="1120987"/>
                      <a:pt x="596053" y="1065107"/>
                      <a:pt x="526626" y="1026160"/>
                    </a:cubicBezTo>
                    <a:cubicBezTo>
                      <a:pt x="457199" y="987213"/>
                      <a:pt x="470746" y="936413"/>
                      <a:pt x="455506" y="883920"/>
                    </a:cubicBezTo>
                    <a:cubicBezTo>
                      <a:pt x="440266" y="831427"/>
                      <a:pt x="458893" y="741680"/>
                      <a:pt x="435186" y="711200"/>
                    </a:cubicBezTo>
                    <a:cubicBezTo>
                      <a:pt x="411479" y="680720"/>
                      <a:pt x="343746" y="699347"/>
                      <a:pt x="313266" y="701040"/>
                    </a:cubicBezTo>
                    <a:cubicBezTo>
                      <a:pt x="282786" y="702733"/>
                      <a:pt x="281093" y="724747"/>
                      <a:pt x="252306" y="721360"/>
                    </a:cubicBezTo>
                    <a:cubicBezTo>
                      <a:pt x="223519" y="717973"/>
                      <a:pt x="179493" y="685800"/>
                      <a:pt x="140546" y="680720"/>
                    </a:cubicBezTo>
                    <a:cubicBezTo>
                      <a:pt x="101599" y="675640"/>
                      <a:pt x="37252" y="702733"/>
                      <a:pt x="18626" y="690880"/>
                    </a:cubicBezTo>
                    <a:cubicBezTo>
                      <a:pt x="0" y="679027"/>
                      <a:pt x="11853" y="677333"/>
                      <a:pt x="18626" y="640080"/>
                    </a:cubicBezTo>
                    <a:close/>
                  </a:path>
                </a:pathLst>
              </a:custGeom>
              <a:solidFill>
                <a:srgbClr val="000000">
                  <a:alpha val="20000"/>
                </a:srgbClr>
              </a:solidFill>
              <a:ln w="9525" algn="ctr">
                <a:solidFill>
                  <a:sysClr val="windowText" lastClr="000000"/>
                </a:solidFill>
                <a:prstDash val="dashDot"/>
                <a:round/>
                <a:headEnd/>
                <a:tailEnd/>
              </a:ln>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55" name="TextBox 13"/>
              <p:cNvSpPr txBox="1">
                <a:spLocks noChangeArrowheads="1"/>
              </p:cNvSpPr>
              <p:nvPr/>
            </p:nvSpPr>
            <p:spPr bwMode="auto">
              <a:xfrm>
                <a:off x="2790" y="765"/>
                <a:ext cx="450" cy="288"/>
              </a:xfrm>
              <a:prstGeom prst="rect">
                <a:avLst/>
              </a:prstGeom>
              <a:noFill/>
              <a:ln w="9525">
                <a:noFill/>
                <a:miter lim="800000"/>
                <a:headEnd/>
                <a:tailEnd/>
              </a:ln>
            </p:spPr>
            <p:txBody>
              <a:bodyPr>
                <a:spAutoFit/>
              </a:bodyPr>
              <a:lstStyle/>
              <a:p>
                <a:pPr marR="0" lvl="0" indent="0" algn="ctr" fontAlgn="auto">
                  <a:lnSpc>
                    <a:spcPct val="100000"/>
                  </a:lnSpc>
                  <a:spcBef>
                    <a:spcPts val="0"/>
                  </a:spcBef>
                  <a:spcAft>
                    <a:spcPts val="0"/>
                  </a:spcAft>
                  <a:buClrTx/>
                  <a:buSzTx/>
                  <a:buFontTx/>
                  <a:buNone/>
                  <a:tabLst/>
                  <a:defRPr/>
                </a:pPr>
                <a:r>
                  <a:rPr lang="zh-CN" altLang="en-US" sz="1200" b="1" dirty="0">
                    <a:solidFill>
                      <a:schemeClr val="bg1"/>
                    </a:solidFill>
                    <a:latin typeface="微软雅黑" pitchFamily="34" charset="-122"/>
                    <a:ea typeface="黑体" pitchFamily="2" charset="-122"/>
                  </a:rPr>
                  <a:t>弹子石片区</a:t>
                </a:r>
              </a:p>
            </p:txBody>
          </p:sp>
          <p:sp>
            <p:nvSpPr>
              <p:cNvPr id="56" name="椭圆 18"/>
              <p:cNvSpPr>
                <a:spLocks noChangeArrowheads="1"/>
              </p:cNvSpPr>
              <p:nvPr/>
            </p:nvSpPr>
            <p:spPr bwMode="auto">
              <a:xfrm>
                <a:off x="2970" y="1800"/>
                <a:ext cx="945" cy="945"/>
              </a:xfrm>
              <a:prstGeom prst="ellipse">
                <a:avLst/>
              </a:prstGeom>
              <a:solidFill>
                <a:srgbClr val="000000">
                  <a:alpha val="20000"/>
                </a:srgbClr>
              </a:solidFill>
              <a:ln w="9525" algn="ctr">
                <a:solidFill>
                  <a:sysClr val="windowText" lastClr="000000"/>
                </a:solidFill>
                <a:prstDash val="dashDot"/>
                <a:round/>
                <a:headEnd/>
                <a:tailEnd/>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3600" b="1" i="0" u="none" strike="noStrike" kern="0" cap="none" spc="0" normalizeH="0" baseline="0" noProof="0">
                  <a:ln>
                    <a:noFill/>
                  </a:ln>
                  <a:solidFill>
                    <a:sysClr val="windowText" lastClr="000000"/>
                  </a:solidFill>
                  <a:effectLst/>
                  <a:uLnTx/>
                  <a:uFillTx/>
                  <a:ea typeface="黑体" pitchFamily="2" charset="-122"/>
                </a:endParaRPr>
              </a:p>
            </p:txBody>
          </p:sp>
          <p:sp>
            <p:nvSpPr>
              <p:cNvPr id="57" name="TextBox 23"/>
              <p:cNvSpPr txBox="1">
                <a:spLocks noChangeArrowheads="1"/>
              </p:cNvSpPr>
              <p:nvPr/>
            </p:nvSpPr>
            <p:spPr bwMode="auto">
              <a:xfrm>
                <a:off x="2880" y="1491"/>
                <a:ext cx="765" cy="174"/>
              </a:xfrm>
              <a:prstGeom prst="rect">
                <a:avLst/>
              </a:prstGeom>
              <a:solidFill>
                <a:srgbClr val="000000">
                  <a:alpha val="20000"/>
                </a:srgbClr>
              </a:solidFill>
              <a:ln w="9525">
                <a:noFill/>
                <a:miter lim="800000"/>
                <a:headEnd/>
                <a:tailEnd/>
              </a:ln>
            </p:spPr>
            <p:txBody>
              <a:bodyPr>
                <a:spAutoFit/>
              </a:bodyPr>
              <a:lstStyle/>
              <a:p>
                <a:pPr marR="0" lvl="0" indent="0" algn="ctr" fontAlgn="auto">
                  <a:lnSpc>
                    <a:spcPct val="100000"/>
                  </a:lnSpc>
                  <a:spcBef>
                    <a:spcPts val="0"/>
                  </a:spcBef>
                  <a:spcAft>
                    <a:spcPts val="0"/>
                  </a:spcAft>
                  <a:buClrTx/>
                  <a:buSzTx/>
                  <a:buFontTx/>
                  <a:buNone/>
                  <a:tabLst/>
                  <a:defRPr/>
                </a:pPr>
                <a:r>
                  <a:rPr lang="zh-CN" altLang="en-US" sz="1200" b="1" dirty="0">
                    <a:solidFill>
                      <a:schemeClr val="bg1"/>
                    </a:solidFill>
                    <a:latin typeface="微软雅黑" pitchFamily="34" charset="-122"/>
                    <a:ea typeface="黑体" pitchFamily="2" charset="-122"/>
                  </a:rPr>
                  <a:t>涂山镇片区</a:t>
                </a:r>
              </a:p>
            </p:txBody>
          </p:sp>
          <p:sp>
            <p:nvSpPr>
              <p:cNvPr id="58" name="任意多边形 25"/>
              <p:cNvSpPr>
                <a:spLocks noChangeArrowheads="1"/>
              </p:cNvSpPr>
              <p:nvPr/>
            </p:nvSpPr>
            <p:spPr bwMode="auto">
              <a:xfrm>
                <a:off x="2117" y="1913"/>
                <a:ext cx="798" cy="716"/>
              </a:xfrm>
              <a:custGeom>
                <a:avLst/>
                <a:gdLst>
                  <a:gd name="T0" fmla="*/ 0 w 1266613"/>
                  <a:gd name="T1" fmla="*/ 0 h 1137920"/>
                  <a:gd name="T2" fmla="*/ 0 w 1266613"/>
                  <a:gd name="T3" fmla="*/ 0 h 1137920"/>
                  <a:gd name="T4" fmla="*/ 0 w 1266613"/>
                  <a:gd name="T5" fmla="*/ 0 h 1137920"/>
                  <a:gd name="T6" fmla="*/ 0 w 1266613"/>
                  <a:gd name="T7" fmla="*/ 0 h 1137920"/>
                  <a:gd name="T8" fmla="*/ 0 w 1266613"/>
                  <a:gd name="T9" fmla="*/ 0 h 1137920"/>
                  <a:gd name="T10" fmla="*/ 0 w 1266613"/>
                  <a:gd name="T11" fmla="*/ 0 h 1137920"/>
                  <a:gd name="T12" fmla="*/ 0 w 1266613"/>
                  <a:gd name="T13" fmla="*/ 0 h 1137920"/>
                  <a:gd name="T14" fmla="*/ 0 w 1266613"/>
                  <a:gd name="T15" fmla="*/ 0 h 1137920"/>
                  <a:gd name="T16" fmla="*/ 0 w 1266613"/>
                  <a:gd name="T17" fmla="*/ 0 h 1137920"/>
                  <a:gd name="T18" fmla="*/ 0 w 1266613"/>
                  <a:gd name="T19" fmla="*/ 0 h 1137920"/>
                  <a:gd name="T20" fmla="*/ 0 w 1266613"/>
                  <a:gd name="T21" fmla="*/ 0 h 1137920"/>
                  <a:gd name="T22" fmla="*/ 0 w 1266613"/>
                  <a:gd name="T23" fmla="*/ 0 h 1137920"/>
                  <a:gd name="T24" fmla="*/ 0 w 1266613"/>
                  <a:gd name="T25" fmla="*/ 0 h 1137920"/>
                  <a:gd name="T26" fmla="*/ 0 w 1266613"/>
                  <a:gd name="T27" fmla="*/ 0 h 1137920"/>
                  <a:gd name="T28" fmla="*/ 0 w 1266613"/>
                  <a:gd name="T29" fmla="*/ 0 h 1137920"/>
                  <a:gd name="T30" fmla="*/ 0 w 1266613"/>
                  <a:gd name="T31" fmla="*/ 0 h 1137920"/>
                  <a:gd name="T32" fmla="*/ 0 w 1266613"/>
                  <a:gd name="T33" fmla="*/ 0 h 1137920"/>
                  <a:gd name="T34" fmla="*/ 0 w 1266613"/>
                  <a:gd name="T35" fmla="*/ 0 h 1137920"/>
                  <a:gd name="T36" fmla="*/ 0 w 1266613"/>
                  <a:gd name="T37" fmla="*/ 0 h 1137920"/>
                  <a:gd name="T38" fmla="*/ 0 w 1266613"/>
                  <a:gd name="T39" fmla="*/ 0 h 1137920"/>
                  <a:gd name="T40" fmla="*/ 0 w 1266613"/>
                  <a:gd name="T41" fmla="*/ 0 h 1137920"/>
                  <a:gd name="T42" fmla="*/ 0 w 1266613"/>
                  <a:gd name="T43" fmla="*/ 0 h 1137920"/>
                  <a:gd name="T44" fmla="*/ 0 w 1266613"/>
                  <a:gd name="T45" fmla="*/ 0 h 1137920"/>
                  <a:gd name="T46" fmla="*/ 0 w 1266613"/>
                  <a:gd name="T47" fmla="*/ 0 h 1137920"/>
                  <a:gd name="T48" fmla="*/ 0 w 1266613"/>
                  <a:gd name="T49" fmla="*/ 0 h 1137920"/>
                  <a:gd name="T50" fmla="*/ 0 w 1266613"/>
                  <a:gd name="T51" fmla="*/ 0 h 1137920"/>
                  <a:gd name="T52" fmla="*/ 0 w 1266613"/>
                  <a:gd name="T53" fmla="*/ 0 h 1137920"/>
                  <a:gd name="T54" fmla="*/ 0 w 1266613"/>
                  <a:gd name="T55" fmla="*/ 0 h 1137920"/>
                  <a:gd name="T56" fmla="*/ 0 w 1266613"/>
                  <a:gd name="T57" fmla="*/ 0 h 1137920"/>
                  <a:gd name="T58" fmla="*/ 0 w 1266613"/>
                  <a:gd name="T59" fmla="*/ 0 h 1137920"/>
                  <a:gd name="T60" fmla="*/ 0 w 1266613"/>
                  <a:gd name="T61" fmla="*/ 0 h 1137920"/>
                  <a:gd name="T62" fmla="*/ 0 w 1266613"/>
                  <a:gd name="T63" fmla="*/ 0 h 1137920"/>
                  <a:gd name="T64" fmla="*/ 0 w 1266613"/>
                  <a:gd name="T65" fmla="*/ 0 h 1137920"/>
                  <a:gd name="T66" fmla="*/ 0 w 1266613"/>
                  <a:gd name="T67" fmla="*/ 0 h 1137920"/>
                  <a:gd name="T68" fmla="*/ 0 w 1266613"/>
                  <a:gd name="T69" fmla="*/ 0 h 1137920"/>
                  <a:gd name="T70" fmla="*/ 0 w 1266613"/>
                  <a:gd name="T71" fmla="*/ 0 h 1137920"/>
                  <a:gd name="T72" fmla="*/ 0 w 1266613"/>
                  <a:gd name="T73" fmla="*/ 0 h 1137920"/>
                  <a:gd name="T74" fmla="*/ 0 w 1266613"/>
                  <a:gd name="T75" fmla="*/ 0 h 113792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266613"/>
                  <a:gd name="T115" fmla="*/ 0 h 1137920"/>
                  <a:gd name="T116" fmla="*/ 1266613 w 1266613"/>
                  <a:gd name="T117" fmla="*/ 1137920 h 1137920"/>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266613" h="1137920">
                    <a:moveTo>
                      <a:pt x="32173" y="174413"/>
                    </a:moveTo>
                    <a:cubicBezTo>
                      <a:pt x="40640" y="206586"/>
                      <a:pt x="28786" y="292946"/>
                      <a:pt x="52493" y="316653"/>
                    </a:cubicBezTo>
                    <a:cubicBezTo>
                      <a:pt x="76200" y="340360"/>
                      <a:pt x="138853" y="301413"/>
                      <a:pt x="174413" y="316653"/>
                    </a:cubicBezTo>
                    <a:cubicBezTo>
                      <a:pt x="209973" y="331893"/>
                      <a:pt x="242146" y="367453"/>
                      <a:pt x="265853" y="408093"/>
                    </a:cubicBezTo>
                    <a:cubicBezTo>
                      <a:pt x="289560" y="448733"/>
                      <a:pt x="299720" y="518160"/>
                      <a:pt x="316653" y="560493"/>
                    </a:cubicBezTo>
                    <a:cubicBezTo>
                      <a:pt x="333586" y="602826"/>
                      <a:pt x="360680" y="624840"/>
                      <a:pt x="367453" y="662093"/>
                    </a:cubicBezTo>
                    <a:cubicBezTo>
                      <a:pt x="374226" y="699346"/>
                      <a:pt x="362373" y="746760"/>
                      <a:pt x="357293" y="784013"/>
                    </a:cubicBezTo>
                    <a:cubicBezTo>
                      <a:pt x="352213" y="821266"/>
                      <a:pt x="314960" y="858520"/>
                      <a:pt x="336973" y="885613"/>
                    </a:cubicBezTo>
                    <a:cubicBezTo>
                      <a:pt x="358986" y="912706"/>
                      <a:pt x="457200" y="934720"/>
                      <a:pt x="489373" y="946573"/>
                    </a:cubicBezTo>
                    <a:cubicBezTo>
                      <a:pt x="521546" y="958426"/>
                      <a:pt x="523240" y="936413"/>
                      <a:pt x="530013" y="956733"/>
                    </a:cubicBezTo>
                    <a:cubicBezTo>
                      <a:pt x="536786" y="977053"/>
                      <a:pt x="501226" y="1041400"/>
                      <a:pt x="530013" y="1068493"/>
                    </a:cubicBezTo>
                    <a:cubicBezTo>
                      <a:pt x="558800" y="1095586"/>
                      <a:pt x="640080" y="1110826"/>
                      <a:pt x="702733" y="1119293"/>
                    </a:cubicBezTo>
                    <a:cubicBezTo>
                      <a:pt x="765386" y="1127760"/>
                      <a:pt x="853440" y="1137920"/>
                      <a:pt x="905933" y="1119293"/>
                    </a:cubicBezTo>
                    <a:cubicBezTo>
                      <a:pt x="958426" y="1100666"/>
                      <a:pt x="992293" y="1056640"/>
                      <a:pt x="1017693" y="1007533"/>
                    </a:cubicBezTo>
                    <a:cubicBezTo>
                      <a:pt x="1043093" y="958426"/>
                      <a:pt x="1058333" y="872066"/>
                      <a:pt x="1058333" y="824653"/>
                    </a:cubicBezTo>
                    <a:cubicBezTo>
                      <a:pt x="1058333" y="777240"/>
                      <a:pt x="992293" y="753533"/>
                      <a:pt x="1017693" y="723053"/>
                    </a:cubicBezTo>
                    <a:cubicBezTo>
                      <a:pt x="1043093" y="692573"/>
                      <a:pt x="1176866" y="670560"/>
                      <a:pt x="1210733" y="641773"/>
                    </a:cubicBezTo>
                    <a:cubicBezTo>
                      <a:pt x="1244600" y="612986"/>
                      <a:pt x="1212426" y="584200"/>
                      <a:pt x="1220893" y="550333"/>
                    </a:cubicBezTo>
                    <a:cubicBezTo>
                      <a:pt x="1229360" y="516466"/>
                      <a:pt x="1256453" y="470746"/>
                      <a:pt x="1261533" y="438573"/>
                    </a:cubicBezTo>
                    <a:cubicBezTo>
                      <a:pt x="1266613" y="406400"/>
                      <a:pt x="1256453" y="386080"/>
                      <a:pt x="1251373" y="357293"/>
                    </a:cubicBezTo>
                    <a:cubicBezTo>
                      <a:pt x="1246293" y="328506"/>
                      <a:pt x="1244600" y="292946"/>
                      <a:pt x="1231053" y="265853"/>
                    </a:cubicBezTo>
                    <a:cubicBezTo>
                      <a:pt x="1217506" y="238760"/>
                      <a:pt x="1197186" y="213360"/>
                      <a:pt x="1170093" y="194733"/>
                    </a:cubicBezTo>
                    <a:cubicBezTo>
                      <a:pt x="1143000" y="176106"/>
                      <a:pt x="1090506" y="182880"/>
                      <a:pt x="1068493" y="154093"/>
                    </a:cubicBezTo>
                    <a:cubicBezTo>
                      <a:pt x="1046480" y="125306"/>
                      <a:pt x="1054946" y="44026"/>
                      <a:pt x="1038013" y="22013"/>
                    </a:cubicBezTo>
                    <a:cubicBezTo>
                      <a:pt x="1021080" y="0"/>
                      <a:pt x="985520" y="6773"/>
                      <a:pt x="966893" y="22013"/>
                    </a:cubicBezTo>
                    <a:cubicBezTo>
                      <a:pt x="948266" y="37253"/>
                      <a:pt x="946573" y="89746"/>
                      <a:pt x="926253" y="113453"/>
                    </a:cubicBezTo>
                    <a:cubicBezTo>
                      <a:pt x="905933" y="137160"/>
                      <a:pt x="872066" y="138853"/>
                      <a:pt x="844973" y="164253"/>
                    </a:cubicBezTo>
                    <a:cubicBezTo>
                      <a:pt x="817880" y="189653"/>
                      <a:pt x="794173" y="255693"/>
                      <a:pt x="763693" y="265853"/>
                    </a:cubicBezTo>
                    <a:cubicBezTo>
                      <a:pt x="733213" y="276013"/>
                      <a:pt x="682413" y="243840"/>
                      <a:pt x="662093" y="225213"/>
                    </a:cubicBezTo>
                    <a:cubicBezTo>
                      <a:pt x="641773" y="206586"/>
                      <a:pt x="657013" y="165946"/>
                      <a:pt x="641773" y="154093"/>
                    </a:cubicBezTo>
                    <a:cubicBezTo>
                      <a:pt x="626533" y="142240"/>
                      <a:pt x="570653" y="154093"/>
                      <a:pt x="570653" y="154093"/>
                    </a:cubicBezTo>
                    <a:lnTo>
                      <a:pt x="438573" y="154093"/>
                    </a:lnTo>
                    <a:cubicBezTo>
                      <a:pt x="403013" y="154093"/>
                      <a:pt x="406400" y="165946"/>
                      <a:pt x="357293" y="154093"/>
                    </a:cubicBezTo>
                    <a:cubicBezTo>
                      <a:pt x="308186" y="142240"/>
                      <a:pt x="189653" y="93133"/>
                      <a:pt x="143933" y="82973"/>
                    </a:cubicBezTo>
                    <a:cubicBezTo>
                      <a:pt x="98213" y="72813"/>
                      <a:pt x="103293" y="94826"/>
                      <a:pt x="82973" y="93133"/>
                    </a:cubicBezTo>
                    <a:cubicBezTo>
                      <a:pt x="62653" y="91440"/>
                      <a:pt x="35560" y="67733"/>
                      <a:pt x="22013" y="72813"/>
                    </a:cubicBezTo>
                    <a:cubicBezTo>
                      <a:pt x="8466" y="77893"/>
                      <a:pt x="0" y="108373"/>
                      <a:pt x="1693" y="123613"/>
                    </a:cubicBezTo>
                    <a:cubicBezTo>
                      <a:pt x="3386" y="138853"/>
                      <a:pt x="23706" y="142240"/>
                      <a:pt x="32173" y="174413"/>
                    </a:cubicBezTo>
                    <a:close/>
                  </a:path>
                </a:pathLst>
              </a:custGeom>
              <a:solidFill>
                <a:srgbClr val="000000">
                  <a:alpha val="20000"/>
                </a:srgbClr>
              </a:solidFill>
              <a:ln w="9525" algn="ctr">
                <a:solidFill>
                  <a:sysClr val="windowText" lastClr="000000"/>
                </a:solidFill>
                <a:prstDash val="dashDot"/>
                <a:round/>
                <a:headEnd/>
                <a:tailEnd/>
              </a:ln>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59" name="TextBox 19"/>
              <p:cNvSpPr txBox="1">
                <a:spLocks noChangeArrowheads="1"/>
              </p:cNvSpPr>
              <p:nvPr/>
            </p:nvSpPr>
            <p:spPr bwMode="auto">
              <a:xfrm>
                <a:off x="3060" y="2160"/>
                <a:ext cx="765" cy="174"/>
              </a:xfrm>
              <a:prstGeom prst="rect">
                <a:avLst/>
              </a:prstGeom>
              <a:noFill/>
              <a:ln w="9525">
                <a:noFill/>
                <a:miter lim="800000"/>
                <a:headEnd/>
                <a:tailEnd/>
              </a:ln>
            </p:spPr>
            <p:txBody>
              <a:bodyPr>
                <a:spAutoFit/>
              </a:bodyPr>
              <a:lstStyle/>
              <a:p>
                <a:pPr algn="ctr"/>
                <a:r>
                  <a:rPr lang="zh-CN" altLang="en-US" sz="1200" b="1" dirty="0">
                    <a:solidFill>
                      <a:schemeClr val="bg1"/>
                    </a:solidFill>
                    <a:latin typeface="微软雅黑" pitchFamily="34" charset="-122"/>
                    <a:ea typeface="黑体" pitchFamily="2" charset="-122"/>
                  </a:rPr>
                  <a:t>茶园新城片区</a:t>
                </a:r>
              </a:p>
            </p:txBody>
          </p:sp>
          <p:sp>
            <p:nvSpPr>
              <p:cNvPr id="60" name="TextBox 21"/>
              <p:cNvSpPr txBox="1">
                <a:spLocks noChangeArrowheads="1"/>
              </p:cNvSpPr>
              <p:nvPr/>
            </p:nvSpPr>
            <p:spPr bwMode="auto">
              <a:xfrm>
                <a:off x="2340" y="2094"/>
                <a:ext cx="450" cy="288"/>
              </a:xfrm>
              <a:prstGeom prst="rect">
                <a:avLst/>
              </a:prstGeom>
              <a:solidFill>
                <a:srgbClr val="000000">
                  <a:alpha val="20000"/>
                </a:srgbClr>
              </a:solidFill>
              <a:ln w="9525">
                <a:noFill/>
                <a:miter lim="800000"/>
                <a:headEnd/>
                <a:tailEnd/>
              </a:ln>
            </p:spPr>
            <p:txBody>
              <a:bodyPr>
                <a:spAutoFit/>
              </a:bodyPr>
              <a:lstStyle/>
              <a:p>
                <a:pPr algn="ctr"/>
                <a:r>
                  <a:rPr lang="zh-CN" altLang="en-US" sz="1200" b="1" dirty="0">
                    <a:solidFill>
                      <a:schemeClr val="bg1"/>
                    </a:solidFill>
                    <a:latin typeface="微软雅黑" pitchFamily="34" charset="-122"/>
                    <a:ea typeface="黑体" pitchFamily="2" charset="-122"/>
                  </a:rPr>
                  <a:t>新南湖片区</a:t>
                </a:r>
              </a:p>
            </p:txBody>
          </p:sp>
          <p:sp>
            <p:nvSpPr>
              <p:cNvPr id="61" name="任意多边形 26"/>
              <p:cNvSpPr>
                <a:spLocks noChangeArrowheads="1"/>
              </p:cNvSpPr>
              <p:nvPr/>
            </p:nvSpPr>
            <p:spPr bwMode="auto">
              <a:xfrm>
                <a:off x="1668" y="2492"/>
                <a:ext cx="1015" cy="1192"/>
              </a:xfrm>
              <a:custGeom>
                <a:avLst/>
                <a:gdLst>
                  <a:gd name="T0" fmla="*/ 0 w 1610360"/>
                  <a:gd name="T1" fmla="*/ 0 h 1893146"/>
                  <a:gd name="T2" fmla="*/ 0 w 1610360"/>
                  <a:gd name="T3" fmla="*/ 0 h 1893146"/>
                  <a:gd name="T4" fmla="*/ 0 w 1610360"/>
                  <a:gd name="T5" fmla="*/ 0 h 1893146"/>
                  <a:gd name="T6" fmla="*/ 0 w 1610360"/>
                  <a:gd name="T7" fmla="*/ 0 h 1893146"/>
                  <a:gd name="T8" fmla="*/ 0 w 1610360"/>
                  <a:gd name="T9" fmla="*/ 0 h 1893146"/>
                  <a:gd name="T10" fmla="*/ 0 w 1610360"/>
                  <a:gd name="T11" fmla="*/ 0 h 1893146"/>
                  <a:gd name="T12" fmla="*/ 0 w 1610360"/>
                  <a:gd name="T13" fmla="*/ 0 h 1893146"/>
                  <a:gd name="T14" fmla="*/ 0 w 1610360"/>
                  <a:gd name="T15" fmla="*/ 0 h 1893146"/>
                  <a:gd name="T16" fmla="*/ 0 w 1610360"/>
                  <a:gd name="T17" fmla="*/ 0 h 1893146"/>
                  <a:gd name="T18" fmla="*/ 0 w 1610360"/>
                  <a:gd name="T19" fmla="*/ 0 h 1893146"/>
                  <a:gd name="T20" fmla="*/ 0 w 1610360"/>
                  <a:gd name="T21" fmla="*/ 0 h 1893146"/>
                  <a:gd name="T22" fmla="*/ 0 w 1610360"/>
                  <a:gd name="T23" fmla="*/ 0 h 1893146"/>
                  <a:gd name="T24" fmla="*/ 0 w 1610360"/>
                  <a:gd name="T25" fmla="*/ 0 h 1893146"/>
                  <a:gd name="T26" fmla="*/ 0 w 1610360"/>
                  <a:gd name="T27" fmla="*/ 0 h 1893146"/>
                  <a:gd name="T28" fmla="*/ 0 w 1610360"/>
                  <a:gd name="T29" fmla="*/ 0 h 1893146"/>
                  <a:gd name="T30" fmla="*/ 0 w 1610360"/>
                  <a:gd name="T31" fmla="*/ 0 h 1893146"/>
                  <a:gd name="T32" fmla="*/ 0 w 1610360"/>
                  <a:gd name="T33" fmla="*/ 0 h 1893146"/>
                  <a:gd name="T34" fmla="*/ 0 w 1610360"/>
                  <a:gd name="T35" fmla="*/ 0 h 1893146"/>
                  <a:gd name="T36" fmla="*/ 0 w 1610360"/>
                  <a:gd name="T37" fmla="*/ 0 h 1893146"/>
                  <a:gd name="T38" fmla="*/ 0 w 1610360"/>
                  <a:gd name="T39" fmla="*/ 0 h 1893146"/>
                  <a:gd name="T40" fmla="*/ 0 w 1610360"/>
                  <a:gd name="T41" fmla="*/ 0 h 1893146"/>
                  <a:gd name="T42" fmla="*/ 0 w 1610360"/>
                  <a:gd name="T43" fmla="*/ 0 h 1893146"/>
                  <a:gd name="T44" fmla="*/ 0 w 1610360"/>
                  <a:gd name="T45" fmla="*/ 0 h 1893146"/>
                  <a:gd name="T46" fmla="*/ 0 w 1610360"/>
                  <a:gd name="T47" fmla="*/ 0 h 1893146"/>
                  <a:gd name="T48" fmla="*/ 0 w 1610360"/>
                  <a:gd name="T49" fmla="*/ 0 h 1893146"/>
                  <a:gd name="T50" fmla="*/ 0 w 1610360"/>
                  <a:gd name="T51" fmla="*/ 0 h 1893146"/>
                  <a:gd name="T52" fmla="*/ 0 w 1610360"/>
                  <a:gd name="T53" fmla="*/ 0 h 1893146"/>
                  <a:gd name="T54" fmla="*/ 0 w 1610360"/>
                  <a:gd name="T55" fmla="*/ 0 h 1893146"/>
                  <a:gd name="T56" fmla="*/ 0 w 1610360"/>
                  <a:gd name="T57" fmla="*/ 0 h 1893146"/>
                  <a:gd name="T58" fmla="*/ 0 w 1610360"/>
                  <a:gd name="T59" fmla="*/ 0 h 1893146"/>
                  <a:gd name="T60" fmla="*/ 0 w 1610360"/>
                  <a:gd name="T61" fmla="*/ 0 h 1893146"/>
                  <a:gd name="T62" fmla="*/ 0 w 1610360"/>
                  <a:gd name="T63" fmla="*/ 0 h 1893146"/>
                  <a:gd name="T64" fmla="*/ 0 w 1610360"/>
                  <a:gd name="T65" fmla="*/ 0 h 1893146"/>
                  <a:gd name="T66" fmla="*/ 0 w 1610360"/>
                  <a:gd name="T67" fmla="*/ 0 h 1893146"/>
                  <a:gd name="T68" fmla="*/ 0 w 1610360"/>
                  <a:gd name="T69" fmla="*/ 0 h 1893146"/>
                  <a:gd name="T70" fmla="*/ 0 w 1610360"/>
                  <a:gd name="T71" fmla="*/ 0 h 189314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610360"/>
                  <a:gd name="T109" fmla="*/ 0 h 1893146"/>
                  <a:gd name="T110" fmla="*/ 1610360 w 1610360"/>
                  <a:gd name="T111" fmla="*/ 1893146 h 189314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610360" h="1893146">
                    <a:moveTo>
                      <a:pt x="1029547" y="16933"/>
                    </a:moveTo>
                    <a:cubicBezTo>
                      <a:pt x="995680" y="33866"/>
                      <a:pt x="1009227" y="101600"/>
                      <a:pt x="988907" y="128693"/>
                    </a:cubicBezTo>
                    <a:cubicBezTo>
                      <a:pt x="968587" y="155786"/>
                      <a:pt x="924560" y="162560"/>
                      <a:pt x="907627" y="179493"/>
                    </a:cubicBezTo>
                    <a:cubicBezTo>
                      <a:pt x="890694" y="196426"/>
                      <a:pt x="904240" y="218440"/>
                      <a:pt x="887307" y="230293"/>
                    </a:cubicBezTo>
                    <a:cubicBezTo>
                      <a:pt x="870374" y="242146"/>
                      <a:pt x="828040" y="247226"/>
                      <a:pt x="806027" y="250613"/>
                    </a:cubicBezTo>
                    <a:cubicBezTo>
                      <a:pt x="784014" y="254000"/>
                      <a:pt x="789094" y="254000"/>
                      <a:pt x="755227" y="250613"/>
                    </a:cubicBezTo>
                    <a:cubicBezTo>
                      <a:pt x="721360" y="247226"/>
                      <a:pt x="651934" y="250613"/>
                      <a:pt x="602827" y="230293"/>
                    </a:cubicBezTo>
                    <a:cubicBezTo>
                      <a:pt x="553720" y="209973"/>
                      <a:pt x="460587" y="128693"/>
                      <a:pt x="460587" y="128693"/>
                    </a:cubicBezTo>
                    <a:cubicBezTo>
                      <a:pt x="418254" y="98213"/>
                      <a:pt x="377614" y="60960"/>
                      <a:pt x="348827" y="47413"/>
                    </a:cubicBezTo>
                    <a:cubicBezTo>
                      <a:pt x="320040" y="33866"/>
                      <a:pt x="314960" y="44026"/>
                      <a:pt x="287867" y="47413"/>
                    </a:cubicBezTo>
                    <a:cubicBezTo>
                      <a:pt x="260774" y="50800"/>
                      <a:pt x="216747" y="52493"/>
                      <a:pt x="186267" y="67733"/>
                    </a:cubicBezTo>
                    <a:cubicBezTo>
                      <a:pt x="155787" y="82973"/>
                      <a:pt x="127000" y="106680"/>
                      <a:pt x="104987" y="138853"/>
                    </a:cubicBezTo>
                    <a:cubicBezTo>
                      <a:pt x="82974" y="171026"/>
                      <a:pt x="69427" y="201506"/>
                      <a:pt x="54187" y="260773"/>
                    </a:cubicBezTo>
                    <a:cubicBezTo>
                      <a:pt x="38947" y="320040"/>
                      <a:pt x="0" y="445346"/>
                      <a:pt x="13547" y="494453"/>
                    </a:cubicBezTo>
                    <a:cubicBezTo>
                      <a:pt x="27094" y="543560"/>
                      <a:pt x="104987" y="541866"/>
                      <a:pt x="135467" y="555413"/>
                    </a:cubicBezTo>
                    <a:cubicBezTo>
                      <a:pt x="165947" y="568960"/>
                      <a:pt x="164254" y="550333"/>
                      <a:pt x="196427" y="575733"/>
                    </a:cubicBezTo>
                    <a:cubicBezTo>
                      <a:pt x="228600" y="601133"/>
                      <a:pt x="282787" y="612986"/>
                      <a:pt x="328507" y="707813"/>
                    </a:cubicBezTo>
                    <a:cubicBezTo>
                      <a:pt x="374227" y="802640"/>
                      <a:pt x="401320" y="1043093"/>
                      <a:pt x="470747" y="1144693"/>
                    </a:cubicBezTo>
                    <a:cubicBezTo>
                      <a:pt x="540174" y="1246293"/>
                      <a:pt x="685800" y="1263226"/>
                      <a:pt x="745067" y="1317413"/>
                    </a:cubicBezTo>
                    <a:cubicBezTo>
                      <a:pt x="804334" y="1371600"/>
                      <a:pt x="785707" y="1408853"/>
                      <a:pt x="826347" y="1469813"/>
                    </a:cubicBezTo>
                    <a:cubicBezTo>
                      <a:pt x="866987" y="1530773"/>
                      <a:pt x="936414" y="1617133"/>
                      <a:pt x="988907" y="1683173"/>
                    </a:cubicBezTo>
                    <a:cubicBezTo>
                      <a:pt x="1041400" y="1749213"/>
                      <a:pt x="1109134" y="1838960"/>
                      <a:pt x="1141307" y="1866053"/>
                    </a:cubicBezTo>
                    <a:cubicBezTo>
                      <a:pt x="1173480" y="1893146"/>
                      <a:pt x="1175174" y="1879600"/>
                      <a:pt x="1181947" y="1845733"/>
                    </a:cubicBezTo>
                    <a:cubicBezTo>
                      <a:pt x="1188720" y="1811866"/>
                      <a:pt x="1171787" y="1728893"/>
                      <a:pt x="1181947" y="1662853"/>
                    </a:cubicBezTo>
                    <a:cubicBezTo>
                      <a:pt x="1192107" y="1596813"/>
                      <a:pt x="1229360" y="1522306"/>
                      <a:pt x="1242907" y="1449493"/>
                    </a:cubicBezTo>
                    <a:cubicBezTo>
                      <a:pt x="1256454" y="1376680"/>
                      <a:pt x="1261534" y="1293706"/>
                      <a:pt x="1263227" y="1225973"/>
                    </a:cubicBezTo>
                    <a:cubicBezTo>
                      <a:pt x="1264920" y="1158240"/>
                      <a:pt x="1232747" y="1127760"/>
                      <a:pt x="1253067" y="1043093"/>
                    </a:cubicBezTo>
                    <a:cubicBezTo>
                      <a:pt x="1273387" y="958426"/>
                      <a:pt x="1339427" y="824653"/>
                      <a:pt x="1385147" y="717973"/>
                    </a:cubicBezTo>
                    <a:cubicBezTo>
                      <a:pt x="1430867" y="611293"/>
                      <a:pt x="1490134" y="485986"/>
                      <a:pt x="1527387" y="403013"/>
                    </a:cubicBezTo>
                    <a:cubicBezTo>
                      <a:pt x="1564640" y="320040"/>
                      <a:pt x="1610360" y="250613"/>
                      <a:pt x="1608667" y="220133"/>
                    </a:cubicBezTo>
                    <a:cubicBezTo>
                      <a:pt x="1606974" y="189653"/>
                      <a:pt x="1573107" y="228600"/>
                      <a:pt x="1517227" y="220133"/>
                    </a:cubicBezTo>
                    <a:cubicBezTo>
                      <a:pt x="1461347" y="211666"/>
                      <a:pt x="1319107" y="184573"/>
                      <a:pt x="1273387" y="169333"/>
                    </a:cubicBezTo>
                    <a:cubicBezTo>
                      <a:pt x="1227667" y="154093"/>
                      <a:pt x="1249680" y="145626"/>
                      <a:pt x="1242907" y="128693"/>
                    </a:cubicBezTo>
                    <a:cubicBezTo>
                      <a:pt x="1236134" y="111760"/>
                      <a:pt x="1241214" y="84666"/>
                      <a:pt x="1232747" y="67733"/>
                    </a:cubicBezTo>
                    <a:cubicBezTo>
                      <a:pt x="1224280" y="50800"/>
                      <a:pt x="1222587" y="38946"/>
                      <a:pt x="1192107" y="27093"/>
                    </a:cubicBezTo>
                    <a:cubicBezTo>
                      <a:pt x="1161627" y="15240"/>
                      <a:pt x="1063414" y="0"/>
                      <a:pt x="1029547" y="16933"/>
                    </a:cubicBezTo>
                    <a:close/>
                  </a:path>
                </a:pathLst>
              </a:custGeom>
              <a:solidFill>
                <a:srgbClr val="000000">
                  <a:alpha val="20000"/>
                </a:srgbClr>
              </a:solidFill>
              <a:ln w="9525" algn="ctr">
                <a:solidFill>
                  <a:sysClr val="windowText" lastClr="000000"/>
                </a:solidFill>
                <a:prstDash val="dashDot"/>
                <a:round/>
                <a:headEnd/>
                <a:tailEnd/>
              </a:ln>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62" name="TextBox 27"/>
              <p:cNvSpPr txBox="1">
                <a:spLocks noChangeArrowheads="1"/>
              </p:cNvSpPr>
              <p:nvPr/>
            </p:nvSpPr>
            <p:spPr bwMode="auto">
              <a:xfrm>
                <a:off x="2160" y="2655"/>
                <a:ext cx="180" cy="640"/>
              </a:xfrm>
              <a:prstGeom prst="rect">
                <a:avLst/>
              </a:prstGeom>
              <a:solidFill>
                <a:srgbClr val="000000">
                  <a:alpha val="20000"/>
                </a:srgbClr>
              </a:solidFill>
              <a:ln w="9525">
                <a:noFill/>
                <a:miter lim="800000"/>
                <a:headEnd/>
                <a:tailEnd/>
              </a:ln>
            </p:spPr>
            <p:txBody>
              <a:bodyPr>
                <a:spAutoFit/>
              </a:bodyPr>
              <a:lstStyle/>
              <a:p>
                <a:pPr marR="0" lvl="0" indent="0" algn="ctr" fontAlgn="auto">
                  <a:lnSpc>
                    <a:spcPct val="100000"/>
                  </a:lnSpc>
                  <a:spcBef>
                    <a:spcPts val="0"/>
                  </a:spcBef>
                  <a:spcAft>
                    <a:spcPts val="0"/>
                  </a:spcAft>
                  <a:buClrTx/>
                  <a:buSzTx/>
                  <a:buFontTx/>
                  <a:buNone/>
                  <a:tabLst/>
                  <a:defRPr/>
                </a:pPr>
                <a:r>
                  <a:rPr lang="zh-CN" altLang="en-US" sz="1200" b="1" dirty="0">
                    <a:solidFill>
                      <a:schemeClr val="bg1"/>
                    </a:solidFill>
                    <a:latin typeface="微软雅黑" pitchFamily="34" charset="-122"/>
                    <a:ea typeface="黑体" pitchFamily="2" charset="-122"/>
                  </a:rPr>
                  <a:t>李家沱片区</a:t>
                </a:r>
              </a:p>
            </p:txBody>
          </p:sp>
          <p:sp>
            <p:nvSpPr>
              <p:cNvPr id="63" name="任意多边形 28"/>
              <p:cNvSpPr>
                <a:spLocks noChangeArrowheads="1"/>
              </p:cNvSpPr>
              <p:nvPr/>
            </p:nvSpPr>
            <p:spPr bwMode="auto">
              <a:xfrm>
                <a:off x="1682" y="2835"/>
                <a:ext cx="567" cy="1049"/>
              </a:xfrm>
              <a:custGeom>
                <a:avLst/>
                <a:gdLst>
                  <a:gd name="T0" fmla="*/ 0 w 899160"/>
                  <a:gd name="T1" fmla="*/ 0 h 1664547"/>
                  <a:gd name="T2" fmla="*/ 0 w 899160"/>
                  <a:gd name="T3" fmla="*/ 0 h 1664547"/>
                  <a:gd name="T4" fmla="*/ 0 w 899160"/>
                  <a:gd name="T5" fmla="*/ 0 h 1664547"/>
                  <a:gd name="T6" fmla="*/ 0 w 899160"/>
                  <a:gd name="T7" fmla="*/ 0 h 1664547"/>
                  <a:gd name="T8" fmla="*/ 0 w 899160"/>
                  <a:gd name="T9" fmla="*/ 0 h 1664547"/>
                  <a:gd name="T10" fmla="*/ 0 w 899160"/>
                  <a:gd name="T11" fmla="*/ 0 h 1664547"/>
                  <a:gd name="T12" fmla="*/ 0 w 899160"/>
                  <a:gd name="T13" fmla="*/ 0 h 1664547"/>
                  <a:gd name="T14" fmla="*/ 0 w 899160"/>
                  <a:gd name="T15" fmla="*/ 0 h 1664547"/>
                  <a:gd name="T16" fmla="*/ 0 w 899160"/>
                  <a:gd name="T17" fmla="*/ 0 h 1664547"/>
                  <a:gd name="T18" fmla="*/ 0 w 899160"/>
                  <a:gd name="T19" fmla="*/ 0 h 1664547"/>
                  <a:gd name="T20" fmla="*/ 0 w 899160"/>
                  <a:gd name="T21" fmla="*/ 0 h 1664547"/>
                  <a:gd name="T22" fmla="*/ 0 w 899160"/>
                  <a:gd name="T23" fmla="*/ 0 h 1664547"/>
                  <a:gd name="T24" fmla="*/ 0 w 899160"/>
                  <a:gd name="T25" fmla="*/ 0 h 1664547"/>
                  <a:gd name="T26" fmla="*/ 0 w 899160"/>
                  <a:gd name="T27" fmla="*/ 0 h 1664547"/>
                  <a:gd name="T28" fmla="*/ 0 w 899160"/>
                  <a:gd name="T29" fmla="*/ 0 h 1664547"/>
                  <a:gd name="T30" fmla="*/ 0 w 899160"/>
                  <a:gd name="T31" fmla="*/ 0 h 1664547"/>
                  <a:gd name="T32" fmla="*/ 0 w 899160"/>
                  <a:gd name="T33" fmla="*/ 0 h 1664547"/>
                  <a:gd name="T34" fmla="*/ 0 w 899160"/>
                  <a:gd name="T35" fmla="*/ 0 h 1664547"/>
                  <a:gd name="T36" fmla="*/ 0 w 899160"/>
                  <a:gd name="T37" fmla="*/ 0 h 1664547"/>
                  <a:gd name="T38" fmla="*/ 0 w 899160"/>
                  <a:gd name="T39" fmla="*/ 0 h 1664547"/>
                  <a:gd name="T40" fmla="*/ 0 w 899160"/>
                  <a:gd name="T41" fmla="*/ 0 h 1664547"/>
                  <a:gd name="T42" fmla="*/ 0 w 899160"/>
                  <a:gd name="T43" fmla="*/ 0 h 1664547"/>
                  <a:gd name="T44" fmla="*/ 0 w 899160"/>
                  <a:gd name="T45" fmla="*/ 0 h 1664547"/>
                  <a:gd name="T46" fmla="*/ 0 w 899160"/>
                  <a:gd name="T47" fmla="*/ 0 h 1664547"/>
                  <a:gd name="T48" fmla="*/ 0 w 899160"/>
                  <a:gd name="T49" fmla="*/ 0 h 1664547"/>
                  <a:gd name="T50" fmla="*/ 0 w 899160"/>
                  <a:gd name="T51" fmla="*/ 0 h 1664547"/>
                  <a:gd name="T52" fmla="*/ 0 w 899160"/>
                  <a:gd name="T53" fmla="*/ 0 h 1664547"/>
                  <a:gd name="T54" fmla="*/ 0 w 899160"/>
                  <a:gd name="T55" fmla="*/ 0 h 1664547"/>
                  <a:gd name="T56" fmla="*/ 0 w 899160"/>
                  <a:gd name="T57" fmla="*/ 0 h 1664547"/>
                  <a:gd name="T58" fmla="*/ 0 w 899160"/>
                  <a:gd name="T59" fmla="*/ 0 h 1664547"/>
                  <a:gd name="T60" fmla="*/ 0 w 899160"/>
                  <a:gd name="T61" fmla="*/ 0 h 1664547"/>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899160"/>
                  <a:gd name="T94" fmla="*/ 0 h 1664547"/>
                  <a:gd name="T95" fmla="*/ 899160 w 899160"/>
                  <a:gd name="T96" fmla="*/ 1664547 h 1664547"/>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899160" h="1664547">
                    <a:moveTo>
                      <a:pt x="22013" y="40640"/>
                    </a:moveTo>
                    <a:cubicBezTo>
                      <a:pt x="11853" y="74507"/>
                      <a:pt x="1693" y="155787"/>
                      <a:pt x="1693" y="203200"/>
                    </a:cubicBezTo>
                    <a:cubicBezTo>
                      <a:pt x="1693" y="250613"/>
                      <a:pt x="0" y="284480"/>
                      <a:pt x="22013" y="325120"/>
                    </a:cubicBezTo>
                    <a:cubicBezTo>
                      <a:pt x="44026" y="365760"/>
                      <a:pt x="91440" y="399627"/>
                      <a:pt x="133773" y="447040"/>
                    </a:cubicBezTo>
                    <a:cubicBezTo>
                      <a:pt x="176106" y="494453"/>
                      <a:pt x="233680" y="546947"/>
                      <a:pt x="276013" y="609600"/>
                    </a:cubicBezTo>
                    <a:cubicBezTo>
                      <a:pt x="318346" y="672253"/>
                      <a:pt x="350520" y="758613"/>
                      <a:pt x="387773" y="822960"/>
                    </a:cubicBezTo>
                    <a:cubicBezTo>
                      <a:pt x="425026" y="887307"/>
                      <a:pt x="463973" y="936413"/>
                      <a:pt x="499533" y="995680"/>
                    </a:cubicBezTo>
                    <a:cubicBezTo>
                      <a:pt x="535093" y="1054947"/>
                      <a:pt x="574040" y="1126067"/>
                      <a:pt x="601133" y="1178560"/>
                    </a:cubicBezTo>
                    <a:cubicBezTo>
                      <a:pt x="628226" y="1231053"/>
                      <a:pt x="651933" y="1261533"/>
                      <a:pt x="662093" y="1310640"/>
                    </a:cubicBezTo>
                    <a:cubicBezTo>
                      <a:pt x="672253" y="1359747"/>
                      <a:pt x="673946" y="1430867"/>
                      <a:pt x="662093" y="1473200"/>
                    </a:cubicBezTo>
                    <a:cubicBezTo>
                      <a:pt x="650240" y="1515533"/>
                      <a:pt x="619760" y="1547707"/>
                      <a:pt x="590973" y="1564640"/>
                    </a:cubicBezTo>
                    <a:cubicBezTo>
                      <a:pt x="562186" y="1581573"/>
                      <a:pt x="504613" y="1566333"/>
                      <a:pt x="489373" y="1574800"/>
                    </a:cubicBezTo>
                    <a:cubicBezTo>
                      <a:pt x="474133" y="1583267"/>
                      <a:pt x="482600" y="1601893"/>
                      <a:pt x="499533" y="1615440"/>
                    </a:cubicBezTo>
                    <a:cubicBezTo>
                      <a:pt x="516466" y="1628987"/>
                      <a:pt x="545253" y="1649307"/>
                      <a:pt x="590973" y="1656080"/>
                    </a:cubicBezTo>
                    <a:cubicBezTo>
                      <a:pt x="636693" y="1662853"/>
                      <a:pt x="738293" y="1664547"/>
                      <a:pt x="773853" y="1656080"/>
                    </a:cubicBezTo>
                    <a:cubicBezTo>
                      <a:pt x="809413" y="1647613"/>
                      <a:pt x="792480" y="1639147"/>
                      <a:pt x="804333" y="1605280"/>
                    </a:cubicBezTo>
                    <a:cubicBezTo>
                      <a:pt x="816186" y="1571413"/>
                      <a:pt x="834813" y="1496907"/>
                      <a:pt x="844973" y="1452880"/>
                    </a:cubicBezTo>
                    <a:cubicBezTo>
                      <a:pt x="855133" y="1408853"/>
                      <a:pt x="860213" y="1380067"/>
                      <a:pt x="865293" y="1341120"/>
                    </a:cubicBezTo>
                    <a:cubicBezTo>
                      <a:pt x="870373" y="1302173"/>
                      <a:pt x="870373" y="1261533"/>
                      <a:pt x="875453" y="1219200"/>
                    </a:cubicBezTo>
                    <a:cubicBezTo>
                      <a:pt x="880533" y="1176867"/>
                      <a:pt x="899160" y="1126067"/>
                      <a:pt x="895773" y="1087120"/>
                    </a:cubicBezTo>
                    <a:cubicBezTo>
                      <a:pt x="892386" y="1048173"/>
                      <a:pt x="873760" y="1012613"/>
                      <a:pt x="855133" y="985520"/>
                    </a:cubicBezTo>
                    <a:cubicBezTo>
                      <a:pt x="836506" y="958427"/>
                      <a:pt x="797560" y="953347"/>
                      <a:pt x="784013" y="924560"/>
                    </a:cubicBezTo>
                    <a:cubicBezTo>
                      <a:pt x="770466" y="895773"/>
                      <a:pt x="780626" y="836507"/>
                      <a:pt x="773853" y="812800"/>
                    </a:cubicBezTo>
                    <a:cubicBezTo>
                      <a:pt x="767080" y="789093"/>
                      <a:pt x="778933" y="804333"/>
                      <a:pt x="743373" y="782320"/>
                    </a:cubicBezTo>
                    <a:cubicBezTo>
                      <a:pt x="707813" y="760307"/>
                      <a:pt x="560493" y="680720"/>
                      <a:pt x="560493" y="680720"/>
                    </a:cubicBezTo>
                    <a:cubicBezTo>
                      <a:pt x="511386" y="653627"/>
                      <a:pt x="480906" y="675640"/>
                      <a:pt x="448733" y="619760"/>
                    </a:cubicBezTo>
                    <a:cubicBezTo>
                      <a:pt x="416560" y="563880"/>
                      <a:pt x="392853" y="419947"/>
                      <a:pt x="367453" y="345440"/>
                    </a:cubicBezTo>
                    <a:cubicBezTo>
                      <a:pt x="342053" y="270933"/>
                      <a:pt x="325120" y="221827"/>
                      <a:pt x="296333" y="172720"/>
                    </a:cubicBezTo>
                    <a:cubicBezTo>
                      <a:pt x="267546" y="123613"/>
                      <a:pt x="233680" y="79587"/>
                      <a:pt x="194733" y="50800"/>
                    </a:cubicBezTo>
                    <a:cubicBezTo>
                      <a:pt x="155786" y="22013"/>
                      <a:pt x="94826" y="0"/>
                      <a:pt x="62653" y="0"/>
                    </a:cubicBezTo>
                    <a:cubicBezTo>
                      <a:pt x="30480" y="0"/>
                      <a:pt x="32173" y="6773"/>
                      <a:pt x="22013" y="40640"/>
                    </a:cubicBezTo>
                    <a:close/>
                  </a:path>
                </a:pathLst>
              </a:custGeom>
              <a:solidFill>
                <a:srgbClr val="000000">
                  <a:alpha val="20000"/>
                </a:srgbClr>
              </a:solidFill>
              <a:ln w="9525" algn="ctr">
                <a:solidFill>
                  <a:sysClr val="windowText" lastClr="000000"/>
                </a:solidFill>
                <a:prstDash val="dashDot"/>
                <a:round/>
                <a:headEnd/>
                <a:tailEnd/>
              </a:ln>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64" name="任意多边形 29"/>
              <p:cNvSpPr>
                <a:spLocks noChangeArrowheads="1"/>
              </p:cNvSpPr>
              <p:nvPr/>
            </p:nvSpPr>
            <p:spPr bwMode="auto">
              <a:xfrm>
                <a:off x="1209" y="3643"/>
                <a:ext cx="977" cy="450"/>
              </a:xfrm>
              <a:custGeom>
                <a:avLst/>
                <a:gdLst>
                  <a:gd name="T0" fmla="*/ 0 w 1551093"/>
                  <a:gd name="T1" fmla="*/ 0 h 714587"/>
                  <a:gd name="T2" fmla="*/ 0 w 1551093"/>
                  <a:gd name="T3" fmla="*/ 0 h 714587"/>
                  <a:gd name="T4" fmla="*/ 0 w 1551093"/>
                  <a:gd name="T5" fmla="*/ 0 h 714587"/>
                  <a:gd name="T6" fmla="*/ 0 w 1551093"/>
                  <a:gd name="T7" fmla="*/ 0 h 714587"/>
                  <a:gd name="T8" fmla="*/ 0 w 1551093"/>
                  <a:gd name="T9" fmla="*/ 0 h 714587"/>
                  <a:gd name="T10" fmla="*/ 0 w 1551093"/>
                  <a:gd name="T11" fmla="*/ 0 h 714587"/>
                  <a:gd name="T12" fmla="*/ 0 w 1551093"/>
                  <a:gd name="T13" fmla="*/ 0 h 714587"/>
                  <a:gd name="T14" fmla="*/ 0 w 1551093"/>
                  <a:gd name="T15" fmla="*/ 0 h 714587"/>
                  <a:gd name="T16" fmla="*/ 0 w 1551093"/>
                  <a:gd name="T17" fmla="*/ 0 h 714587"/>
                  <a:gd name="T18" fmla="*/ 0 w 1551093"/>
                  <a:gd name="T19" fmla="*/ 0 h 714587"/>
                  <a:gd name="T20" fmla="*/ 0 w 1551093"/>
                  <a:gd name="T21" fmla="*/ 0 h 714587"/>
                  <a:gd name="T22" fmla="*/ 0 w 1551093"/>
                  <a:gd name="T23" fmla="*/ 0 h 714587"/>
                  <a:gd name="T24" fmla="*/ 0 w 1551093"/>
                  <a:gd name="T25" fmla="*/ 0 h 714587"/>
                  <a:gd name="T26" fmla="*/ 0 w 1551093"/>
                  <a:gd name="T27" fmla="*/ 0 h 714587"/>
                  <a:gd name="T28" fmla="*/ 0 w 1551093"/>
                  <a:gd name="T29" fmla="*/ 0 h 714587"/>
                  <a:gd name="T30" fmla="*/ 0 w 1551093"/>
                  <a:gd name="T31" fmla="*/ 0 h 714587"/>
                  <a:gd name="T32" fmla="*/ 0 w 1551093"/>
                  <a:gd name="T33" fmla="*/ 0 h 714587"/>
                  <a:gd name="T34" fmla="*/ 0 w 1551093"/>
                  <a:gd name="T35" fmla="*/ 0 h 714587"/>
                  <a:gd name="T36" fmla="*/ 0 w 1551093"/>
                  <a:gd name="T37" fmla="*/ 0 h 714587"/>
                  <a:gd name="T38" fmla="*/ 0 w 1551093"/>
                  <a:gd name="T39" fmla="*/ 0 h 714587"/>
                  <a:gd name="T40" fmla="*/ 0 w 1551093"/>
                  <a:gd name="T41" fmla="*/ 0 h 714587"/>
                  <a:gd name="T42" fmla="*/ 0 w 1551093"/>
                  <a:gd name="T43" fmla="*/ 0 h 714587"/>
                  <a:gd name="T44" fmla="*/ 0 w 1551093"/>
                  <a:gd name="T45" fmla="*/ 0 h 714587"/>
                  <a:gd name="T46" fmla="*/ 0 w 1551093"/>
                  <a:gd name="T47" fmla="*/ 0 h 714587"/>
                  <a:gd name="T48" fmla="*/ 0 w 1551093"/>
                  <a:gd name="T49" fmla="*/ 0 h 714587"/>
                  <a:gd name="T50" fmla="*/ 0 w 1551093"/>
                  <a:gd name="T51" fmla="*/ 0 h 714587"/>
                  <a:gd name="T52" fmla="*/ 0 w 1551093"/>
                  <a:gd name="T53" fmla="*/ 0 h 714587"/>
                  <a:gd name="T54" fmla="*/ 0 w 1551093"/>
                  <a:gd name="T55" fmla="*/ 0 h 714587"/>
                  <a:gd name="T56" fmla="*/ 0 w 1551093"/>
                  <a:gd name="T57" fmla="*/ 0 h 714587"/>
                  <a:gd name="T58" fmla="*/ 0 w 1551093"/>
                  <a:gd name="T59" fmla="*/ 0 h 714587"/>
                  <a:gd name="T60" fmla="*/ 0 w 1551093"/>
                  <a:gd name="T61" fmla="*/ 0 h 714587"/>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551093"/>
                  <a:gd name="T94" fmla="*/ 0 h 714587"/>
                  <a:gd name="T95" fmla="*/ 1551093 w 1551093"/>
                  <a:gd name="T96" fmla="*/ 714587 h 714587"/>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551093" h="714587">
                    <a:moveTo>
                      <a:pt x="692573" y="18627"/>
                    </a:moveTo>
                    <a:cubicBezTo>
                      <a:pt x="650240" y="23707"/>
                      <a:pt x="570653" y="28787"/>
                      <a:pt x="519853" y="38947"/>
                    </a:cubicBezTo>
                    <a:cubicBezTo>
                      <a:pt x="469053" y="49107"/>
                      <a:pt x="416560" y="62654"/>
                      <a:pt x="387773" y="79587"/>
                    </a:cubicBezTo>
                    <a:cubicBezTo>
                      <a:pt x="358986" y="96520"/>
                      <a:pt x="365760" y="116840"/>
                      <a:pt x="347133" y="140547"/>
                    </a:cubicBezTo>
                    <a:cubicBezTo>
                      <a:pt x="328506" y="164254"/>
                      <a:pt x="299720" y="201507"/>
                      <a:pt x="276013" y="221827"/>
                    </a:cubicBezTo>
                    <a:cubicBezTo>
                      <a:pt x="252306" y="242147"/>
                      <a:pt x="221826" y="259080"/>
                      <a:pt x="204893" y="262467"/>
                    </a:cubicBezTo>
                    <a:cubicBezTo>
                      <a:pt x="187960" y="265854"/>
                      <a:pt x="189653" y="240454"/>
                      <a:pt x="174413" y="242147"/>
                    </a:cubicBezTo>
                    <a:cubicBezTo>
                      <a:pt x="159173" y="243840"/>
                      <a:pt x="130386" y="260774"/>
                      <a:pt x="113453" y="272627"/>
                    </a:cubicBezTo>
                    <a:cubicBezTo>
                      <a:pt x="96520" y="284480"/>
                      <a:pt x="82973" y="301414"/>
                      <a:pt x="72813" y="313267"/>
                    </a:cubicBezTo>
                    <a:cubicBezTo>
                      <a:pt x="62653" y="325120"/>
                      <a:pt x="60960" y="331894"/>
                      <a:pt x="52493" y="343747"/>
                    </a:cubicBezTo>
                    <a:cubicBezTo>
                      <a:pt x="44026" y="355600"/>
                      <a:pt x="25400" y="364067"/>
                      <a:pt x="22013" y="384387"/>
                    </a:cubicBezTo>
                    <a:cubicBezTo>
                      <a:pt x="18626" y="404707"/>
                      <a:pt x="33866" y="433494"/>
                      <a:pt x="32173" y="465667"/>
                    </a:cubicBezTo>
                    <a:cubicBezTo>
                      <a:pt x="30480" y="497840"/>
                      <a:pt x="13546" y="541867"/>
                      <a:pt x="11853" y="577427"/>
                    </a:cubicBezTo>
                    <a:cubicBezTo>
                      <a:pt x="10160" y="612987"/>
                      <a:pt x="0" y="657014"/>
                      <a:pt x="22013" y="679027"/>
                    </a:cubicBezTo>
                    <a:cubicBezTo>
                      <a:pt x="44026" y="701040"/>
                      <a:pt x="74506" y="704427"/>
                      <a:pt x="143933" y="709507"/>
                    </a:cubicBezTo>
                    <a:cubicBezTo>
                      <a:pt x="213360" y="714587"/>
                      <a:pt x="438573" y="709507"/>
                      <a:pt x="438573" y="709507"/>
                    </a:cubicBezTo>
                    <a:lnTo>
                      <a:pt x="834813" y="709507"/>
                    </a:lnTo>
                    <a:lnTo>
                      <a:pt x="1139613" y="709507"/>
                    </a:lnTo>
                    <a:cubicBezTo>
                      <a:pt x="1241213" y="707814"/>
                      <a:pt x="1381760" y="702734"/>
                      <a:pt x="1444413" y="699347"/>
                    </a:cubicBezTo>
                    <a:cubicBezTo>
                      <a:pt x="1507066" y="695960"/>
                      <a:pt x="1498600" y="712894"/>
                      <a:pt x="1515533" y="689187"/>
                    </a:cubicBezTo>
                    <a:cubicBezTo>
                      <a:pt x="1532466" y="665480"/>
                      <a:pt x="1540933" y="599440"/>
                      <a:pt x="1546013" y="557107"/>
                    </a:cubicBezTo>
                    <a:cubicBezTo>
                      <a:pt x="1551093" y="514774"/>
                      <a:pt x="1549400" y="462280"/>
                      <a:pt x="1546013" y="435187"/>
                    </a:cubicBezTo>
                    <a:cubicBezTo>
                      <a:pt x="1542626" y="408094"/>
                      <a:pt x="1547706" y="404707"/>
                      <a:pt x="1525693" y="394547"/>
                    </a:cubicBezTo>
                    <a:cubicBezTo>
                      <a:pt x="1503680" y="384387"/>
                      <a:pt x="1449493" y="377614"/>
                      <a:pt x="1413933" y="374227"/>
                    </a:cubicBezTo>
                    <a:cubicBezTo>
                      <a:pt x="1378373" y="370840"/>
                      <a:pt x="1344506" y="386080"/>
                      <a:pt x="1312333" y="374227"/>
                    </a:cubicBezTo>
                    <a:cubicBezTo>
                      <a:pt x="1280160" y="362374"/>
                      <a:pt x="1249680" y="323427"/>
                      <a:pt x="1220893" y="303107"/>
                    </a:cubicBezTo>
                    <a:cubicBezTo>
                      <a:pt x="1192106" y="282787"/>
                      <a:pt x="1175173" y="281094"/>
                      <a:pt x="1139613" y="252307"/>
                    </a:cubicBezTo>
                    <a:cubicBezTo>
                      <a:pt x="1104053" y="223520"/>
                      <a:pt x="1048173" y="160867"/>
                      <a:pt x="1007533" y="130387"/>
                    </a:cubicBezTo>
                    <a:cubicBezTo>
                      <a:pt x="966893" y="99907"/>
                      <a:pt x="934720" y="89747"/>
                      <a:pt x="895773" y="69427"/>
                    </a:cubicBezTo>
                    <a:cubicBezTo>
                      <a:pt x="856826" y="49107"/>
                      <a:pt x="809413" y="16934"/>
                      <a:pt x="773853" y="8467"/>
                    </a:cubicBezTo>
                    <a:cubicBezTo>
                      <a:pt x="738293" y="0"/>
                      <a:pt x="734906" y="13547"/>
                      <a:pt x="692573" y="18627"/>
                    </a:cubicBezTo>
                    <a:close/>
                  </a:path>
                </a:pathLst>
              </a:custGeom>
              <a:solidFill>
                <a:srgbClr val="000000">
                  <a:alpha val="20000"/>
                </a:srgbClr>
              </a:solidFill>
              <a:ln w="9525" algn="ctr">
                <a:solidFill>
                  <a:sysClr val="windowText" lastClr="000000"/>
                </a:solidFill>
                <a:prstDash val="dashDot"/>
                <a:round/>
                <a:headEnd/>
                <a:tailEnd/>
              </a:ln>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65" name="TextBox 30"/>
              <p:cNvSpPr txBox="1">
                <a:spLocks noChangeArrowheads="1"/>
              </p:cNvSpPr>
              <p:nvPr/>
            </p:nvSpPr>
            <p:spPr bwMode="auto">
              <a:xfrm>
                <a:off x="1305" y="3876"/>
                <a:ext cx="765" cy="174"/>
              </a:xfrm>
              <a:prstGeom prst="rect">
                <a:avLst/>
              </a:prstGeom>
              <a:solidFill>
                <a:srgbClr val="000000">
                  <a:alpha val="20000"/>
                </a:srgbClr>
              </a:solidFill>
              <a:ln w="9525">
                <a:noFill/>
                <a:miter lim="800000"/>
                <a:headEnd/>
                <a:tailEnd/>
              </a:ln>
            </p:spPr>
            <p:txBody>
              <a:bodyP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zh-CN" altLang="en-US" sz="1200" b="1" dirty="0">
                    <a:solidFill>
                      <a:schemeClr val="bg1"/>
                    </a:solidFill>
                    <a:latin typeface="微软雅黑" pitchFamily="34" charset="-122"/>
                    <a:ea typeface="黑体" pitchFamily="2" charset="-122"/>
                  </a:rPr>
                  <a:t>鱼洞片区</a:t>
                </a:r>
              </a:p>
            </p:txBody>
          </p:sp>
          <p:sp>
            <p:nvSpPr>
              <p:cNvPr id="66" name="TextBox 31"/>
              <p:cNvSpPr txBox="1">
                <a:spLocks noChangeArrowheads="1"/>
              </p:cNvSpPr>
              <p:nvPr/>
            </p:nvSpPr>
            <p:spPr bwMode="auto">
              <a:xfrm>
                <a:off x="1980" y="3219"/>
                <a:ext cx="270" cy="640"/>
              </a:xfrm>
              <a:prstGeom prst="rect">
                <a:avLst/>
              </a:prstGeom>
              <a:solidFill>
                <a:srgbClr val="000000">
                  <a:alpha val="20000"/>
                </a:srgbClr>
              </a:solidFill>
              <a:ln w="9525">
                <a:noFill/>
                <a:miter lim="800000"/>
                <a:headEnd/>
                <a:tailEnd/>
              </a:ln>
            </p:spPr>
            <p:txBody>
              <a:bodyPr>
                <a:spAutoFit/>
              </a:bodyPr>
              <a:lstStyle/>
              <a:p>
                <a:pPr algn="ctr"/>
                <a:r>
                  <a:rPr lang="zh-CN" altLang="en-US" sz="1200" b="1" dirty="0">
                    <a:solidFill>
                      <a:schemeClr val="bg1"/>
                    </a:solidFill>
                    <a:latin typeface="微软雅黑" pitchFamily="34" charset="-122"/>
                    <a:ea typeface="黑体" pitchFamily="2" charset="-122"/>
                  </a:rPr>
                  <a:t>龙洲湾片区</a:t>
                </a:r>
              </a:p>
            </p:txBody>
          </p:sp>
          <p:sp>
            <p:nvSpPr>
              <p:cNvPr id="67" name="TextBox 35"/>
              <p:cNvSpPr txBox="1">
                <a:spLocks noChangeArrowheads="1"/>
              </p:cNvSpPr>
              <p:nvPr/>
            </p:nvSpPr>
            <p:spPr bwMode="auto">
              <a:xfrm>
                <a:off x="1350" y="1845"/>
                <a:ext cx="500" cy="173"/>
              </a:xfrm>
              <a:prstGeom prst="rect">
                <a:avLst/>
              </a:prstGeom>
              <a:noFill/>
              <a:ln w="9525">
                <a:noFill/>
                <a:miter lim="800000"/>
                <a:headEnd/>
                <a:tailEnd/>
              </a:ln>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1200" b="1" i="0" u="none" strike="noStrike" kern="0" cap="none" spc="0" normalizeH="0" baseline="0" noProof="0">
                    <a:ln>
                      <a:noFill/>
                    </a:ln>
                    <a:solidFill>
                      <a:sysClr val="windowText" lastClr="000000"/>
                    </a:solidFill>
                    <a:effectLst/>
                    <a:uLnTx/>
                    <a:uFillTx/>
                    <a:latin typeface="微软雅黑" pitchFamily="34" charset="-122"/>
                    <a:ea typeface="黑体" pitchFamily="2" charset="-122"/>
                  </a:rPr>
                  <a:t>其他区域</a:t>
                </a:r>
              </a:p>
            </p:txBody>
          </p:sp>
          <p:sp>
            <p:nvSpPr>
              <p:cNvPr id="68" name="TextBox 36"/>
              <p:cNvSpPr txBox="1">
                <a:spLocks noChangeArrowheads="1"/>
              </p:cNvSpPr>
              <p:nvPr/>
            </p:nvSpPr>
            <p:spPr bwMode="auto">
              <a:xfrm>
                <a:off x="1665" y="816"/>
                <a:ext cx="500" cy="173"/>
              </a:xfrm>
              <a:prstGeom prst="rect">
                <a:avLst/>
              </a:prstGeom>
              <a:noFill/>
              <a:ln w="9525">
                <a:noFill/>
                <a:miter lim="800000"/>
                <a:headEnd/>
                <a:tailEnd/>
              </a:ln>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1200" b="1" i="0" u="none" strike="noStrike" kern="0" cap="none" spc="0" normalizeH="0" baseline="0" noProof="0">
                    <a:ln>
                      <a:noFill/>
                    </a:ln>
                    <a:solidFill>
                      <a:sysClr val="windowText" lastClr="000000"/>
                    </a:solidFill>
                    <a:effectLst/>
                    <a:uLnTx/>
                    <a:uFillTx/>
                    <a:latin typeface="微软雅黑" pitchFamily="34" charset="-122"/>
                    <a:ea typeface="黑体" pitchFamily="2" charset="-122"/>
                  </a:rPr>
                  <a:t>其他区域</a:t>
                </a:r>
              </a:p>
            </p:txBody>
          </p:sp>
          <p:sp>
            <p:nvSpPr>
              <p:cNvPr id="69" name="TextBox 37"/>
              <p:cNvSpPr txBox="1">
                <a:spLocks noChangeArrowheads="1"/>
              </p:cNvSpPr>
              <p:nvPr/>
            </p:nvSpPr>
            <p:spPr bwMode="auto">
              <a:xfrm>
                <a:off x="3726" y="720"/>
                <a:ext cx="500" cy="173"/>
              </a:xfrm>
              <a:prstGeom prst="rect">
                <a:avLst/>
              </a:prstGeom>
              <a:noFill/>
              <a:ln w="9525">
                <a:noFill/>
                <a:miter lim="800000"/>
                <a:headEnd/>
                <a:tailEnd/>
              </a:ln>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1200" b="1" i="0" u="none" strike="noStrike" kern="0" cap="none" spc="0" normalizeH="0" baseline="0" noProof="0" dirty="0">
                    <a:ln>
                      <a:noFill/>
                    </a:ln>
                    <a:solidFill>
                      <a:sysClr val="windowText" lastClr="000000"/>
                    </a:solidFill>
                    <a:effectLst/>
                    <a:uLnTx/>
                    <a:uFillTx/>
                    <a:latin typeface="微软雅黑" pitchFamily="34" charset="-122"/>
                    <a:ea typeface="黑体" pitchFamily="2" charset="-122"/>
                  </a:rPr>
                  <a:t>其他区域</a:t>
                </a:r>
              </a:p>
            </p:txBody>
          </p:sp>
        </p:grpSp>
        <p:sp>
          <p:nvSpPr>
            <p:cNvPr id="31" name="AutoShape 18"/>
            <p:cNvSpPr>
              <a:spLocks/>
            </p:cNvSpPr>
            <p:nvPr/>
          </p:nvSpPr>
          <p:spPr bwMode="auto">
            <a:xfrm flipH="1">
              <a:off x="4051772" y="5855878"/>
              <a:ext cx="1152000" cy="820800"/>
            </a:xfrm>
            <a:prstGeom prst="borderCallout2">
              <a:avLst>
                <a:gd name="adj1" fmla="val 20611"/>
                <a:gd name="adj2" fmla="val 107414"/>
                <a:gd name="adj3" fmla="val 19636"/>
                <a:gd name="adj4" fmla="val 124474"/>
                <a:gd name="adj5" fmla="val -9160"/>
                <a:gd name="adj6" fmla="val 143483"/>
              </a:avLst>
            </a:prstGeom>
            <a:solidFill>
              <a:srgbClr val="336699">
                <a:alpha val="89803"/>
              </a:srgbClr>
            </a:solidFill>
            <a:ln w="12700" algn="ctr">
              <a:solidFill>
                <a:schemeClr val="tx1"/>
              </a:solidFill>
              <a:miter lim="800000"/>
              <a:headEnd/>
              <a:tailEnd/>
            </a:ln>
          </p:spPr>
          <p:txBody>
            <a:bodyPr lIns="0" tIns="0" rIns="0" bIns="0" anchor="ctr"/>
            <a:lstStyle>
              <a:lvl1pPr eaLnBrk="0" hangingPunct="0">
                <a:defRPr sz="1000">
                  <a:solidFill>
                    <a:schemeClr val="bg1"/>
                  </a:solidFill>
                  <a:latin typeface="黑体" panose="02010609060101010101" pitchFamily="49" charset="-122"/>
                  <a:ea typeface="微软雅黑" panose="020B0503020204020204" pitchFamily="34" charset="-122"/>
                </a:defRPr>
              </a:lvl1pPr>
              <a:lvl2pPr marL="742950" indent="-285750" eaLnBrk="0" hangingPunct="0">
                <a:defRPr sz="1000">
                  <a:solidFill>
                    <a:schemeClr val="bg1"/>
                  </a:solidFill>
                  <a:latin typeface="黑体" panose="02010609060101010101" pitchFamily="49" charset="-122"/>
                  <a:ea typeface="微软雅黑" panose="020B0503020204020204" pitchFamily="34" charset="-122"/>
                </a:defRPr>
              </a:lvl2pPr>
              <a:lvl3pPr marL="1143000" indent="-228600" eaLnBrk="0" hangingPunct="0">
                <a:defRPr sz="1000">
                  <a:solidFill>
                    <a:schemeClr val="bg1"/>
                  </a:solidFill>
                  <a:latin typeface="黑体" panose="02010609060101010101" pitchFamily="49" charset="-122"/>
                  <a:ea typeface="微软雅黑" panose="020B0503020204020204" pitchFamily="34" charset="-122"/>
                </a:defRPr>
              </a:lvl3pPr>
              <a:lvl4pPr marL="1600200" indent="-228600" eaLnBrk="0" hangingPunct="0">
                <a:defRPr sz="1000">
                  <a:solidFill>
                    <a:schemeClr val="bg1"/>
                  </a:solidFill>
                  <a:latin typeface="黑体" panose="02010609060101010101" pitchFamily="49" charset="-122"/>
                  <a:ea typeface="微软雅黑" panose="020B0503020204020204" pitchFamily="34" charset="-122"/>
                </a:defRPr>
              </a:lvl4pPr>
              <a:lvl5pPr marL="2057400" indent="-228600" eaLnBrk="0" hangingPunct="0">
                <a:defRPr sz="1000">
                  <a:solidFill>
                    <a:schemeClr val="bg1"/>
                  </a:solidFill>
                  <a:latin typeface="黑体" panose="02010609060101010101" pitchFamily="49" charset="-122"/>
                  <a:ea typeface="微软雅黑" panose="020B0503020204020204" pitchFamily="34" charset="-122"/>
                </a:defRPr>
              </a:lvl5pPr>
              <a:lvl6pPr marL="2514600" indent="-228600" eaLnBrk="0" fontAlgn="base" hangingPunct="0">
                <a:spcBef>
                  <a:spcPct val="0"/>
                </a:spcBef>
                <a:spcAft>
                  <a:spcPct val="0"/>
                </a:spcAft>
                <a:defRPr sz="1000">
                  <a:solidFill>
                    <a:schemeClr val="bg1"/>
                  </a:solidFill>
                  <a:latin typeface="黑体" panose="02010609060101010101" pitchFamily="49" charset="-122"/>
                  <a:ea typeface="微软雅黑" panose="020B0503020204020204" pitchFamily="34" charset="-122"/>
                </a:defRPr>
              </a:lvl6pPr>
              <a:lvl7pPr marL="2971800" indent="-228600" eaLnBrk="0" fontAlgn="base" hangingPunct="0">
                <a:spcBef>
                  <a:spcPct val="0"/>
                </a:spcBef>
                <a:spcAft>
                  <a:spcPct val="0"/>
                </a:spcAft>
                <a:defRPr sz="1000">
                  <a:solidFill>
                    <a:schemeClr val="bg1"/>
                  </a:solidFill>
                  <a:latin typeface="黑体" panose="02010609060101010101" pitchFamily="49" charset="-122"/>
                  <a:ea typeface="微软雅黑" panose="020B0503020204020204" pitchFamily="34" charset="-122"/>
                </a:defRPr>
              </a:lvl7pPr>
              <a:lvl8pPr marL="3429000" indent="-228600" eaLnBrk="0" fontAlgn="base" hangingPunct="0">
                <a:spcBef>
                  <a:spcPct val="0"/>
                </a:spcBef>
                <a:spcAft>
                  <a:spcPct val="0"/>
                </a:spcAft>
                <a:defRPr sz="1000">
                  <a:solidFill>
                    <a:schemeClr val="bg1"/>
                  </a:solidFill>
                  <a:latin typeface="黑体" panose="02010609060101010101" pitchFamily="49" charset="-122"/>
                  <a:ea typeface="微软雅黑" panose="020B0503020204020204" pitchFamily="34" charset="-122"/>
                </a:defRPr>
              </a:lvl8pPr>
              <a:lvl9pPr marL="3886200" indent="-228600" eaLnBrk="0" fontAlgn="base" hangingPunct="0">
                <a:spcBef>
                  <a:spcPct val="0"/>
                </a:spcBef>
                <a:spcAft>
                  <a:spcPct val="0"/>
                </a:spcAft>
                <a:defRPr sz="1000">
                  <a:solidFill>
                    <a:schemeClr val="bg1"/>
                  </a:solidFill>
                  <a:latin typeface="黑体" panose="02010609060101010101" pitchFamily="49" charset="-122"/>
                  <a:ea typeface="微软雅黑" panose="020B0503020204020204" pitchFamily="34" charset="-122"/>
                </a:defRPr>
              </a:lvl9pPr>
            </a:lstStyle>
            <a:p>
              <a:pPr eaLnBrk="1" hangingPunct="1"/>
              <a:r>
                <a:rPr lang="zh-CN" altLang="en-US" dirty="0">
                  <a:ea typeface="黑体" panose="02010609060101010101" pitchFamily="49" charset="-122"/>
                </a:rPr>
                <a:t>斌鑫</a:t>
              </a:r>
              <a:r>
                <a:rPr lang="en-US" altLang="zh-CN" dirty="0">
                  <a:ea typeface="黑体" panose="02010609060101010101" pitchFamily="49" charset="-122"/>
                </a:rPr>
                <a:t>·</a:t>
              </a:r>
              <a:r>
                <a:rPr lang="zh-CN" altLang="en-US" dirty="0">
                  <a:ea typeface="黑体" panose="02010609060101010101" pitchFamily="49" charset="-122"/>
                </a:rPr>
                <a:t>江南时代</a:t>
              </a:r>
            </a:p>
            <a:p>
              <a:pPr eaLnBrk="1" hangingPunct="1"/>
              <a:r>
                <a:rPr lang="zh-CN" altLang="en-US" dirty="0" smtClean="0">
                  <a:ea typeface="黑体" panose="02010609060101010101" pitchFamily="49" charset="-122"/>
                </a:rPr>
                <a:t>业</a:t>
              </a:r>
              <a:r>
                <a:rPr lang="zh-CN" altLang="en-US" dirty="0">
                  <a:ea typeface="黑体" panose="02010609060101010101" pitchFamily="49" charset="-122"/>
                </a:rPr>
                <a:t>态</a:t>
              </a:r>
              <a:r>
                <a:rPr lang="zh-CN" altLang="en-US" dirty="0" smtClean="0">
                  <a:ea typeface="黑体" panose="02010609060101010101" pitchFamily="49" charset="-122"/>
                </a:rPr>
                <a:t>：</a:t>
              </a:r>
              <a:r>
                <a:rPr lang="zh-CN" altLang="en-US" dirty="0">
                  <a:ea typeface="黑体" panose="02010609060101010101" pitchFamily="49" charset="-122"/>
                </a:rPr>
                <a:t>高层</a:t>
              </a:r>
            </a:p>
            <a:p>
              <a:pPr eaLnBrk="1" hangingPunct="1"/>
              <a:r>
                <a:rPr lang="zh-CN" altLang="en-US" dirty="0">
                  <a:ea typeface="黑体" panose="02010609060101010101" pitchFamily="49" charset="-122"/>
                </a:rPr>
                <a:t>成交</a:t>
              </a:r>
              <a:r>
                <a:rPr lang="zh-CN" altLang="en-US" dirty="0" smtClean="0">
                  <a:ea typeface="黑体" panose="02010609060101010101" pitchFamily="49" charset="-122"/>
                </a:rPr>
                <a:t>价格：</a:t>
              </a:r>
              <a:r>
                <a:rPr lang="en-US" altLang="zh-CN" dirty="0" smtClean="0">
                  <a:ea typeface="黑体" panose="02010609060101010101" pitchFamily="49" charset="-122"/>
                </a:rPr>
                <a:t>6842</a:t>
              </a:r>
            </a:p>
            <a:p>
              <a:pPr eaLnBrk="1" hangingPunct="1"/>
              <a:r>
                <a:rPr lang="zh-CN" altLang="en-US" dirty="0" smtClean="0">
                  <a:ea typeface="黑体" panose="02010609060101010101" pitchFamily="49" charset="-122"/>
                </a:rPr>
                <a:t>认购</a:t>
              </a:r>
              <a:r>
                <a:rPr lang="zh-CN" altLang="en-US" dirty="0">
                  <a:ea typeface="黑体" panose="02010609060101010101" pitchFamily="49" charset="-122"/>
                </a:rPr>
                <a:t>率</a:t>
              </a:r>
              <a:r>
                <a:rPr lang="zh-CN" altLang="en-US" dirty="0" smtClean="0">
                  <a:ea typeface="黑体" panose="02010609060101010101" pitchFamily="49" charset="-122"/>
                </a:rPr>
                <a:t>：</a:t>
              </a:r>
              <a:r>
                <a:rPr lang="en-US" altLang="zh-CN" dirty="0" smtClean="0">
                  <a:ea typeface="黑体" panose="02010609060101010101" pitchFamily="49" charset="-122"/>
                </a:rPr>
                <a:t>45%</a:t>
              </a:r>
            </a:p>
            <a:p>
              <a:pPr eaLnBrk="1" hangingPunct="1"/>
              <a:r>
                <a:rPr lang="zh-CN" altLang="en-US" dirty="0" smtClean="0">
                  <a:ea typeface="黑体" panose="02010609060101010101" pitchFamily="49" charset="-122"/>
                </a:rPr>
                <a:t>价格变化：</a:t>
              </a:r>
              <a:r>
                <a:rPr lang="en-US" altLang="zh-CN" dirty="0" smtClean="0">
                  <a:ea typeface="黑体" panose="02010609060101010101" pitchFamily="49" charset="-122"/>
                </a:rPr>
                <a:t>-248</a:t>
              </a:r>
              <a:endParaRPr lang="en-US" altLang="zh-CN" dirty="0">
                <a:ea typeface="黑体" panose="02010609060101010101" pitchFamily="49" charset="-122"/>
              </a:endParaRPr>
            </a:p>
          </p:txBody>
        </p:sp>
        <p:pic>
          <p:nvPicPr>
            <p:cNvPr id="32" name="Picture 3" descr="f13"/>
            <p:cNvPicPr>
              <a:picLocks noChangeAspect="1" noChangeArrowheads="1" noCrop="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429299" y="5680102"/>
              <a:ext cx="169862" cy="158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Tree>
    <p:extLst>
      <p:ext uri="{BB962C8B-B14F-4D97-AF65-F5344CB8AC3E}">
        <p14:creationId xmlns:p14="http://schemas.microsoft.com/office/powerpoint/2010/main" xmlns="" val="233641497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6"/>
          <p:cNvSpPr>
            <a:spLocks noChangeArrowheads="1"/>
          </p:cNvSpPr>
          <p:nvPr/>
        </p:nvSpPr>
        <p:spPr bwMode="auto">
          <a:xfrm>
            <a:off x="1836738" y="619125"/>
            <a:ext cx="5472112" cy="433388"/>
          </a:xfrm>
          <a:prstGeom prst="rect">
            <a:avLst/>
          </a:prstGeom>
          <a:noFill/>
          <a:ln w="9525">
            <a:noFill/>
            <a:miter lim="800000"/>
            <a:headEnd/>
            <a:tailEnd/>
          </a:ln>
        </p:spPr>
        <p:txBody>
          <a:bodyPr anchor="ctr"/>
          <a:lstStyle/>
          <a:p>
            <a:pPr algn="ctr"/>
            <a:r>
              <a:rPr lang="zh-CN" altLang="en-US" sz="2000" dirty="0">
                <a:solidFill>
                  <a:schemeClr val="tx2"/>
                </a:solidFill>
                <a:latin typeface="Arial" charset="0"/>
                <a:ea typeface="黑体" pitchFamily="2" charset="-122"/>
              </a:rPr>
              <a:t>重点楼盘开盘（加推）项目汇总情况</a:t>
            </a:r>
          </a:p>
        </p:txBody>
      </p:sp>
      <p:sp>
        <p:nvSpPr>
          <p:cNvPr id="4" name="Rectangle 5"/>
          <p:cNvSpPr>
            <a:spLocks noChangeArrowheads="1"/>
          </p:cNvSpPr>
          <p:nvPr/>
        </p:nvSpPr>
        <p:spPr bwMode="auto">
          <a:xfrm>
            <a:off x="0" y="0"/>
            <a:ext cx="3203575" cy="503238"/>
          </a:xfrm>
          <a:prstGeom prst="rect">
            <a:avLst/>
          </a:prstGeom>
          <a:solidFill>
            <a:srgbClr val="A50021"/>
          </a:solidFill>
          <a:ln w="9525">
            <a:noFill/>
            <a:miter lim="800000"/>
            <a:headEnd/>
            <a:tailEnd/>
          </a:ln>
        </p:spPr>
        <p:txBody>
          <a:bodyPr anchor="ctr" anchorCtr="1"/>
          <a:lstStyle/>
          <a:p>
            <a:pPr algn="ctr"/>
            <a:r>
              <a:rPr lang="zh-CN" altLang="en-US" b="1">
                <a:solidFill>
                  <a:schemeClr val="bg1"/>
                </a:solidFill>
                <a:latin typeface="Arial" charset="0"/>
                <a:ea typeface="黑体" pitchFamily="2" charset="-122"/>
              </a:rPr>
              <a:t>一周市场新开</a:t>
            </a:r>
            <a:r>
              <a:rPr lang="en-US" altLang="zh-CN" b="1">
                <a:solidFill>
                  <a:schemeClr val="bg1"/>
                </a:solidFill>
                <a:latin typeface="Arial" charset="0"/>
                <a:ea typeface="黑体" pitchFamily="2" charset="-122"/>
              </a:rPr>
              <a:t>(</a:t>
            </a:r>
            <a:r>
              <a:rPr lang="zh-CN" altLang="en-US" b="1">
                <a:solidFill>
                  <a:schemeClr val="bg1"/>
                </a:solidFill>
                <a:latin typeface="Arial" charset="0"/>
                <a:ea typeface="黑体" pitchFamily="2" charset="-122"/>
              </a:rPr>
              <a:t>加推</a:t>
            </a:r>
            <a:r>
              <a:rPr lang="en-US" altLang="zh-CN" b="1">
                <a:solidFill>
                  <a:schemeClr val="bg1"/>
                </a:solidFill>
                <a:latin typeface="Arial" charset="0"/>
                <a:ea typeface="黑体" pitchFamily="2" charset="-122"/>
              </a:rPr>
              <a:t>)</a:t>
            </a:r>
            <a:r>
              <a:rPr lang="zh-CN" altLang="en-US" b="1">
                <a:solidFill>
                  <a:schemeClr val="bg1"/>
                </a:solidFill>
                <a:latin typeface="Arial" charset="0"/>
                <a:ea typeface="黑体" pitchFamily="2" charset="-122"/>
              </a:rPr>
              <a:t>项目情况</a:t>
            </a:r>
          </a:p>
        </p:txBody>
      </p:sp>
      <p:sp>
        <p:nvSpPr>
          <p:cNvPr id="5" name="灯片编号占位符 3"/>
          <p:cNvSpPr txBox="1">
            <a:spLocks noGrp="1"/>
          </p:cNvSpPr>
          <p:nvPr/>
        </p:nvSpPr>
        <p:spPr bwMode="auto">
          <a:xfrm>
            <a:off x="7380288" y="6453188"/>
            <a:ext cx="1341437" cy="260350"/>
          </a:xfrm>
          <a:prstGeom prst="rect">
            <a:avLst/>
          </a:prstGeom>
          <a:noFill/>
          <a:ln w="9525">
            <a:noFill/>
            <a:miter lim="800000"/>
            <a:headEnd/>
            <a:tailEnd/>
          </a:ln>
        </p:spPr>
        <p:txBody>
          <a:bodyPr/>
          <a:lstStyle/>
          <a:p>
            <a:pPr algn="r"/>
            <a:fld id="{CADAC368-279C-4EFC-9B9E-B2B7A6AA1F4B}" type="slidenum">
              <a:rPr lang="zh-CN" altLang="en-US" sz="1400">
                <a:solidFill>
                  <a:schemeClr val="tx1"/>
                </a:solidFill>
                <a:latin typeface="Haettenschweiler" pitchFamily="34" charset="0"/>
              </a:rPr>
              <a:pPr algn="r"/>
              <a:t>25</a:t>
            </a:fld>
            <a:endParaRPr lang="en-US" altLang="zh-CN" sz="1400">
              <a:solidFill>
                <a:schemeClr val="tx1"/>
              </a:solidFill>
              <a:latin typeface="Haettenschweiler" pitchFamily="34" charset="0"/>
            </a:endParaRPr>
          </a:p>
        </p:txBody>
      </p:sp>
      <p:graphicFrame>
        <p:nvGraphicFramePr>
          <p:cNvPr id="6" name="Group 145"/>
          <p:cNvGraphicFramePr>
            <a:graphicFrameLocks noGrp="1"/>
          </p:cNvGraphicFramePr>
          <p:nvPr>
            <p:extLst/>
          </p:nvPr>
        </p:nvGraphicFramePr>
        <p:xfrm>
          <a:off x="-17463" y="1071546"/>
          <a:ext cx="9178926" cy="5042882"/>
        </p:xfrm>
        <a:graphic>
          <a:graphicData uri="http://schemas.openxmlformats.org/drawingml/2006/table">
            <a:tbl>
              <a:tblPr/>
              <a:tblGrid>
                <a:gridCol w="647701"/>
                <a:gridCol w="1223962"/>
                <a:gridCol w="504825"/>
                <a:gridCol w="503238"/>
                <a:gridCol w="504825"/>
                <a:gridCol w="562764"/>
                <a:gridCol w="748511"/>
                <a:gridCol w="561975"/>
                <a:gridCol w="588962"/>
                <a:gridCol w="720725"/>
                <a:gridCol w="720725"/>
                <a:gridCol w="719138"/>
                <a:gridCol w="1171575"/>
              </a:tblGrid>
              <a:tr h="568518">
                <a:tc>
                  <a:txBody>
                    <a:bodyPr/>
                    <a:lstStyle/>
                    <a:p>
                      <a:pPr marL="0" marR="0" lvl="0" indent="0" algn="ctr" defTabSz="914400" rtl="0" eaLnBrk="1" fontAlgn="ctr" latinLnBrk="0" hangingPunct="1">
                        <a:lnSpc>
                          <a:spcPct val="120000"/>
                        </a:lnSpc>
                        <a:spcBef>
                          <a:spcPct val="0"/>
                        </a:spcBef>
                        <a:spcAft>
                          <a:spcPct val="0"/>
                        </a:spcAft>
                        <a:buClrTx/>
                        <a:buSzTx/>
                        <a:buFontTx/>
                        <a:buNone/>
                        <a:tabLst/>
                      </a:pPr>
                      <a:r>
                        <a:rPr kumimoji="0" lang="zh-CN" altLang="en-US" sz="900" b="0" i="0" u="none" strike="noStrike" cap="none" normalizeH="0" baseline="0" dirty="0" smtClean="0">
                          <a:ln>
                            <a:noFill/>
                          </a:ln>
                          <a:solidFill>
                            <a:schemeClr val="bg1"/>
                          </a:solidFill>
                          <a:effectLst/>
                          <a:latin typeface="宋体" pitchFamily="2" charset="-122"/>
                          <a:ea typeface="宋体" pitchFamily="2" charset="-122"/>
                        </a:rPr>
                        <a:t>区域</a:t>
                      </a:r>
                    </a:p>
                    <a:p>
                      <a:pPr marL="0" marR="0" lvl="0" indent="0" algn="ctr" defTabSz="914400" rtl="0" eaLnBrk="1" fontAlgn="ctr" latinLnBrk="0" hangingPunct="1">
                        <a:lnSpc>
                          <a:spcPct val="120000"/>
                        </a:lnSpc>
                        <a:spcBef>
                          <a:spcPct val="0"/>
                        </a:spcBef>
                        <a:spcAft>
                          <a:spcPct val="0"/>
                        </a:spcAft>
                        <a:buClrTx/>
                        <a:buSzTx/>
                        <a:buFontTx/>
                        <a:buNone/>
                        <a:tabLst/>
                      </a:pPr>
                      <a:r>
                        <a:rPr kumimoji="0" lang="zh-CN" altLang="en-US" sz="900" b="0" i="0" u="none" strike="noStrike" cap="none" normalizeH="0" baseline="0" dirty="0" smtClean="0">
                          <a:ln>
                            <a:noFill/>
                          </a:ln>
                          <a:solidFill>
                            <a:schemeClr val="bg1"/>
                          </a:solidFill>
                          <a:effectLst/>
                          <a:latin typeface="宋体" pitchFamily="2" charset="-122"/>
                          <a:ea typeface="宋体" pitchFamily="2" charset="-122"/>
                        </a:rPr>
                        <a:t>（时间）</a:t>
                      </a:r>
                    </a:p>
                  </a:txBody>
                  <a:tcPr marL="54000" marR="54000" marT="36000" marB="36000" anchor="ctr" horzOverflow="overflow">
                    <a:lnL w="12700" cap="flat" cmpd="sng" algn="ctr">
                      <a:solidFill>
                        <a:srgbClr val="336699"/>
                      </a:solidFill>
                      <a:prstDash val="solid"/>
                      <a:round/>
                      <a:headEnd type="none" w="med" len="med"/>
                      <a:tailEnd type="none" w="med" len="med"/>
                    </a:lnL>
                    <a:lnR w="1270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2700" cap="flat" cmpd="sng" algn="ctr">
                      <a:solidFill>
                        <a:srgbClr val="336699"/>
                      </a:solidFill>
                      <a:prstDash val="solid"/>
                      <a:round/>
                      <a:headEnd type="none" w="med" len="med"/>
                      <a:tailEnd type="none" w="med" len="med"/>
                    </a:lnB>
                    <a:lnTlToBr>
                      <a:noFill/>
                    </a:lnTlToBr>
                    <a:lnBlToTr>
                      <a:noFill/>
                    </a:lnBlToTr>
                    <a:solidFill>
                      <a:srgbClr val="3475A2"/>
                    </a:solidFill>
                  </a:tcPr>
                </a:tc>
                <a:tc>
                  <a:txBody>
                    <a:bodyPr/>
                    <a:lstStyle/>
                    <a:p>
                      <a:pPr marL="0" marR="0" lvl="0" indent="0" algn="ctr" defTabSz="914400" rtl="0" eaLnBrk="1" fontAlgn="ctr" latinLnBrk="0" hangingPunct="1">
                        <a:lnSpc>
                          <a:spcPct val="120000"/>
                        </a:lnSpc>
                        <a:spcBef>
                          <a:spcPct val="0"/>
                        </a:spcBef>
                        <a:spcAft>
                          <a:spcPct val="0"/>
                        </a:spcAft>
                        <a:buClrTx/>
                        <a:buSzTx/>
                        <a:buFontTx/>
                        <a:buNone/>
                        <a:tabLst/>
                      </a:pPr>
                      <a:r>
                        <a:rPr kumimoji="0" lang="zh-CN" altLang="en-US" sz="900" b="0" i="0" u="none" strike="noStrike" cap="none" normalizeH="0" baseline="0" dirty="0" smtClean="0">
                          <a:ln>
                            <a:noFill/>
                          </a:ln>
                          <a:solidFill>
                            <a:schemeClr val="bg1"/>
                          </a:solidFill>
                          <a:effectLst/>
                          <a:latin typeface="宋体" pitchFamily="2" charset="-122"/>
                          <a:ea typeface="宋体" pitchFamily="2" charset="-122"/>
                        </a:rPr>
                        <a:t>项目名称</a:t>
                      </a:r>
                    </a:p>
                  </a:txBody>
                  <a:tcPr marL="54000" marR="54000" marT="36000" marB="3600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2700" cap="flat" cmpd="sng" algn="ctr">
                      <a:solidFill>
                        <a:srgbClr val="336699"/>
                      </a:solidFill>
                      <a:prstDash val="solid"/>
                      <a:round/>
                      <a:headEnd type="none" w="med" len="med"/>
                      <a:tailEnd type="none" w="med" len="med"/>
                    </a:lnB>
                    <a:lnTlToBr>
                      <a:noFill/>
                    </a:lnTlToBr>
                    <a:lnBlToTr>
                      <a:noFill/>
                    </a:lnBlToTr>
                    <a:solidFill>
                      <a:srgbClr val="3475A2"/>
                    </a:solidFill>
                  </a:tcPr>
                </a:tc>
                <a:tc>
                  <a:txBody>
                    <a:bodyPr/>
                    <a:lstStyle/>
                    <a:p>
                      <a:pPr marL="0" marR="0" lvl="0" indent="0" algn="ctr" defTabSz="914400" rtl="0" eaLnBrk="1" fontAlgn="ctr" latinLnBrk="0" hangingPunct="1">
                        <a:lnSpc>
                          <a:spcPct val="120000"/>
                        </a:lnSpc>
                        <a:spcBef>
                          <a:spcPct val="0"/>
                        </a:spcBef>
                        <a:spcAft>
                          <a:spcPct val="0"/>
                        </a:spcAft>
                        <a:buClrTx/>
                        <a:buSzTx/>
                        <a:buFontTx/>
                        <a:buNone/>
                        <a:tabLst/>
                      </a:pPr>
                      <a:r>
                        <a:rPr kumimoji="0" lang="zh-CN" altLang="en-US" sz="900" b="0" i="0" u="none" strike="noStrike" cap="none" normalizeH="0" baseline="0" dirty="0" smtClean="0">
                          <a:ln>
                            <a:noFill/>
                          </a:ln>
                          <a:solidFill>
                            <a:schemeClr val="bg1"/>
                          </a:solidFill>
                          <a:effectLst/>
                          <a:latin typeface="宋体" pitchFamily="2" charset="-122"/>
                          <a:ea typeface="宋体" pitchFamily="2" charset="-122"/>
                        </a:rPr>
                        <a:t>物业</a:t>
                      </a:r>
                    </a:p>
                    <a:p>
                      <a:pPr marL="0" marR="0" lvl="0" indent="0" algn="ctr" defTabSz="914400" rtl="0" eaLnBrk="1" fontAlgn="ctr" latinLnBrk="0" hangingPunct="1">
                        <a:lnSpc>
                          <a:spcPct val="120000"/>
                        </a:lnSpc>
                        <a:spcBef>
                          <a:spcPct val="0"/>
                        </a:spcBef>
                        <a:spcAft>
                          <a:spcPct val="0"/>
                        </a:spcAft>
                        <a:buClrTx/>
                        <a:buSzTx/>
                        <a:buFontTx/>
                        <a:buNone/>
                        <a:tabLst/>
                      </a:pPr>
                      <a:r>
                        <a:rPr kumimoji="0" lang="zh-CN" altLang="en-US" sz="900" b="0" i="0" u="none" strike="noStrike" cap="none" normalizeH="0" baseline="0" dirty="0" smtClean="0">
                          <a:ln>
                            <a:noFill/>
                          </a:ln>
                          <a:solidFill>
                            <a:schemeClr val="bg1"/>
                          </a:solidFill>
                          <a:effectLst/>
                          <a:latin typeface="宋体" pitchFamily="2" charset="-122"/>
                          <a:ea typeface="宋体" pitchFamily="2" charset="-122"/>
                        </a:rPr>
                        <a:t>类型</a:t>
                      </a:r>
                    </a:p>
                  </a:txBody>
                  <a:tcPr marL="54000" marR="54000" marT="36000" marB="3600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2700" cap="flat" cmpd="sng" algn="ctr">
                      <a:solidFill>
                        <a:srgbClr val="336699"/>
                      </a:solidFill>
                      <a:prstDash val="solid"/>
                      <a:round/>
                      <a:headEnd type="none" w="med" len="med"/>
                      <a:tailEnd type="none" w="med" len="med"/>
                    </a:lnB>
                    <a:lnTlToBr>
                      <a:noFill/>
                    </a:lnTlToBr>
                    <a:lnBlToTr>
                      <a:noFill/>
                    </a:lnBlToTr>
                    <a:solidFill>
                      <a:srgbClr val="3475A2"/>
                    </a:solidFill>
                  </a:tcPr>
                </a:tc>
                <a:tc>
                  <a:txBody>
                    <a:bodyPr/>
                    <a:lstStyle/>
                    <a:p>
                      <a:pPr marL="0" marR="0" lvl="0" indent="0" algn="ctr" defTabSz="914400" rtl="0" eaLnBrk="1" fontAlgn="ctr" latinLnBrk="0" hangingPunct="1">
                        <a:lnSpc>
                          <a:spcPct val="120000"/>
                        </a:lnSpc>
                        <a:spcBef>
                          <a:spcPct val="0"/>
                        </a:spcBef>
                        <a:spcAft>
                          <a:spcPct val="0"/>
                        </a:spcAft>
                        <a:buClrTx/>
                        <a:buSzTx/>
                        <a:buFontTx/>
                        <a:buNone/>
                        <a:tabLst/>
                      </a:pPr>
                      <a:r>
                        <a:rPr kumimoji="0" lang="zh-CN" altLang="en-US" sz="900" b="0" i="0" u="none" strike="noStrike" cap="none" normalizeH="0" baseline="0" dirty="0" smtClean="0">
                          <a:ln>
                            <a:noFill/>
                          </a:ln>
                          <a:solidFill>
                            <a:schemeClr val="bg1"/>
                          </a:solidFill>
                          <a:effectLst/>
                          <a:latin typeface="宋体" pitchFamily="2" charset="-122"/>
                          <a:ea typeface="宋体" pitchFamily="2" charset="-122"/>
                        </a:rPr>
                        <a:t>推出</a:t>
                      </a:r>
                      <a:endParaRPr kumimoji="0" lang="en-US" altLang="zh-CN" sz="900" b="0" i="0" u="none" strike="noStrike" cap="none" normalizeH="0" baseline="0" dirty="0" smtClean="0">
                        <a:ln>
                          <a:noFill/>
                        </a:ln>
                        <a:solidFill>
                          <a:schemeClr val="bg1"/>
                        </a:solidFill>
                        <a:effectLst/>
                        <a:latin typeface="宋体" pitchFamily="2" charset="-122"/>
                        <a:ea typeface="宋体" pitchFamily="2" charset="-122"/>
                      </a:endParaRPr>
                    </a:p>
                    <a:p>
                      <a:pPr marL="0" marR="0" lvl="0" indent="0" algn="ctr" defTabSz="914400" rtl="0" eaLnBrk="1" fontAlgn="ctr" latinLnBrk="0" hangingPunct="1">
                        <a:lnSpc>
                          <a:spcPct val="120000"/>
                        </a:lnSpc>
                        <a:spcBef>
                          <a:spcPct val="0"/>
                        </a:spcBef>
                        <a:spcAft>
                          <a:spcPct val="0"/>
                        </a:spcAft>
                        <a:buClrTx/>
                        <a:buSzTx/>
                        <a:buFontTx/>
                        <a:buNone/>
                        <a:tabLst/>
                      </a:pPr>
                      <a:r>
                        <a:rPr kumimoji="0" lang="zh-CN" altLang="en-US" sz="900" b="0" i="0" u="none" strike="noStrike" cap="none" normalizeH="0" baseline="0" dirty="0" smtClean="0">
                          <a:ln>
                            <a:noFill/>
                          </a:ln>
                          <a:solidFill>
                            <a:schemeClr val="bg1"/>
                          </a:solidFill>
                          <a:effectLst/>
                          <a:latin typeface="宋体" pitchFamily="2" charset="-122"/>
                          <a:ea typeface="宋体" pitchFamily="2" charset="-122"/>
                        </a:rPr>
                        <a:t>套数</a:t>
                      </a:r>
                    </a:p>
                  </a:txBody>
                  <a:tcPr marL="54000" marR="54000" marT="36000" marB="3600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2700" cap="flat" cmpd="sng" algn="ctr">
                      <a:solidFill>
                        <a:srgbClr val="336699"/>
                      </a:solidFill>
                      <a:prstDash val="solid"/>
                      <a:round/>
                      <a:headEnd type="none" w="med" len="med"/>
                      <a:tailEnd type="none" w="med" len="med"/>
                    </a:lnB>
                    <a:lnTlToBr>
                      <a:noFill/>
                    </a:lnTlToBr>
                    <a:lnBlToTr>
                      <a:noFill/>
                    </a:lnBlToTr>
                    <a:solidFill>
                      <a:srgbClr val="3475A2"/>
                    </a:solidFill>
                  </a:tcPr>
                </a:tc>
                <a:tc>
                  <a:txBody>
                    <a:bodyPr/>
                    <a:lstStyle/>
                    <a:p>
                      <a:pPr marL="0" marR="0" lvl="0" indent="0" algn="ctr" defTabSz="914400" rtl="0" eaLnBrk="1" fontAlgn="ctr" latinLnBrk="0" hangingPunct="1">
                        <a:lnSpc>
                          <a:spcPct val="120000"/>
                        </a:lnSpc>
                        <a:spcBef>
                          <a:spcPct val="0"/>
                        </a:spcBef>
                        <a:spcAft>
                          <a:spcPct val="0"/>
                        </a:spcAft>
                        <a:buClrTx/>
                        <a:buSzTx/>
                        <a:buFontTx/>
                        <a:buNone/>
                        <a:tabLst/>
                      </a:pPr>
                      <a:r>
                        <a:rPr kumimoji="0" lang="zh-CN" altLang="en-US" sz="900" b="0" i="0" u="none" strike="noStrike" cap="none" normalizeH="0" baseline="0" dirty="0" smtClean="0">
                          <a:ln>
                            <a:noFill/>
                          </a:ln>
                          <a:solidFill>
                            <a:schemeClr val="bg1"/>
                          </a:solidFill>
                          <a:effectLst/>
                          <a:latin typeface="宋体" pitchFamily="2" charset="-122"/>
                          <a:ea typeface="宋体" pitchFamily="2" charset="-122"/>
                        </a:rPr>
                        <a:t>销售</a:t>
                      </a:r>
                    </a:p>
                    <a:p>
                      <a:pPr marL="0" marR="0" lvl="0" indent="0" algn="ctr" defTabSz="914400" rtl="0" eaLnBrk="1" fontAlgn="ctr" latinLnBrk="0" hangingPunct="1">
                        <a:lnSpc>
                          <a:spcPct val="120000"/>
                        </a:lnSpc>
                        <a:spcBef>
                          <a:spcPct val="0"/>
                        </a:spcBef>
                        <a:spcAft>
                          <a:spcPct val="0"/>
                        </a:spcAft>
                        <a:buClrTx/>
                        <a:buSzTx/>
                        <a:buFontTx/>
                        <a:buNone/>
                        <a:tabLst/>
                      </a:pPr>
                      <a:r>
                        <a:rPr kumimoji="0" lang="zh-CN" altLang="en-US" sz="900" b="0" i="0" u="none" strike="noStrike" cap="none" normalizeH="0" baseline="0" dirty="0" smtClean="0">
                          <a:ln>
                            <a:noFill/>
                          </a:ln>
                          <a:solidFill>
                            <a:schemeClr val="bg1"/>
                          </a:solidFill>
                          <a:effectLst/>
                          <a:latin typeface="宋体" pitchFamily="2" charset="-122"/>
                          <a:ea typeface="宋体" pitchFamily="2" charset="-122"/>
                        </a:rPr>
                        <a:t>套数</a:t>
                      </a:r>
                    </a:p>
                  </a:txBody>
                  <a:tcPr marL="54000" marR="54000" marT="36000" marB="3600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2700" cap="flat" cmpd="sng" algn="ctr">
                      <a:solidFill>
                        <a:srgbClr val="336699"/>
                      </a:solidFill>
                      <a:prstDash val="solid"/>
                      <a:round/>
                      <a:headEnd type="none" w="med" len="med"/>
                      <a:tailEnd type="none" w="med" len="med"/>
                    </a:lnB>
                    <a:lnTlToBr>
                      <a:noFill/>
                    </a:lnTlToBr>
                    <a:lnBlToTr>
                      <a:noFill/>
                    </a:lnBlToTr>
                    <a:solidFill>
                      <a:srgbClr val="3475A2"/>
                    </a:solidFill>
                  </a:tcPr>
                </a:tc>
                <a:tc>
                  <a:txBody>
                    <a:bodyPr/>
                    <a:lstStyle/>
                    <a:p>
                      <a:pPr marL="0" marR="0" lvl="0" indent="0" algn="ctr" defTabSz="914400" rtl="0" eaLnBrk="1" fontAlgn="ctr" latinLnBrk="0" hangingPunct="1">
                        <a:lnSpc>
                          <a:spcPct val="120000"/>
                        </a:lnSpc>
                        <a:spcBef>
                          <a:spcPct val="0"/>
                        </a:spcBef>
                        <a:spcAft>
                          <a:spcPct val="0"/>
                        </a:spcAft>
                        <a:buClrTx/>
                        <a:buSzTx/>
                        <a:buFontTx/>
                        <a:buNone/>
                        <a:tabLst/>
                      </a:pPr>
                      <a:r>
                        <a:rPr kumimoji="0" lang="zh-CN" altLang="en-US" sz="900" b="0" i="0" u="none" strike="noStrike" cap="none" normalizeH="0" baseline="0" dirty="0" smtClean="0">
                          <a:ln>
                            <a:noFill/>
                          </a:ln>
                          <a:solidFill>
                            <a:schemeClr val="bg1"/>
                          </a:solidFill>
                          <a:effectLst/>
                          <a:latin typeface="宋体" pitchFamily="2" charset="-122"/>
                          <a:ea typeface="宋体" pitchFamily="2" charset="-122"/>
                        </a:rPr>
                        <a:t>热销</a:t>
                      </a:r>
                    </a:p>
                    <a:p>
                      <a:pPr marL="0" marR="0" lvl="0" indent="0" algn="ctr" defTabSz="914400" rtl="0" eaLnBrk="1" fontAlgn="ctr" latinLnBrk="0" hangingPunct="1">
                        <a:lnSpc>
                          <a:spcPct val="120000"/>
                        </a:lnSpc>
                        <a:spcBef>
                          <a:spcPct val="0"/>
                        </a:spcBef>
                        <a:spcAft>
                          <a:spcPct val="0"/>
                        </a:spcAft>
                        <a:buClrTx/>
                        <a:buSzTx/>
                        <a:buFontTx/>
                        <a:buNone/>
                        <a:tabLst/>
                      </a:pPr>
                      <a:r>
                        <a:rPr kumimoji="0" lang="zh-CN" altLang="en-US" sz="900" b="0" i="0" u="none" strike="noStrike" cap="none" normalizeH="0" baseline="0" dirty="0" smtClean="0">
                          <a:ln>
                            <a:noFill/>
                          </a:ln>
                          <a:solidFill>
                            <a:schemeClr val="bg1"/>
                          </a:solidFill>
                          <a:effectLst/>
                          <a:latin typeface="宋体" pitchFamily="2" charset="-122"/>
                          <a:ea typeface="宋体" pitchFamily="2" charset="-122"/>
                        </a:rPr>
                        <a:t>户型</a:t>
                      </a:r>
                    </a:p>
                    <a:p>
                      <a:pPr marL="0" marR="0" lvl="0" indent="0" algn="ctr" defTabSz="914400" rtl="0" eaLnBrk="1" fontAlgn="ctr" latinLnBrk="0" hangingPunct="1">
                        <a:lnSpc>
                          <a:spcPct val="120000"/>
                        </a:lnSpc>
                        <a:spcBef>
                          <a:spcPct val="0"/>
                        </a:spcBef>
                        <a:spcAft>
                          <a:spcPct val="0"/>
                        </a:spcAft>
                        <a:buClrTx/>
                        <a:buSzTx/>
                        <a:buFontTx/>
                        <a:buNone/>
                        <a:tabLst/>
                      </a:pPr>
                      <a:r>
                        <a:rPr kumimoji="0" lang="zh-CN" altLang="en-US" sz="900" b="0" i="0" u="none" strike="noStrike" cap="none" normalizeH="0" baseline="0" dirty="0" smtClean="0">
                          <a:ln>
                            <a:noFill/>
                          </a:ln>
                          <a:solidFill>
                            <a:schemeClr val="bg1"/>
                          </a:solidFill>
                          <a:effectLst/>
                          <a:latin typeface="宋体" pitchFamily="2" charset="-122"/>
                          <a:ea typeface="宋体" pitchFamily="2" charset="-122"/>
                        </a:rPr>
                        <a:t>㎡</a:t>
                      </a:r>
                    </a:p>
                  </a:txBody>
                  <a:tcPr marL="54000" marR="54000" marT="36000" marB="3600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2700" cap="flat" cmpd="sng" algn="ctr">
                      <a:solidFill>
                        <a:srgbClr val="336699"/>
                      </a:solidFill>
                      <a:prstDash val="solid"/>
                      <a:round/>
                      <a:headEnd type="none" w="med" len="med"/>
                      <a:tailEnd type="none" w="med" len="med"/>
                    </a:lnB>
                    <a:lnTlToBr>
                      <a:noFill/>
                    </a:lnTlToBr>
                    <a:lnBlToTr>
                      <a:noFill/>
                    </a:lnBlToTr>
                    <a:solidFill>
                      <a:srgbClr val="3475A2"/>
                    </a:solidFill>
                  </a:tcPr>
                </a:tc>
                <a:tc>
                  <a:txBody>
                    <a:bodyPr/>
                    <a:lstStyle/>
                    <a:p>
                      <a:pPr marL="0" marR="0" lvl="0" indent="0" algn="ctr" defTabSz="914400" rtl="0" eaLnBrk="1" fontAlgn="ctr" latinLnBrk="0" hangingPunct="1">
                        <a:lnSpc>
                          <a:spcPct val="120000"/>
                        </a:lnSpc>
                        <a:spcBef>
                          <a:spcPct val="0"/>
                        </a:spcBef>
                        <a:spcAft>
                          <a:spcPct val="0"/>
                        </a:spcAft>
                        <a:buClrTx/>
                        <a:buSzTx/>
                        <a:buFontTx/>
                        <a:buNone/>
                        <a:tabLst/>
                      </a:pPr>
                      <a:r>
                        <a:rPr kumimoji="0" lang="zh-CN" altLang="en-US" sz="900" b="0" i="0" u="none" strike="noStrike" cap="none" normalizeH="0" baseline="0" dirty="0" smtClean="0">
                          <a:ln>
                            <a:noFill/>
                          </a:ln>
                          <a:solidFill>
                            <a:schemeClr val="bg1"/>
                          </a:solidFill>
                          <a:effectLst/>
                          <a:latin typeface="宋体" pitchFamily="2" charset="-122"/>
                          <a:ea typeface="宋体" pitchFamily="2" charset="-122"/>
                        </a:rPr>
                        <a:t>面积区间</a:t>
                      </a:r>
                    </a:p>
                    <a:p>
                      <a:pPr marL="0" marR="0" lvl="0" indent="0" algn="ctr" defTabSz="914400" rtl="0" eaLnBrk="1" fontAlgn="ctr" latinLnBrk="0" hangingPunct="1">
                        <a:lnSpc>
                          <a:spcPct val="120000"/>
                        </a:lnSpc>
                        <a:spcBef>
                          <a:spcPct val="0"/>
                        </a:spcBef>
                        <a:spcAft>
                          <a:spcPct val="0"/>
                        </a:spcAft>
                        <a:buClrTx/>
                        <a:buSzTx/>
                        <a:buFontTx/>
                        <a:buNone/>
                        <a:tabLst/>
                      </a:pPr>
                      <a:r>
                        <a:rPr kumimoji="0" lang="zh-CN" altLang="en-US" sz="900" b="0" i="0" u="none" strike="noStrike" cap="none" normalizeH="0" baseline="0" dirty="0" smtClean="0">
                          <a:ln>
                            <a:noFill/>
                          </a:ln>
                          <a:solidFill>
                            <a:schemeClr val="bg1"/>
                          </a:solidFill>
                          <a:effectLst/>
                          <a:latin typeface="宋体" pitchFamily="2" charset="-122"/>
                          <a:ea typeface="宋体" pitchFamily="2" charset="-122"/>
                        </a:rPr>
                        <a:t>㎡</a:t>
                      </a:r>
                    </a:p>
                  </a:txBody>
                  <a:tcPr marL="54000" marR="54000" marT="36000" marB="3600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2700" cap="flat" cmpd="sng" algn="ctr">
                      <a:solidFill>
                        <a:srgbClr val="336699"/>
                      </a:solidFill>
                      <a:prstDash val="solid"/>
                      <a:round/>
                      <a:headEnd type="none" w="med" len="med"/>
                      <a:tailEnd type="none" w="med" len="med"/>
                    </a:lnB>
                    <a:lnTlToBr>
                      <a:noFill/>
                    </a:lnTlToBr>
                    <a:lnBlToTr>
                      <a:noFill/>
                    </a:lnBlToTr>
                    <a:solidFill>
                      <a:srgbClr val="3475A2"/>
                    </a:solidFill>
                  </a:tcPr>
                </a:tc>
                <a:tc>
                  <a:txBody>
                    <a:bodyPr/>
                    <a:lstStyle/>
                    <a:p>
                      <a:pPr marL="0" marR="0" lvl="0" indent="0" algn="ctr" defTabSz="914400" rtl="0" eaLnBrk="1" fontAlgn="ctr" latinLnBrk="0" hangingPunct="1">
                        <a:lnSpc>
                          <a:spcPct val="120000"/>
                        </a:lnSpc>
                        <a:spcBef>
                          <a:spcPct val="0"/>
                        </a:spcBef>
                        <a:spcAft>
                          <a:spcPct val="0"/>
                        </a:spcAft>
                        <a:buClrTx/>
                        <a:buSzTx/>
                        <a:buFontTx/>
                        <a:buNone/>
                        <a:tabLst/>
                      </a:pPr>
                      <a:r>
                        <a:rPr kumimoji="0" lang="zh-CN" altLang="en-US" sz="900" b="0" i="0" u="none" strike="noStrike" cap="none" normalizeH="0" baseline="0" smtClean="0">
                          <a:ln>
                            <a:noFill/>
                          </a:ln>
                          <a:solidFill>
                            <a:schemeClr val="bg1"/>
                          </a:solidFill>
                          <a:effectLst/>
                          <a:latin typeface="宋体" pitchFamily="2" charset="-122"/>
                          <a:ea typeface="宋体" pitchFamily="2" charset="-122"/>
                        </a:rPr>
                        <a:t>整体</a:t>
                      </a:r>
                    </a:p>
                    <a:p>
                      <a:pPr marL="0" marR="0" lvl="0" indent="0" algn="ctr" defTabSz="914400" rtl="0" eaLnBrk="1" fontAlgn="ctr" latinLnBrk="0" hangingPunct="1">
                        <a:lnSpc>
                          <a:spcPct val="120000"/>
                        </a:lnSpc>
                        <a:spcBef>
                          <a:spcPct val="0"/>
                        </a:spcBef>
                        <a:spcAft>
                          <a:spcPct val="0"/>
                        </a:spcAft>
                        <a:buClrTx/>
                        <a:buSzTx/>
                        <a:buFontTx/>
                        <a:buNone/>
                        <a:tabLst/>
                      </a:pPr>
                      <a:r>
                        <a:rPr kumimoji="0" lang="zh-CN" altLang="en-US" sz="900" b="0" i="0" u="none" strike="noStrike" cap="none" normalizeH="0" baseline="0" smtClean="0">
                          <a:ln>
                            <a:noFill/>
                          </a:ln>
                          <a:solidFill>
                            <a:schemeClr val="bg1"/>
                          </a:solidFill>
                          <a:effectLst/>
                          <a:latin typeface="宋体" pitchFamily="2" charset="-122"/>
                          <a:ea typeface="宋体" pitchFamily="2" charset="-122"/>
                        </a:rPr>
                        <a:t>均价</a:t>
                      </a:r>
                    </a:p>
                    <a:p>
                      <a:pPr marL="0" marR="0" lvl="0" indent="0" algn="ctr" defTabSz="914400" rtl="0" eaLnBrk="1" fontAlgn="ctr" latinLnBrk="0" hangingPunct="1">
                        <a:lnSpc>
                          <a:spcPct val="120000"/>
                        </a:lnSpc>
                        <a:spcBef>
                          <a:spcPct val="0"/>
                        </a:spcBef>
                        <a:spcAft>
                          <a:spcPct val="0"/>
                        </a:spcAft>
                        <a:buClrTx/>
                        <a:buSzTx/>
                        <a:buFontTx/>
                        <a:buNone/>
                        <a:tabLst/>
                      </a:pPr>
                      <a:r>
                        <a:rPr kumimoji="0" lang="zh-CN" altLang="en-US" sz="900" b="0" i="0" u="none" strike="noStrike" cap="none" normalizeH="0" baseline="0" smtClean="0">
                          <a:ln>
                            <a:noFill/>
                          </a:ln>
                          <a:solidFill>
                            <a:schemeClr val="bg1"/>
                          </a:solidFill>
                          <a:effectLst/>
                          <a:latin typeface="宋体" pitchFamily="2" charset="-122"/>
                          <a:ea typeface="宋体" pitchFamily="2" charset="-122"/>
                        </a:rPr>
                        <a:t>元</a:t>
                      </a:r>
                      <a:r>
                        <a:rPr kumimoji="0" lang="en-US" altLang="zh-CN" sz="900" b="0" i="0" u="none" strike="noStrike" cap="none" normalizeH="0" baseline="0" smtClean="0">
                          <a:ln>
                            <a:noFill/>
                          </a:ln>
                          <a:solidFill>
                            <a:schemeClr val="bg1"/>
                          </a:solidFill>
                          <a:effectLst/>
                          <a:latin typeface="宋体" pitchFamily="2" charset="-122"/>
                          <a:ea typeface="宋体" pitchFamily="2" charset="-122"/>
                        </a:rPr>
                        <a:t>/㎡</a:t>
                      </a:r>
                      <a:endParaRPr kumimoji="0" lang="zh-CN" altLang="en-US" sz="900" b="0" i="0" u="none" strike="noStrike" cap="none" normalizeH="0" baseline="0" smtClean="0">
                        <a:ln>
                          <a:noFill/>
                        </a:ln>
                        <a:solidFill>
                          <a:schemeClr val="bg1"/>
                        </a:solidFill>
                        <a:effectLst/>
                        <a:latin typeface="宋体" pitchFamily="2" charset="-122"/>
                        <a:ea typeface="宋体" pitchFamily="2" charset="-122"/>
                      </a:endParaRPr>
                    </a:p>
                  </a:txBody>
                  <a:tcPr marL="54000" marR="54000" marT="36000" marB="3600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2700" cap="flat" cmpd="sng" algn="ctr">
                      <a:solidFill>
                        <a:srgbClr val="336699"/>
                      </a:solidFill>
                      <a:prstDash val="solid"/>
                      <a:round/>
                      <a:headEnd type="none" w="med" len="med"/>
                      <a:tailEnd type="none" w="med" len="med"/>
                    </a:lnB>
                    <a:lnTlToBr>
                      <a:noFill/>
                    </a:lnTlToBr>
                    <a:lnBlToTr>
                      <a:noFill/>
                    </a:lnBlToTr>
                    <a:solidFill>
                      <a:srgbClr val="3475A2"/>
                    </a:solidFill>
                  </a:tcPr>
                </a:tc>
                <a:tc>
                  <a:txBody>
                    <a:bodyPr/>
                    <a:lstStyle/>
                    <a:p>
                      <a:pPr marL="0" marR="0" lvl="0" indent="0" algn="ctr" defTabSz="914400" rtl="0" eaLnBrk="1" fontAlgn="ctr" latinLnBrk="0" hangingPunct="1">
                        <a:lnSpc>
                          <a:spcPct val="120000"/>
                        </a:lnSpc>
                        <a:spcBef>
                          <a:spcPct val="0"/>
                        </a:spcBef>
                        <a:spcAft>
                          <a:spcPct val="0"/>
                        </a:spcAft>
                        <a:buClrTx/>
                        <a:buSzTx/>
                        <a:buFontTx/>
                        <a:buNone/>
                        <a:tabLst/>
                      </a:pPr>
                      <a:r>
                        <a:rPr kumimoji="0" lang="zh-CN" altLang="en-US" sz="900" b="0" i="0" u="none" strike="noStrike" cap="none" normalizeH="0" baseline="0" smtClean="0">
                          <a:ln>
                            <a:noFill/>
                          </a:ln>
                          <a:solidFill>
                            <a:schemeClr val="bg1"/>
                          </a:solidFill>
                          <a:effectLst/>
                          <a:latin typeface="宋体" pitchFamily="2" charset="-122"/>
                          <a:ea typeface="宋体" pitchFamily="2" charset="-122"/>
                        </a:rPr>
                        <a:t>整体折</a:t>
                      </a:r>
                    </a:p>
                    <a:p>
                      <a:pPr marL="0" marR="0" lvl="0" indent="0" algn="ctr" defTabSz="914400" rtl="0" eaLnBrk="1" fontAlgn="ctr" latinLnBrk="0" hangingPunct="1">
                        <a:lnSpc>
                          <a:spcPct val="120000"/>
                        </a:lnSpc>
                        <a:spcBef>
                          <a:spcPct val="0"/>
                        </a:spcBef>
                        <a:spcAft>
                          <a:spcPct val="0"/>
                        </a:spcAft>
                        <a:buClrTx/>
                        <a:buSzTx/>
                        <a:buFontTx/>
                        <a:buNone/>
                        <a:tabLst/>
                      </a:pPr>
                      <a:r>
                        <a:rPr kumimoji="0" lang="zh-CN" altLang="en-US" sz="900" b="0" i="0" u="none" strike="noStrike" cap="none" normalizeH="0" baseline="0" smtClean="0">
                          <a:ln>
                            <a:noFill/>
                          </a:ln>
                          <a:solidFill>
                            <a:schemeClr val="bg1"/>
                          </a:solidFill>
                          <a:effectLst/>
                          <a:latin typeface="宋体" pitchFamily="2" charset="-122"/>
                          <a:ea typeface="宋体" pitchFamily="2" charset="-122"/>
                        </a:rPr>
                        <a:t>后均价</a:t>
                      </a:r>
                    </a:p>
                    <a:p>
                      <a:pPr marL="0" marR="0" lvl="0" indent="0" algn="ctr" defTabSz="914400" rtl="0" eaLnBrk="1" fontAlgn="ctr" latinLnBrk="0" hangingPunct="1">
                        <a:lnSpc>
                          <a:spcPct val="120000"/>
                        </a:lnSpc>
                        <a:spcBef>
                          <a:spcPct val="0"/>
                        </a:spcBef>
                        <a:spcAft>
                          <a:spcPct val="0"/>
                        </a:spcAft>
                        <a:buClrTx/>
                        <a:buSzTx/>
                        <a:buFontTx/>
                        <a:buNone/>
                        <a:tabLst/>
                      </a:pPr>
                      <a:r>
                        <a:rPr kumimoji="0" lang="zh-CN" altLang="en-US" sz="900" b="0" i="0" u="none" strike="noStrike" cap="none" normalizeH="0" baseline="0" smtClean="0">
                          <a:ln>
                            <a:noFill/>
                          </a:ln>
                          <a:solidFill>
                            <a:schemeClr val="bg1"/>
                          </a:solidFill>
                          <a:effectLst/>
                          <a:latin typeface="宋体" pitchFamily="2" charset="-122"/>
                          <a:ea typeface="宋体" pitchFamily="2" charset="-122"/>
                        </a:rPr>
                        <a:t>元</a:t>
                      </a:r>
                      <a:r>
                        <a:rPr kumimoji="0" lang="en-US" altLang="zh-CN" sz="900" b="0" i="0" u="none" strike="noStrike" cap="none" normalizeH="0" baseline="0" smtClean="0">
                          <a:ln>
                            <a:noFill/>
                          </a:ln>
                          <a:solidFill>
                            <a:schemeClr val="bg1"/>
                          </a:solidFill>
                          <a:effectLst/>
                          <a:latin typeface="宋体" pitchFamily="2" charset="-122"/>
                          <a:ea typeface="宋体" pitchFamily="2" charset="-122"/>
                        </a:rPr>
                        <a:t>/㎡</a:t>
                      </a:r>
                      <a:endParaRPr kumimoji="0" lang="zh-CN" altLang="en-US" sz="900" b="0" i="0" u="none" strike="noStrike" cap="none" normalizeH="0" baseline="0" smtClean="0">
                        <a:ln>
                          <a:noFill/>
                        </a:ln>
                        <a:solidFill>
                          <a:schemeClr val="bg1"/>
                        </a:solidFill>
                        <a:effectLst/>
                        <a:latin typeface="宋体" pitchFamily="2" charset="-122"/>
                        <a:ea typeface="宋体" pitchFamily="2" charset="-122"/>
                      </a:endParaRPr>
                    </a:p>
                  </a:txBody>
                  <a:tcPr marL="54000" marR="54000" marT="36000" marB="3600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2700" cap="flat" cmpd="sng" algn="ctr">
                      <a:solidFill>
                        <a:srgbClr val="336699"/>
                      </a:solidFill>
                      <a:prstDash val="solid"/>
                      <a:round/>
                      <a:headEnd type="none" w="med" len="med"/>
                      <a:tailEnd type="none" w="med" len="med"/>
                    </a:lnB>
                    <a:lnTlToBr>
                      <a:noFill/>
                    </a:lnTlToBr>
                    <a:lnBlToTr>
                      <a:noFill/>
                    </a:lnBlToTr>
                    <a:solidFill>
                      <a:srgbClr val="3475A2"/>
                    </a:solidFill>
                  </a:tcPr>
                </a:tc>
                <a:tc>
                  <a:txBody>
                    <a:bodyPr/>
                    <a:lstStyle/>
                    <a:p>
                      <a:pPr marL="0" marR="0" lvl="0" indent="0" algn="ctr" defTabSz="914400" rtl="0" eaLnBrk="1" fontAlgn="ctr" latinLnBrk="0" hangingPunct="1">
                        <a:lnSpc>
                          <a:spcPct val="120000"/>
                        </a:lnSpc>
                        <a:spcBef>
                          <a:spcPct val="0"/>
                        </a:spcBef>
                        <a:spcAft>
                          <a:spcPct val="0"/>
                        </a:spcAft>
                        <a:buClrTx/>
                        <a:buSzTx/>
                        <a:buFontTx/>
                        <a:buNone/>
                        <a:tabLst/>
                      </a:pPr>
                      <a:r>
                        <a:rPr kumimoji="0" lang="zh-CN" altLang="en-US" sz="900" b="0" i="0" u="none" strike="noStrike" cap="none" normalizeH="0" baseline="0" dirty="0" smtClean="0">
                          <a:ln>
                            <a:noFill/>
                          </a:ln>
                          <a:solidFill>
                            <a:schemeClr val="bg1"/>
                          </a:solidFill>
                          <a:effectLst/>
                          <a:latin typeface="宋体" pitchFamily="2" charset="-122"/>
                          <a:ea typeface="宋体" pitchFamily="2" charset="-122"/>
                        </a:rPr>
                        <a:t>成交部分</a:t>
                      </a:r>
                      <a:endParaRPr kumimoji="0" lang="en-US" altLang="zh-CN" sz="900" b="0" i="0" u="none" strike="noStrike" cap="none" normalizeH="0" baseline="0" dirty="0" smtClean="0">
                        <a:ln>
                          <a:noFill/>
                        </a:ln>
                        <a:solidFill>
                          <a:schemeClr val="bg1"/>
                        </a:solidFill>
                        <a:effectLst/>
                        <a:latin typeface="宋体" pitchFamily="2" charset="-122"/>
                        <a:ea typeface="宋体" pitchFamily="2" charset="-122"/>
                      </a:endParaRPr>
                    </a:p>
                    <a:p>
                      <a:pPr marL="0" marR="0" lvl="0" indent="0" algn="ctr" defTabSz="914400" rtl="0" eaLnBrk="1" fontAlgn="ctr" latinLnBrk="0" hangingPunct="1">
                        <a:lnSpc>
                          <a:spcPct val="120000"/>
                        </a:lnSpc>
                        <a:spcBef>
                          <a:spcPct val="0"/>
                        </a:spcBef>
                        <a:spcAft>
                          <a:spcPct val="0"/>
                        </a:spcAft>
                        <a:buClrTx/>
                        <a:buSzTx/>
                        <a:buFontTx/>
                        <a:buNone/>
                        <a:tabLst/>
                      </a:pPr>
                      <a:r>
                        <a:rPr kumimoji="0" lang="zh-CN" altLang="en-US" sz="900" b="0" i="0" u="none" strike="noStrike" cap="none" normalizeH="0" baseline="0" dirty="0" smtClean="0">
                          <a:ln>
                            <a:noFill/>
                          </a:ln>
                          <a:solidFill>
                            <a:schemeClr val="bg1"/>
                          </a:solidFill>
                          <a:effectLst/>
                          <a:latin typeface="宋体" pitchFamily="2" charset="-122"/>
                          <a:ea typeface="宋体" pitchFamily="2" charset="-122"/>
                        </a:rPr>
                        <a:t>均价</a:t>
                      </a:r>
                    </a:p>
                    <a:p>
                      <a:pPr marL="0" marR="0" lvl="0" indent="0" algn="ctr" defTabSz="914400" rtl="0" eaLnBrk="1" fontAlgn="ctr" latinLnBrk="0" hangingPunct="1">
                        <a:lnSpc>
                          <a:spcPct val="120000"/>
                        </a:lnSpc>
                        <a:spcBef>
                          <a:spcPct val="0"/>
                        </a:spcBef>
                        <a:spcAft>
                          <a:spcPct val="0"/>
                        </a:spcAft>
                        <a:buClrTx/>
                        <a:buSzTx/>
                        <a:buFontTx/>
                        <a:buNone/>
                        <a:tabLst/>
                      </a:pPr>
                      <a:r>
                        <a:rPr kumimoji="0" lang="zh-CN" altLang="en-US" sz="900" b="0" i="0" u="none" strike="noStrike" cap="none" normalizeH="0" baseline="0" dirty="0" smtClean="0">
                          <a:ln>
                            <a:noFill/>
                          </a:ln>
                          <a:solidFill>
                            <a:schemeClr val="bg1"/>
                          </a:solidFill>
                          <a:effectLst/>
                          <a:latin typeface="宋体" pitchFamily="2" charset="-122"/>
                          <a:ea typeface="宋体" pitchFamily="2" charset="-122"/>
                        </a:rPr>
                        <a:t>元</a:t>
                      </a:r>
                      <a:r>
                        <a:rPr kumimoji="0" lang="en-US" altLang="zh-CN" sz="900" b="0" i="0" u="none" strike="noStrike" cap="none" normalizeH="0" baseline="0" dirty="0" smtClean="0">
                          <a:ln>
                            <a:noFill/>
                          </a:ln>
                          <a:solidFill>
                            <a:schemeClr val="bg1"/>
                          </a:solidFill>
                          <a:effectLst/>
                          <a:latin typeface="宋体" pitchFamily="2" charset="-122"/>
                          <a:ea typeface="宋体" pitchFamily="2" charset="-122"/>
                        </a:rPr>
                        <a:t>/㎡</a:t>
                      </a:r>
                    </a:p>
                  </a:txBody>
                  <a:tcPr marL="54000" marR="54000" marT="36000" marB="3600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2700" cap="flat" cmpd="sng" algn="ctr">
                      <a:solidFill>
                        <a:srgbClr val="336699"/>
                      </a:solidFill>
                      <a:prstDash val="solid"/>
                      <a:round/>
                      <a:headEnd type="none" w="med" len="med"/>
                      <a:tailEnd type="none" w="med" len="med"/>
                    </a:lnB>
                    <a:lnTlToBr>
                      <a:noFill/>
                    </a:lnTlToBr>
                    <a:lnBlToTr>
                      <a:noFill/>
                    </a:lnBlToTr>
                    <a:solidFill>
                      <a:srgbClr val="3475A2"/>
                    </a:solidFill>
                  </a:tcPr>
                </a:tc>
                <a:tc>
                  <a:txBody>
                    <a:bodyPr/>
                    <a:lstStyle/>
                    <a:p>
                      <a:pPr marL="0" marR="0" lvl="0" indent="0" algn="ctr" defTabSz="914400" rtl="0" eaLnBrk="1" fontAlgn="ctr" latinLnBrk="0" hangingPunct="1">
                        <a:lnSpc>
                          <a:spcPct val="120000"/>
                        </a:lnSpc>
                        <a:spcBef>
                          <a:spcPct val="0"/>
                        </a:spcBef>
                        <a:spcAft>
                          <a:spcPct val="0"/>
                        </a:spcAft>
                        <a:buClrTx/>
                        <a:buSzTx/>
                        <a:buFontTx/>
                        <a:buNone/>
                        <a:tabLst/>
                      </a:pPr>
                      <a:r>
                        <a:rPr kumimoji="0" lang="zh-CN" altLang="en-US" sz="900" b="0" i="0" u="none" strike="noStrike" cap="none" normalizeH="0" baseline="0" smtClean="0">
                          <a:ln>
                            <a:noFill/>
                          </a:ln>
                          <a:solidFill>
                            <a:schemeClr val="bg1"/>
                          </a:solidFill>
                          <a:effectLst/>
                          <a:latin typeface="宋体" pitchFamily="2" charset="-122"/>
                          <a:ea typeface="宋体" pitchFamily="2" charset="-122"/>
                        </a:rPr>
                        <a:t>起价</a:t>
                      </a:r>
                    </a:p>
                    <a:p>
                      <a:pPr marL="0" marR="0" lvl="0" indent="0" algn="ctr" defTabSz="914400" rtl="0" eaLnBrk="1" fontAlgn="ctr" latinLnBrk="0" hangingPunct="1">
                        <a:lnSpc>
                          <a:spcPct val="120000"/>
                        </a:lnSpc>
                        <a:spcBef>
                          <a:spcPct val="0"/>
                        </a:spcBef>
                        <a:spcAft>
                          <a:spcPct val="0"/>
                        </a:spcAft>
                        <a:buClrTx/>
                        <a:buSzTx/>
                        <a:buFontTx/>
                        <a:buNone/>
                        <a:tabLst/>
                      </a:pPr>
                      <a:r>
                        <a:rPr kumimoji="0" lang="zh-CN" altLang="en-US" sz="900" b="0" i="0" u="none" strike="noStrike" cap="none" normalizeH="0" baseline="0" smtClean="0">
                          <a:ln>
                            <a:noFill/>
                          </a:ln>
                          <a:solidFill>
                            <a:schemeClr val="bg1"/>
                          </a:solidFill>
                          <a:effectLst/>
                          <a:latin typeface="宋体" pitchFamily="2" charset="-122"/>
                          <a:ea typeface="宋体" pitchFamily="2" charset="-122"/>
                        </a:rPr>
                        <a:t>元</a:t>
                      </a:r>
                      <a:r>
                        <a:rPr kumimoji="0" lang="en-US" altLang="zh-CN" sz="900" b="0" i="0" u="none" strike="noStrike" cap="none" normalizeH="0" baseline="0" smtClean="0">
                          <a:ln>
                            <a:noFill/>
                          </a:ln>
                          <a:solidFill>
                            <a:schemeClr val="bg1"/>
                          </a:solidFill>
                          <a:effectLst/>
                          <a:latin typeface="宋体" pitchFamily="2" charset="-122"/>
                          <a:ea typeface="宋体" pitchFamily="2" charset="-122"/>
                        </a:rPr>
                        <a:t>/㎡</a:t>
                      </a:r>
                      <a:endParaRPr kumimoji="0" lang="zh-CN" altLang="en-US" sz="900" b="0" i="0" u="none" strike="noStrike" cap="none" normalizeH="0" baseline="0" smtClean="0">
                        <a:ln>
                          <a:noFill/>
                        </a:ln>
                        <a:solidFill>
                          <a:schemeClr val="bg1"/>
                        </a:solidFill>
                        <a:effectLst/>
                        <a:latin typeface="宋体" pitchFamily="2" charset="-122"/>
                        <a:ea typeface="宋体" pitchFamily="2" charset="-122"/>
                      </a:endParaRPr>
                    </a:p>
                  </a:txBody>
                  <a:tcPr marL="54000" marR="54000" marT="36000" marB="3600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2700" cap="flat" cmpd="sng" algn="ctr">
                      <a:solidFill>
                        <a:srgbClr val="336699"/>
                      </a:solidFill>
                      <a:prstDash val="solid"/>
                      <a:round/>
                      <a:headEnd type="none" w="med" len="med"/>
                      <a:tailEnd type="none" w="med" len="med"/>
                    </a:lnB>
                    <a:lnTlToBr>
                      <a:noFill/>
                    </a:lnTlToBr>
                    <a:lnBlToTr>
                      <a:noFill/>
                    </a:lnBlToTr>
                    <a:solidFill>
                      <a:srgbClr val="3475A2"/>
                    </a:solidFill>
                  </a:tcPr>
                </a:tc>
                <a:tc>
                  <a:txBody>
                    <a:bodyPr/>
                    <a:lstStyle/>
                    <a:p>
                      <a:pPr marL="0" marR="0" lvl="0" indent="0" algn="ctr" defTabSz="914400" rtl="0" eaLnBrk="1" fontAlgn="ctr" latinLnBrk="0" hangingPunct="1">
                        <a:lnSpc>
                          <a:spcPct val="120000"/>
                        </a:lnSpc>
                        <a:spcBef>
                          <a:spcPct val="0"/>
                        </a:spcBef>
                        <a:spcAft>
                          <a:spcPct val="0"/>
                        </a:spcAft>
                        <a:buClrTx/>
                        <a:buSzTx/>
                        <a:buFontTx/>
                        <a:buNone/>
                        <a:tabLst/>
                      </a:pPr>
                      <a:r>
                        <a:rPr kumimoji="0" lang="zh-CN" altLang="en-US" sz="900" b="0" i="0" u="none" strike="noStrike" cap="none" normalizeH="0" baseline="0" smtClean="0">
                          <a:ln>
                            <a:noFill/>
                          </a:ln>
                          <a:solidFill>
                            <a:schemeClr val="bg1"/>
                          </a:solidFill>
                          <a:effectLst/>
                          <a:latin typeface="宋体" pitchFamily="2" charset="-122"/>
                          <a:ea typeface="宋体" pitchFamily="2" charset="-122"/>
                        </a:rPr>
                        <a:t>最高价</a:t>
                      </a:r>
                    </a:p>
                    <a:p>
                      <a:pPr marL="0" marR="0" lvl="0" indent="0" algn="ctr" defTabSz="914400" rtl="0" eaLnBrk="1" fontAlgn="ctr" latinLnBrk="0" hangingPunct="1">
                        <a:lnSpc>
                          <a:spcPct val="120000"/>
                        </a:lnSpc>
                        <a:spcBef>
                          <a:spcPct val="0"/>
                        </a:spcBef>
                        <a:spcAft>
                          <a:spcPct val="0"/>
                        </a:spcAft>
                        <a:buClrTx/>
                        <a:buSzTx/>
                        <a:buFontTx/>
                        <a:buNone/>
                        <a:tabLst/>
                      </a:pPr>
                      <a:r>
                        <a:rPr kumimoji="0" lang="zh-CN" altLang="en-US" sz="900" b="0" i="0" u="none" strike="noStrike" cap="none" normalizeH="0" baseline="0" smtClean="0">
                          <a:ln>
                            <a:noFill/>
                          </a:ln>
                          <a:solidFill>
                            <a:schemeClr val="bg1"/>
                          </a:solidFill>
                          <a:effectLst/>
                          <a:latin typeface="宋体" pitchFamily="2" charset="-122"/>
                          <a:ea typeface="宋体" pitchFamily="2" charset="-122"/>
                        </a:rPr>
                        <a:t>元</a:t>
                      </a:r>
                      <a:r>
                        <a:rPr kumimoji="0" lang="en-US" altLang="zh-CN" sz="900" b="0" i="0" u="none" strike="noStrike" cap="none" normalizeH="0" baseline="0" smtClean="0">
                          <a:ln>
                            <a:noFill/>
                          </a:ln>
                          <a:solidFill>
                            <a:schemeClr val="bg1"/>
                          </a:solidFill>
                          <a:effectLst/>
                          <a:latin typeface="宋体" pitchFamily="2" charset="-122"/>
                          <a:ea typeface="宋体" pitchFamily="2" charset="-122"/>
                        </a:rPr>
                        <a:t>/㎡</a:t>
                      </a:r>
                      <a:endParaRPr kumimoji="0" lang="zh-CN" altLang="en-US" sz="900" b="0" i="0" u="none" strike="noStrike" cap="none" normalizeH="0" baseline="0" smtClean="0">
                        <a:ln>
                          <a:noFill/>
                        </a:ln>
                        <a:solidFill>
                          <a:schemeClr val="bg1"/>
                        </a:solidFill>
                        <a:effectLst/>
                        <a:latin typeface="宋体" pitchFamily="2" charset="-122"/>
                        <a:ea typeface="宋体" pitchFamily="2" charset="-122"/>
                      </a:endParaRPr>
                    </a:p>
                  </a:txBody>
                  <a:tcPr marL="54000" marR="54000" marT="36000" marB="3600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2700" cap="flat" cmpd="sng" algn="ctr">
                      <a:solidFill>
                        <a:srgbClr val="336699"/>
                      </a:solidFill>
                      <a:prstDash val="solid"/>
                      <a:round/>
                      <a:headEnd type="none" w="med" len="med"/>
                      <a:tailEnd type="none" w="med" len="med"/>
                    </a:lnB>
                    <a:lnTlToBr>
                      <a:noFill/>
                    </a:lnTlToBr>
                    <a:lnBlToTr>
                      <a:noFill/>
                    </a:lnBlToTr>
                    <a:solidFill>
                      <a:srgbClr val="3475A2"/>
                    </a:solidFill>
                  </a:tcPr>
                </a:tc>
                <a:tc>
                  <a:txBody>
                    <a:bodyPr/>
                    <a:lstStyle/>
                    <a:p>
                      <a:pPr marL="0" marR="0" lvl="0" indent="0" algn="ctr" defTabSz="914400" rtl="0" eaLnBrk="1" fontAlgn="ctr" latinLnBrk="0" hangingPunct="1">
                        <a:lnSpc>
                          <a:spcPct val="120000"/>
                        </a:lnSpc>
                        <a:spcBef>
                          <a:spcPct val="0"/>
                        </a:spcBef>
                        <a:spcAft>
                          <a:spcPct val="0"/>
                        </a:spcAft>
                        <a:buClrTx/>
                        <a:buSzTx/>
                        <a:buFontTx/>
                        <a:buNone/>
                        <a:tabLst/>
                      </a:pPr>
                      <a:r>
                        <a:rPr kumimoji="0" lang="zh-CN" altLang="en-US" sz="900" b="0" i="0" u="none" strike="noStrike" cap="none" normalizeH="0" baseline="0" smtClean="0">
                          <a:ln>
                            <a:noFill/>
                          </a:ln>
                          <a:solidFill>
                            <a:schemeClr val="bg1"/>
                          </a:solidFill>
                          <a:effectLst/>
                          <a:latin typeface="宋体" pitchFamily="2" charset="-122"/>
                          <a:ea typeface="宋体" pitchFamily="2" charset="-122"/>
                        </a:rPr>
                        <a:t>优惠情况</a:t>
                      </a:r>
                    </a:p>
                  </a:txBody>
                  <a:tcPr marL="54000" marR="54000" marT="36000" marB="36000" anchor="ctr" horzOverflow="overflow">
                    <a:lnL w="12700" cap="flat" cmpd="sng" algn="ctr">
                      <a:solidFill>
                        <a:schemeClr val="bg1"/>
                      </a:solidFill>
                      <a:prstDash val="solid"/>
                      <a:round/>
                      <a:headEnd type="none" w="med" len="med"/>
                      <a:tailEnd type="none" w="med" len="med"/>
                    </a:lnL>
                    <a:lnR w="12700" cap="flat" cmpd="sng" algn="ctr">
                      <a:solidFill>
                        <a:srgbClr val="336699"/>
                      </a:solidFill>
                      <a:prstDash val="solid"/>
                      <a:round/>
                      <a:headEnd type="none" w="med" len="med"/>
                      <a:tailEnd type="none" w="med" len="med"/>
                    </a:lnR>
                    <a:lnT w="19050" cap="flat" cmpd="sng" algn="ctr">
                      <a:solidFill>
                        <a:schemeClr val="bg1"/>
                      </a:solidFill>
                      <a:prstDash val="solid"/>
                      <a:round/>
                      <a:headEnd type="none" w="med" len="med"/>
                      <a:tailEnd type="none" w="med" len="med"/>
                    </a:lnT>
                    <a:lnB w="12700" cap="flat" cmpd="sng" algn="ctr">
                      <a:solidFill>
                        <a:srgbClr val="336699"/>
                      </a:solidFill>
                      <a:prstDash val="solid"/>
                      <a:round/>
                      <a:headEnd type="none" w="med" len="med"/>
                      <a:tailEnd type="none" w="med" len="med"/>
                    </a:lnB>
                    <a:lnTlToBr>
                      <a:noFill/>
                    </a:lnTlToBr>
                    <a:lnBlToTr>
                      <a:noFill/>
                    </a:lnBlToTr>
                    <a:solidFill>
                      <a:srgbClr val="3475A2"/>
                    </a:solidFill>
                  </a:tcPr>
                </a:tc>
              </a:tr>
              <a:tr h="921964">
                <a:tc>
                  <a:txBody>
                    <a:bodyPr/>
                    <a:lstStyle/>
                    <a:p>
                      <a:pPr marL="0" algn="ctr" defTabSz="914400" rtl="0" eaLnBrk="1" fontAlgn="ctr" latinLnBrk="0" hangingPunct="1"/>
                      <a:r>
                        <a:rPr kumimoji="0" lang="zh-CN" altLang="en-US" sz="900" b="0" i="0" u="none" strike="noStrike" kern="1200" cap="none" normalizeH="0" baseline="0" dirty="0" smtClean="0">
                          <a:ln>
                            <a:noFill/>
                          </a:ln>
                          <a:solidFill>
                            <a:srgbClr val="CC3300"/>
                          </a:solidFill>
                          <a:effectLst/>
                          <a:latin typeface="宋体" pitchFamily="2" charset="-122"/>
                          <a:ea typeface="宋体" pitchFamily="2" charset="-122"/>
                          <a:cs typeface="+mn-cs"/>
                        </a:rPr>
                        <a:t>高新区</a:t>
                      </a:r>
                      <a:endParaRPr kumimoji="0" lang="en-US" altLang="zh-CN" sz="900" b="0" i="0" u="none" strike="noStrike" kern="1200" cap="none" normalizeH="0" baseline="0" dirty="0" smtClean="0">
                        <a:ln>
                          <a:noFill/>
                        </a:ln>
                        <a:solidFill>
                          <a:srgbClr val="CC3300"/>
                        </a:solidFill>
                        <a:effectLst/>
                        <a:latin typeface="宋体" pitchFamily="2" charset="-122"/>
                        <a:ea typeface="宋体" pitchFamily="2" charset="-122"/>
                        <a:cs typeface="+mn-cs"/>
                      </a:endParaRPr>
                    </a:p>
                    <a:p>
                      <a:pPr algn="ctr" fontAlgn="ctr"/>
                      <a:r>
                        <a:rPr lang="en-US" altLang="zh-CN" sz="900" u="none" strike="noStrike" dirty="0" smtClean="0">
                          <a:effectLst/>
                          <a:latin typeface="宋体" panose="02010600030101010101" pitchFamily="2" charset="-122"/>
                          <a:ea typeface="宋体" panose="02010600030101010101" pitchFamily="2" charset="-122"/>
                        </a:rPr>
                        <a:t>10</a:t>
                      </a:r>
                      <a:r>
                        <a:rPr lang="zh-CN" altLang="en-US" sz="900" u="none" strike="noStrike" dirty="0" smtClean="0">
                          <a:effectLst/>
                          <a:latin typeface="宋体" panose="02010600030101010101" pitchFamily="2" charset="-122"/>
                          <a:ea typeface="宋体" panose="02010600030101010101" pitchFamily="2" charset="-122"/>
                        </a:rPr>
                        <a:t>月</a:t>
                      </a:r>
                      <a:r>
                        <a:rPr lang="en-US" altLang="zh-CN" sz="900" u="none" strike="noStrike" dirty="0" smtClean="0">
                          <a:effectLst/>
                          <a:latin typeface="宋体" panose="02010600030101010101" pitchFamily="2" charset="-122"/>
                          <a:ea typeface="宋体" panose="02010600030101010101" pitchFamily="2" charset="-122"/>
                        </a:rPr>
                        <a:t>12</a:t>
                      </a:r>
                      <a:r>
                        <a:rPr lang="zh-CN" altLang="en-US" sz="900" u="none" strike="noStrike" dirty="0" smtClean="0">
                          <a:effectLst/>
                          <a:latin typeface="宋体" panose="02010600030101010101" pitchFamily="2" charset="-122"/>
                          <a:ea typeface="宋体" panose="02010600030101010101" pitchFamily="2" charset="-122"/>
                        </a:rPr>
                        <a:t>日</a:t>
                      </a:r>
                      <a:endParaRPr lang="zh-CN" altLang="en-US" sz="900" b="0" i="0" u="none" strike="noStrike" dirty="0">
                        <a:effectLst/>
                        <a:latin typeface="宋体" panose="02010600030101010101" pitchFamily="2" charset="-122"/>
                        <a:ea typeface="宋体" panose="02010600030101010101" pitchFamily="2" charset="-122"/>
                      </a:endParaRPr>
                    </a:p>
                  </a:txBody>
                  <a:tcPr marL="54000" marR="54000" marT="36000" marB="36000" anchor="ctr">
                    <a:lnL w="12700" cap="flat" cmpd="sng" algn="ctr">
                      <a:solidFill>
                        <a:srgbClr val="336699"/>
                      </a:solidFill>
                      <a:prstDash val="solid"/>
                      <a:round/>
                      <a:headEnd type="none" w="med" len="med"/>
                      <a:tailEnd type="none" w="med" len="med"/>
                    </a:lnL>
                    <a:lnR w="12700" cap="flat" cmpd="sng" algn="ctr">
                      <a:solidFill>
                        <a:srgbClr val="336699"/>
                      </a:solidFill>
                      <a:prstDash val="solid"/>
                      <a:round/>
                      <a:headEnd type="none" w="med" len="med"/>
                      <a:tailEnd type="none" w="med" len="med"/>
                    </a:lnR>
                    <a:lnT w="12700" cap="flat" cmpd="sng" algn="ctr">
                      <a:solidFill>
                        <a:srgbClr val="336699"/>
                      </a:solidFill>
                      <a:prstDash val="solid"/>
                      <a:round/>
                      <a:headEnd type="none" w="med" len="med"/>
                      <a:tailEnd type="none" w="med" len="med"/>
                    </a:lnT>
                    <a:lnB w="12700" cap="flat" cmpd="sng" algn="ctr">
                      <a:solidFill>
                        <a:srgbClr val="336699"/>
                      </a:solidFill>
                      <a:prstDash val="solid"/>
                      <a:round/>
                      <a:headEnd type="none" w="med" len="med"/>
                      <a:tailEnd type="none" w="med" len="med"/>
                    </a:lnB>
                    <a:lnTlToBr>
                      <a:noFill/>
                    </a:lnTlToBr>
                    <a:lnBlToTr>
                      <a:noFill/>
                    </a:lnBlToTr>
                    <a:noFill/>
                  </a:tcPr>
                </a:tc>
                <a:tc>
                  <a:txBody>
                    <a:bodyPr/>
                    <a:lstStyle/>
                    <a:p>
                      <a:pPr algn="ctr" fontAlgn="ctr"/>
                      <a:r>
                        <a:rPr lang="zh-CN" altLang="en-US" sz="900" u="none" strike="noStrike" dirty="0">
                          <a:effectLst/>
                          <a:latin typeface="宋体" panose="02010600030101010101" pitchFamily="2" charset="-122"/>
                          <a:ea typeface="宋体" panose="02010600030101010101" pitchFamily="2" charset="-122"/>
                        </a:rPr>
                        <a:t>业安</a:t>
                      </a:r>
                      <a:r>
                        <a:rPr lang="en-US" altLang="zh-CN" sz="900" u="none" strike="noStrike" dirty="0">
                          <a:effectLst/>
                          <a:latin typeface="宋体" panose="02010600030101010101" pitchFamily="2" charset="-122"/>
                          <a:ea typeface="宋体" panose="02010600030101010101" pitchFamily="2" charset="-122"/>
                        </a:rPr>
                        <a:t>·</a:t>
                      </a:r>
                      <a:r>
                        <a:rPr lang="zh-CN" altLang="en-US" sz="900" u="none" strike="noStrike" dirty="0">
                          <a:effectLst/>
                          <a:latin typeface="宋体" panose="02010600030101010101" pitchFamily="2" charset="-122"/>
                          <a:ea typeface="宋体" panose="02010600030101010101" pitchFamily="2" charset="-122"/>
                        </a:rPr>
                        <a:t>半山公馆</a:t>
                      </a:r>
                      <a:br>
                        <a:rPr lang="zh-CN" altLang="en-US" sz="900" u="none" strike="noStrike" dirty="0">
                          <a:effectLst/>
                          <a:latin typeface="宋体" panose="02010600030101010101" pitchFamily="2" charset="-122"/>
                          <a:ea typeface="宋体" panose="02010600030101010101" pitchFamily="2" charset="-122"/>
                        </a:rPr>
                      </a:br>
                      <a:r>
                        <a:rPr lang="zh-CN" altLang="en-US" sz="900" u="none" strike="noStrike" dirty="0">
                          <a:effectLst/>
                          <a:latin typeface="宋体" panose="02010600030101010101" pitchFamily="2" charset="-122"/>
                          <a:ea typeface="宋体" panose="02010600030101010101" pitchFamily="2" charset="-122"/>
                        </a:rPr>
                        <a:t>（</a:t>
                      </a:r>
                      <a:r>
                        <a:rPr lang="en-US" altLang="zh-CN" sz="900" u="none" strike="noStrike" dirty="0">
                          <a:effectLst/>
                          <a:latin typeface="宋体" panose="02010600030101010101" pitchFamily="2" charset="-122"/>
                          <a:ea typeface="宋体" panose="02010600030101010101" pitchFamily="2" charset="-122"/>
                        </a:rPr>
                        <a:t>7</a:t>
                      </a:r>
                      <a:r>
                        <a:rPr lang="zh-CN" altLang="en-US" sz="900" u="none" strike="noStrike" dirty="0">
                          <a:effectLst/>
                          <a:latin typeface="宋体" panose="02010600030101010101" pitchFamily="2" charset="-122"/>
                          <a:ea typeface="宋体" panose="02010600030101010101" pitchFamily="2" charset="-122"/>
                        </a:rPr>
                        <a:t>、</a:t>
                      </a:r>
                      <a:r>
                        <a:rPr lang="en-US" altLang="zh-CN" sz="900" u="none" strike="noStrike" dirty="0">
                          <a:effectLst/>
                          <a:latin typeface="宋体" panose="02010600030101010101" pitchFamily="2" charset="-122"/>
                          <a:ea typeface="宋体" panose="02010600030101010101" pitchFamily="2" charset="-122"/>
                        </a:rPr>
                        <a:t>13</a:t>
                      </a:r>
                      <a:r>
                        <a:rPr lang="zh-CN" altLang="en-US" sz="900" u="none" strike="noStrike" dirty="0">
                          <a:effectLst/>
                          <a:latin typeface="宋体" panose="02010600030101010101" pitchFamily="2" charset="-122"/>
                          <a:ea typeface="宋体" panose="02010600030101010101" pitchFamily="2" charset="-122"/>
                        </a:rPr>
                        <a:t>号楼）</a:t>
                      </a:r>
                      <a:endParaRPr lang="zh-CN" altLang="en-US" sz="900" b="0" i="0" u="none" strike="noStrike" dirty="0">
                        <a:effectLst/>
                        <a:latin typeface="宋体" panose="02010600030101010101" pitchFamily="2" charset="-122"/>
                        <a:ea typeface="宋体" panose="02010600030101010101" pitchFamily="2" charset="-122"/>
                      </a:endParaRPr>
                    </a:p>
                  </a:txBody>
                  <a:tcPr marL="54000" marR="54000" marT="36000" marB="36000" anchor="ctr">
                    <a:lnL w="12700" cap="flat" cmpd="sng" algn="ctr">
                      <a:solidFill>
                        <a:srgbClr val="336699"/>
                      </a:solidFill>
                      <a:prstDash val="solid"/>
                      <a:round/>
                      <a:headEnd type="none" w="med" len="med"/>
                      <a:tailEnd type="none" w="med" len="med"/>
                    </a:lnL>
                    <a:lnR w="12700" cap="flat" cmpd="sng" algn="ctr">
                      <a:solidFill>
                        <a:srgbClr val="336699"/>
                      </a:solidFill>
                      <a:prstDash val="solid"/>
                      <a:round/>
                      <a:headEnd type="none" w="med" len="med"/>
                      <a:tailEnd type="none" w="med" len="med"/>
                    </a:lnR>
                    <a:lnT w="12700" cap="flat" cmpd="sng" algn="ctr">
                      <a:solidFill>
                        <a:srgbClr val="336699"/>
                      </a:solidFill>
                      <a:prstDash val="solid"/>
                      <a:round/>
                      <a:headEnd type="none" w="med" len="med"/>
                      <a:tailEnd type="none" w="med" len="med"/>
                    </a:lnT>
                    <a:lnB w="12700" cap="flat" cmpd="sng" algn="ctr">
                      <a:solidFill>
                        <a:srgbClr val="336699"/>
                      </a:solidFill>
                      <a:prstDash val="solid"/>
                      <a:round/>
                      <a:headEnd type="none" w="med" len="med"/>
                      <a:tailEnd type="none" w="med" len="med"/>
                    </a:lnB>
                    <a:lnTlToBr>
                      <a:noFill/>
                    </a:lnTlToBr>
                    <a:lnBlToTr>
                      <a:noFill/>
                    </a:lnBlToTr>
                    <a:noFill/>
                  </a:tcPr>
                </a:tc>
                <a:tc>
                  <a:txBody>
                    <a:bodyPr/>
                    <a:lstStyle/>
                    <a:p>
                      <a:pPr algn="ctr" fontAlgn="ctr"/>
                      <a:r>
                        <a:rPr lang="zh-CN" altLang="en-US" sz="900" u="none" strike="noStrike" dirty="0">
                          <a:effectLst/>
                          <a:latin typeface="宋体" panose="02010600030101010101" pitchFamily="2" charset="-122"/>
                          <a:ea typeface="宋体" panose="02010600030101010101" pitchFamily="2" charset="-122"/>
                        </a:rPr>
                        <a:t>电梯洋房</a:t>
                      </a:r>
                      <a:endParaRPr lang="zh-CN" altLang="en-US" sz="900" b="0" i="0" u="none" strike="noStrike" dirty="0">
                        <a:effectLst/>
                        <a:latin typeface="宋体" panose="02010600030101010101" pitchFamily="2" charset="-122"/>
                        <a:ea typeface="宋体" panose="02010600030101010101" pitchFamily="2" charset="-122"/>
                      </a:endParaRPr>
                    </a:p>
                  </a:txBody>
                  <a:tcPr marL="54000" marR="54000" marT="36000" marB="36000" anchor="ctr">
                    <a:lnL w="12700" cap="flat" cmpd="sng" algn="ctr">
                      <a:solidFill>
                        <a:srgbClr val="336699"/>
                      </a:solidFill>
                      <a:prstDash val="solid"/>
                      <a:round/>
                      <a:headEnd type="none" w="med" len="med"/>
                      <a:tailEnd type="none" w="med" len="med"/>
                    </a:lnL>
                    <a:lnR w="12700" cap="flat" cmpd="sng" algn="ctr">
                      <a:solidFill>
                        <a:srgbClr val="336699"/>
                      </a:solidFill>
                      <a:prstDash val="solid"/>
                      <a:round/>
                      <a:headEnd type="none" w="med" len="med"/>
                      <a:tailEnd type="none" w="med" len="med"/>
                    </a:lnR>
                    <a:lnT w="12700" cap="flat" cmpd="sng" algn="ctr">
                      <a:solidFill>
                        <a:srgbClr val="336699"/>
                      </a:solidFill>
                      <a:prstDash val="solid"/>
                      <a:round/>
                      <a:headEnd type="none" w="med" len="med"/>
                      <a:tailEnd type="none" w="med" len="med"/>
                    </a:lnT>
                    <a:lnB w="12700" cap="flat" cmpd="sng" algn="ctr">
                      <a:solidFill>
                        <a:srgbClr val="336699"/>
                      </a:solidFill>
                      <a:prstDash val="solid"/>
                      <a:round/>
                      <a:headEnd type="none" w="med" len="med"/>
                      <a:tailEnd type="none" w="med" len="med"/>
                    </a:lnB>
                    <a:lnTlToBr>
                      <a:noFill/>
                    </a:lnTlToBr>
                    <a:lnBlToTr>
                      <a:noFill/>
                    </a:lnBlToTr>
                    <a:noFill/>
                  </a:tcPr>
                </a:tc>
                <a:tc>
                  <a:txBody>
                    <a:bodyPr/>
                    <a:lstStyle/>
                    <a:p>
                      <a:pPr algn="ctr" fontAlgn="ctr"/>
                      <a:r>
                        <a:rPr lang="en-US" altLang="zh-CN" sz="900" u="none" strike="noStrike">
                          <a:effectLst/>
                          <a:latin typeface="宋体" panose="02010600030101010101" pitchFamily="2" charset="-122"/>
                          <a:ea typeface="宋体" panose="02010600030101010101" pitchFamily="2" charset="-122"/>
                        </a:rPr>
                        <a:t>56</a:t>
                      </a:r>
                      <a:endParaRPr lang="en-US" altLang="zh-CN" sz="900" b="0" i="0" u="none" strike="noStrike">
                        <a:effectLst/>
                        <a:latin typeface="宋体" panose="02010600030101010101" pitchFamily="2" charset="-122"/>
                        <a:ea typeface="宋体" panose="02010600030101010101" pitchFamily="2" charset="-122"/>
                      </a:endParaRPr>
                    </a:p>
                  </a:txBody>
                  <a:tcPr marL="54000" marR="54000" marT="36000" marB="36000" anchor="ctr">
                    <a:lnL w="12700" cap="flat" cmpd="sng" algn="ctr">
                      <a:solidFill>
                        <a:srgbClr val="336699"/>
                      </a:solidFill>
                      <a:prstDash val="solid"/>
                      <a:round/>
                      <a:headEnd type="none" w="med" len="med"/>
                      <a:tailEnd type="none" w="med" len="med"/>
                    </a:lnL>
                    <a:lnR w="12700" cap="flat" cmpd="sng" algn="ctr">
                      <a:solidFill>
                        <a:srgbClr val="336699"/>
                      </a:solidFill>
                      <a:prstDash val="solid"/>
                      <a:round/>
                      <a:headEnd type="none" w="med" len="med"/>
                      <a:tailEnd type="none" w="med" len="med"/>
                    </a:lnR>
                    <a:lnT w="12700" cap="flat" cmpd="sng" algn="ctr">
                      <a:solidFill>
                        <a:srgbClr val="336699"/>
                      </a:solidFill>
                      <a:prstDash val="solid"/>
                      <a:round/>
                      <a:headEnd type="none" w="med" len="med"/>
                      <a:tailEnd type="none" w="med" len="med"/>
                    </a:lnT>
                    <a:lnB w="12700" cap="flat" cmpd="sng" algn="ctr">
                      <a:solidFill>
                        <a:srgbClr val="336699"/>
                      </a:solidFill>
                      <a:prstDash val="solid"/>
                      <a:round/>
                      <a:headEnd type="none" w="med" len="med"/>
                      <a:tailEnd type="none" w="med" len="med"/>
                    </a:lnB>
                    <a:lnTlToBr>
                      <a:noFill/>
                    </a:lnTlToBr>
                    <a:lnBlToTr>
                      <a:noFill/>
                    </a:lnBlToTr>
                    <a:noFill/>
                  </a:tcPr>
                </a:tc>
                <a:tc>
                  <a:txBody>
                    <a:bodyPr/>
                    <a:lstStyle/>
                    <a:p>
                      <a:pPr algn="ctr" fontAlgn="ctr"/>
                      <a:r>
                        <a:rPr lang="en-US" altLang="zh-CN" sz="900" u="none" strike="noStrike" dirty="0">
                          <a:effectLst/>
                          <a:latin typeface="宋体" panose="02010600030101010101" pitchFamily="2" charset="-122"/>
                          <a:ea typeface="宋体" panose="02010600030101010101" pitchFamily="2" charset="-122"/>
                        </a:rPr>
                        <a:t>11</a:t>
                      </a:r>
                      <a:endParaRPr lang="en-US" altLang="zh-CN" sz="900" b="0" i="0" u="none" strike="noStrike" dirty="0">
                        <a:effectLst/>
                        <a:latin typeface="宋体" panose="02010600030101010101" pitchFamily="2" charset="-122"/>
                        <a:ea typeface="宋体" panose="02010600030101010101" pitchFamily="2" charset="-122"/>
                      </a:endParaRPr>
                    </a:p>
                  </a:txBody>
                  <a:tcPr marL="54000" marR="54000" marT="36000" marB="36000" anchor="ctr">
                    <a:lnL w="12700" cap="flat" cmpd="sng" algn="ctr">
                      <a:solidFill>
                        <a:srgbClr val="336699"/>
                      </a:solidFill>
                      <a:prstDash val="solid"/>
                      <a:round/>
                      <a:headEnd type="none" w="med" len="med"/>
                      <a:tailEnd type="none" w="med" len="med"/>
                    </a:lnL>
                    <a:lnR w="12700" cap="flat" cmpd="sng" algn="ctr">
                      <a:solidFill>
                        <a:srgbClr val="336699"/>
                      </a:solidFill>
                      <a:prstDash val="solid"/>
                      <a:round/>
                      <a:headEnd type="none" w="med" len="med"/>
                      <a:tailEnd type="none" w="med" len="med"/>
                    </a:lnR>
                    <a:lnT w="12700" cap="flat" cmpd="sng" algn="ctr">
                      <a:solidFill>
                        <a:srgbClr val="336699"/>
                      </a:solidFill>
                      <a:prstDash val="solid"/>
                      <a:round/>
                      <a:headEnd type="none" w="med" len="med"/>
                      <a:tailEnd type="none" w="med" len="med"/>
                    </a:lnT>
                    <a:lnB w="12700" cap="flat" cmpd="sng" algn="ctr">
                      <a:solidFill>
                        <a:srgbClr val="336699"/>
                      </a:solidFill>
                      <a:prstDash val="solid"/>
                      <a:round/>
                      <a:headEnd type="none" w="med" len="med"/>
                      <a:tailEnd type="none" w="med" len="med"/>
                    </a:lnB>
                    <a:lnTlToBr>
                      <a:noFill/>
                    </a:lnTlToBr>
                    <a:lnBlToTr>
                      <a:noFill/>
                    </a:lnBlToTr>
                    <a:noFill/>
                  </a:tcPr>
                </a:tc>
                <a:tc>
                  <a:txBody>
                    <a:bodyPr/>
                    <a:lstStyle/>
                    <a:p>
                      <a:pPr algn="ctr" fontAlgn="ctr"/>
                      <a:r>
                        <a:rPr lang="zh-CN" altLang="en-US" sz="900" u="none" strike="noStrike" dirty="0">
                          <a:effectLst/>
                          <a:latin typeface="宋体" panose="02010600030101010101" pitchFamily="2" charset="-122"/>
                          <a:ea typeface="宋体" panose="02010600030101010101" pitchFamily="2" charset="-122"/>
                        </a:rPr>
                        <a:t>约</a:t>
                      </a:r>
                      <a:r>
                        <a:rPr lang="en-US" altLang="zh-CN" sz="900" u="none" strike="noStrike" dirty="0">
                          <a:effectLst/>
                          <a:latin typeface="宋体" panose="02010600030101010101" pitchFamily="2" charset="-122"/>
                          <a:ea typeface="宋体" panose="02010600030101010101" pitchFamily="2" charset="-122"/>
                        </a:rPr>
                        <a:t>125</a:t>
                      </a:r>
                      <a:endParaRPr lang="en-US" altLang="zh-CN" sz="900" b="0" i="0" u="none" strike="noStrike" dirty="0">
                        <a:effectLst/>
                        <a:latin typeface="宋体" panose="02010600030101010101" pitchFamily="2" charset="-122"/>
                        <a:ea typeface="宋体" panose="02010600030101010101" pitchFamily="2" charset="-122"/>
                      </a:endParaRPr>
                    </a:p>
                  </a:txBody>
                  <a:tcPr marL="54000" marR="54000" marT="36000" marB="36000" anchor="ctr">
                    <a:lnL w="12700" cap="flat" cmpd="sng" algn="ctr">
                      <a:solidFill>
                        <a:srgbClr val="336699"/>
                      </a:solidFill>
                      <a:prstDash val="solid"/>
                      <a:round/>
                      <a:headEnd type="none" w="med" len="med"/>
                      <a:tailEnd type="none" w="med" len="med"/>
                    </a:lnL>
                    <a:lnR w="12700" cap="flat" cmpd="sng" algn="ctr">
                      <a:solidFill>
                        <a:srgbClr val="336699"/>
                      </a:solidFill>
                      <a:prstDash val="solid"/>
                      <a:round/>
                      <a:headEnd type="none" w="med" len="med"/>
                      <a:tailEnd type="none" w="med" len="med"/>
                    </a:lnR>
                    <a:lnT w="12700" cap="flat" cmpd="sng" algn="ctr">
                      <a:solidFill>
                        <a:srgbClr val="336699"/>
                      </a:solidFill>
                      <a:prstDash val="solid"/>
                      <a:round/>
                      <a:headEnd type="none" w="med" len="med"/>
                      <a:tailEnd type="none" w="med" len="med"/>
                    </a:lnT>
                    <a:lnB w="12700" cap="flat" cmpd="sng" algn="ctr">
                      <a:solidFill>
                        <a:srgbClr val="336699"/>
                      </a:solidFill>
                      <a:prstDash val="solid"/>
                      <a:round/>
                      <a:headEnd type="none" w="med" len="med"/>
                      <a:tailEnd type="none" w="med" len="med"/>
                    </a:lnB>
                    <a:lnTlToBr>
                      <a:noFill/>
                    </a:lnTlToBr>
                    <a:lnBlToTr>
                      <a:noFill/>
                    </a:lnBlToTr>
                    <a:noFill/>
                  </a:tcPr>
                </a:tc>
                <a:tc>
                  <a:txBody>
                    <a:bodyPr/>
                    <a:lstStyle/>
                    <a:p>
                      <a:pPr algn="ctr" fontAlgn="ctr"/>
                      <a:r>
                        <a:rPr lang="en-US" altLang="zh-CN" sz="900" u="none" strike="noStrike">
                          <a:effectLst/>
                          <a:latin typeface="宋体" panose="02010600030101010101" pitchFamily="2" charset="-122"/>
                          <a:ea typeface="宋体" panose="02010600030101010101" pitchFamily="2" charset="-122"/>
                        </a:rPr>
                        <a:t>125.16-165.34</a:t>
                      </a:r>
                      <a:endParaRPr lang="en-US" altLang="zh-CN" sz="900" b="0" i="0" u="none" strike="noStrike">
                        <a:effectLst/>
                        <a:latin typeface="宋体" panose="02010600030101010101" pitchFamily="2" charset="-122"/>
                        <a:ea typeface="宋体" panose="02010600030101010101" pitchFamily="2" charset="-122"/>
                      </a:endParaRPr>
                    </a:p>
                  </a:txBody>
                  <a:tcPr marL="54000" marR="54000" marT="36000" marB="36000" anchor="ctr">
                    <a:lnL w="12700" cap="flat" cmpd="sng" algn="ctr">
                      <a:solidFill>
                        <a:srgbClr val="336699"/>
                      </a:solidFill>
                      <a:prstDash val="solid"/>
                      <a:round/>
                      <a:headEnd type="none" w="med" len="med"/>
                      <a:tailEnd type="none" w="med" len="med"/>
                    </a:lnL>
                    <a:lnR w="12700" cap="flat" cmpd="sng" algn="ctr">
                      <a:solidFill>
                        <a:srgbClr val="336699"/>
                      </a:solidFill>
                      <a:prstDash val="solid"/>
                      <a:round/>
                      <a:headEnd type="none" w="med" len="med"/>
                      <a:tailEnd type="none" w="med" len="med"/>
                    </a:lnR>
                    <a:lnT w="12700" cap="flat" cmpd="sng" algn="ctr">
                      <a:solidFill>
                        <a:srgbClr val="336699"/>
                      </a:solidFill>
                      <a:prstDash val="solid"/>
                      <a:round/>
                      <a:headEnd type="none" w="med" len="med"/>
                      <a:tailEnd type="none" w="med" len="med"/>
                    </a:lnT>
                    <a:lnB w="12700" cap="flat" cmpd="sng" algn="ctr">
                      <a:solidFill>
                        <a:srgbClr val="336699"/>
                      </a:solidFill>
                      <a:prstDash val="solid"/>
                      <a:round/>
                      <a:headEnd type="none" w="med" len="med"/>
                      <a:tailEnd type="none" w="med" len="med"/>
                    </a:lnB>
                    <a:lnTlToBr>
                      <a:noFill/>
                    </a:lnTlToBr>
                    <a:lnBlToTr>
                      <a:noFill/>
                    </a:lnBlToTr>
                    <a:noFill/>
                  </a:tcPr>
                </a:tc>
                <a:tc>
                  <a:txBody>
                    <a:bodyPr/>
                    <a:lstStyle/>
                    <a:p>
                      <a:pPr algn="ctr" fontAlgn="ctr"/>
                      <a:r>
                        <a:rPr lang="en-US" altLang="zh-CN" sz="900" u="none" strike="noStrike">
                          <a:effectLst/>
                          <a:latin typeface="宋体" panose="02010600030101010101" pitchFamily="2" charset="-122"/>
                          <a:ea typeface="宋体" panose="02010600030101010101" pitchFamily="2" charset="-122"/>
                        </a:rPr>
                        <a:t>11237</a:t>
                      </a:r>
                      <a:endParaRPr lang="en-US" altLang="zh-CN" sz="900" b="0" i="0" u="none" strike="noStrike">
                        <a:effectLst/>
                        <a:latin typeface="宋体" panose="02010600030101010101" pitchFamily="2" charset="-122"/>
                        <a:ea typeface="宋体" panose="02010600030101010101" pitchFamily="2" charset="-122"/>
                      </a:endParaRPr>
                    </a:p>
                  </a:txBody>
                  <a:tcPr marL="54000" marR="54000" marT="36000" marB="36000" anchor="ctr">
                    <a:lnL w="12700" cap="flat" cmpd="sng" algn="ctr">
                      <a:solidFill>
                        <a:srgbClr val="336699"/>
                      </a:solidFill>
                      <a:prstDash val="solid"/>
                      <a:round/>
                      <a:headEnd type="none" w="med" len="med"/>
                      <a:tailEnd type="none" w="med" len="med"/>
                    </a:lnL>
                    <a:lnR w="12700" cap="flat" cmpd="sng" algn="ctr">
                      <a:solidFill>
                        <a:srgbClr val="336699"/>
                      </a:solidFill>
                      <a:prstDash val="solid"/>
                      <a:round/>
                      <a:headEnd type="none" w="med" len="med"/>
                      <a:tailEnd type="none" w="med" len="med"/>
                    </a:lnR>
                    <a:lnT w="12700" cap="flat" cmpd="sng" algn="ctr">
                      <a:solidFill>
                        <a:srgbClr val="336699"/>
                      </a:solidFill>
                      <a:prstDash val="solid"/>
                      <a:round/>
                      <a:headEnd type="none" w="med" len="med"/>
                      <a:tailEnd type="none" w="med" len="med"/>
                    </a:lnT>
                    <a:lnB w="12700" cap="flat" cmpd="sng" algn="ctr">
                      <a:solidFill>
                        <a:srgbClr val="336699"/>
                      </a:solidFill>
                      <a:prstDash val="solid"/>
                      <a:round/>
                      <a:headEnd type="none" w="med" len="med"/>
                      <a:tailEnd type="none" w="med" len="med"/>
                    </a:lnB>
                    <a:lnTlToBr>
                      <a:noFill/>
                    </a:lnTlToBr>
                    <a:lnBlToTr>
                      <a:noFill/>
                    </a:lnBlToTr>
                    <a:noFill/>
                  </a:tcPr>
                </a:tc>
                <a:tc>
                  <a:txBody>
                    <a:bodyPr/>
                    <a:lstStyle/>
                    <a:p>
                      <a:pPr algn="ctr" fontAlgn="ctr"/>
                      <a:r>
                        <a:rPr lang="en-US" altLang="zh-CN" sz="900" u="none" strike="noStrike">
                          <a:effectLst/>
                          <a:latin typeface="宋体" panose="02010600030101010101" pitchFamily="2" charset="-122"/>
                          <a:ea typeface="宋体" panose="02010600030101010101" pitchFamily="2" charset="-122"/>
                        </a:rPr>
                        <a:t>9138</a:t>
                      </a:r>
                      <a:endParaRPr lang="en-US" altLang="zh-CN" sz="900" b="0" i="0" u="none" strike="noStrike">
                        <a:effectLst/>
                        <a:latin typeface="宋体" panose="02010600030101010101" pitchFamily="2" charset="-122"/>
                        <a:ea typeface="宋体" panose="02010600030101010101" pitchFamily="2" charset="-122"/>
                      </a:endParaRPr>
                    </a:p>
                  </a:txBody>
                  <a:tcPr marL="54000" marR="54000" marT="36000" marB="36000" anchor="ctr">
                    <a:lnL w="12700" cap="flat" cmpd="sng" algn="ctr">
                      <a:solidFill>
                        <a:srgbClr val="336699"/>
                      </a:solidFill>
                      <a:prstDash val="solid"/>
                      <a:round/>
                      <a:headEnd type="none" w="med" len="med"/>
                      <a:tailEnd type="none" w="med" len="med"/>
                    </a:lnL>
                    <a:lnR w="12700" cap="flat" cmpd="sng" algn="ctr">
                      <a:solidFill>
                        <a:srgbClr val="336699"/>
                      </a:solidFill>
                      <a:prstDash val="solid"/>
                      <a:round/>
                      <a:headEnd type="none" w="med" len="med"/>
                      <a:tailEnd type="none" w="med" len="med"/>
                    </a:lnR>
                    <a:lnT w="12700" cap="flat" cmpd="sng" algn="ctr">
                      <a:solidFill>
                        <a:srgbClr val="336699"/>
                      </a:solidFill>
                      <a:prstDash val="solid"/>
                      <a:round/>
                      <a:headEnd type="none" w="med" len="med"/>
                      <a:tailEnd type="none" w="med" len="med"/>
                    </a:lnT>
                    <a:lnB w="12700" cap="flat" cmpd="sng" algn="ctr">
                      <a:solidFill>
                        <a:srgbClr val="336699"/>
                      </a:solidFill>
                      <a:prstDash val="solid"/>
                      <a:round/>
                      <a:headEnd type="none" w="med" len="med"/>
                      <a:tailEnd type="none" w="med" len="med"/>
                    </a:lnB>
                    <a:lnTlToBr>
                      <a:noFill/>
                    </a:lnTlToBr>
                    <a:lnBlToTr>
                      <a:noFill/>
                    </a:lnBlToTr>
                    <a:noFill/>
                  </a:tcPr>
                </a:tc>
                <a:tc>
                  <a:txBody>
                    <a:bodyPr/>
                    <a:lstStyle/>
                    <a:p>
                      <a:pPr algn="ctr" fontAlgn="ctr"/>
                      <a:r>
                        <a:rPr lang="en-US" altLang="zh-CN" sz="900" u="none" strike="noStrike">
                          <a:effectLst/>
                          <a:latin typeface="宋体" panose="02010600030101010101" pitchFamily="2" charset="-122"/>
                          <a:ea typeface="宋体" panose="02010600030101010101" pitchFamily="2" charset="-122"/>
                        </a:rPr>
                        <a:t>11287</a:t>
                      </a:r>
                      <a:br>
                        <a:rPr lang="en-US" altLang="zh-CN" sz="900" u="none" strike="noStrike">
                          <a:effectLst/>
                          <a:latin typeface="宋体" panose="02010600030101010101" pitchFamily="2" charset="-122"/>
                          <a:ea typeface="宋体" panose="02010600030101010101" pitchFamily="2" charset="-122"/>
                        </a:rPr>
                      </a:br>
                      <a:r>
                        <a:rPr lang="zh-CN" altLang="en-US" sz="900" u="none" strike="noStrike">
                          <a:effectLst/>
                          <a:latin typeface="宋体" panose="02010600030101010101" pitchFamily="2" charset="-122"/>
                          <a:ea typeface="宋体" panose="02010600030101010101" pitchFamily="2" charset="-122"/>
                        </a:rPr>
                        <a:t>（</a:t>
                      </a:r>
                      <a:r>
                        <a:rPr lang="en-US" altLang="zh-CN" sz="900" u="none" strike="noStrike">
                          <a:effectLst/>
                          <a:latin typeface="宋体" panose="02010600030101010101" pitchFamily="2" charset="-122"/>
                          <a:ea typeface="宋体" panose="02010600030101010101" pitchFamily="2" charset="-122"/>
                        </a:rPr>
                        <a:t>9180</a:t>
                      </a:r>
                      <a:r>
                        <a:rPr lang="zh-CN" altLang="en-US" sz="900" u="none" strike="noStrike">
                          <a:effectLst/>
                          <a:latin typeface="宋体" panose="02010600030101010101" pitchFamily="2" charset="-122"/>
                          <a:ea typeface="宋体" panose="02010600030101010101" pitchFamily="2" charset="-122"/>
                        </a:rPr>
                        <a:t>）</a:t>
                      </a:r>
                      <a:endParaRPr lang="zh-CN" altLang="en-US" sz="900" b="0" i="0" u="none" strike="noStrike">
                        <a:effectLst/>
                        <a:latin typeface="宋体" panose="02010600030101010101" pitchFamily="2" charset="-122"/>
                        <a:ea typeface="宋体" panose="02010600030101010101" pitchFamily="2" charset="-122"/>
                      </a:endParaRPr>
                    </a:p>
                  </a:txBody>
                  <a:tcPr marL="54000" marR="54000" marT="36000" marB="36000" anchor="ctr">
                    <a:lnL w="12700" cap="flat" cmpd="sng" algn="ctr">
                      <a:solidFill>
                        <a:srgbClr val="336699"/>
                      </a:solidFill>
                      <a:prstDash val="solid"/>
                      <a:round/>
                      <a:headEnd type="none" w="med" len="med"/>
                      <a:tailEnd type="none" w="med" len="med"/>
                    </a:lnL>
                    <a:lnR w="12700" cap="flat" cmpd="sng" algn="ctr">
                      <a:solidFill>
                        <a:srgbClr val="336699"/>
                      </a:solidFill>
                      <a:prstDash val="solid"/>
                      <a:round/>
                      <a:headEnd type="none" w="med" len="med"/>
                      <a:tailEnd type="none" w="med" len="med"/>
                    </a:lnR>
                    <a:lnT w="12700" cap="flat" cmpd="sng" algn="ctr">
                      <a:solidFill>
                        <a:srgbClr val="336699"/>
                      </a:solidFill>
                      <a:prstDash val="solid"/>
                      <a:round/>
                      <a:headEnd type="none" w="med" len="med"/>
                      <a:tailEnd type="none" w="med" len="med"/>
                    </a:lnT>
                    <a:lnB w="12700" cap="flat" cmpd="sng" algn="ctr">
                      <a:solidFill>
                        <a:srgbClr val="336699"/>
                      </a:solidFill>
                      <a:prstDash val="solid"/>
                      <a:round/>
                      <a:headEnd type="none" w="med" len="med"/>
                      <a:tailEnd type="none" w="med" len="med"/>
                    </a:lnB>
                    <a:lnTlToBr>
                      <a:noFill/>
                    </a:lnTlToBr>
                    <a:lnBlToTr>
                      <a:noFill/>
                    </a:lnBlToTr>
                    <a:noFill/>
                  </a:tcPr>
                </a:tc>
                <a:tc>
                  <a:txBody>
                    <a:bodyPr/>
                    <a:lstStyle/>
                    <a:p>
                      <a:pPr algn="ctr" fontAlgn="ctr"/>
                      <a:r>
                        <a:rPr lang="en-US" altLang="zh-CN" sz="900" u="none" strike="noStrike">
                          <a:effectLst/>
                          <a:latin typeface="宋体" panose="02010600030101010101" pitchFamily="2" charset="-122"/>
                          <a:ea typeface="宋体" panose="02010600030101010101" pitchFamily="2" charset="-122"/>
                        </a:rPr>
                        <a:t>9554</a:t>
                      </a:r>
                      <a:br>
                        <a:rPr lang="en-US" altLang="zh-CN" sz="900" u="none" strike="noStrike">
                          <a:effectLst/>
                          <a:latin typeface="宋体" panose="02010600030101010101" pitchFamily="2" charset="-122"/>
                          <a:ea typeface="宋体" panose="02010600030101010101" pitchFamily="2" charset="-122"/>
                        </a:rPr>
                      </a:br>
                      <a:r>
                        <a:rPr lang="zh-CN" altLang="en-US" sz="900" u="none" strike="noStrike">
                          <a:effectLst/>
                          <a:latin typeface="宋体" panose="02010600030101010101" pitchFamily="2" charset="-122"/>
                          <a:ea typeface="宋体" panose="02010600030101010101" pitchFamily="2" charset="-122"/>
                        </a:rPr>
                        <a:t>（</a:t>
                      </a:r>
                      <a:r>
                        <a:rPr lang="en-US" altLang="zh-CN" sz="900" u="none" strike="noStrike">
                          <a:effectLst/>
                          <a:latin typeface="宋体" panose="02010600030101010101" pitchFamily="2" charset="-122"/>
                          <a:ea typeface="宋体" panose="02010600030101010101" pitchFamily="2" charset="-122"/>
                        </a:rPr>
                        <a:t>7770</a:t>
                      </a:r>
                      <a:r>
                        <a:rPr lang="zh-CN" altLang="en-US" sz="900" u="none" strike="noStrike">
                          <a:effectLst/>
                          <a:latin typeface="宋体" panose="02010600030101010101" pitchFamily="2" charset="-122"/>
                          <a:ea typeface="宋体" panose="02010600030101010101" pitchFamily="2" charset="-122"/>
                        </a:rPr>
                        <a:t>）</a:t>
                      </a:r>
                      <a:endParaRPr lang="zh-CN" altLang="en-US" sz="900" b="0" i="0" u="none" strike="noStrike">
                        <a:effectLst/>
                        <a:latin typeface="宋体" panose="02010600030101010101" pitchFamily="2" charset="-122"/>
                        <a:ea typeface="宋体" panose="02010600030101010101" pitchFamily="2" charset="-122"/>
                      </a:endParaRPr>
                    </a:p>
                  </a:txBody>
                  <a:tcPr marL="54000" marR="54000" marT="36000" marB="36000" anchor="ctr">
                    <a:lnL w="12700" cap="flat" cmpd="sng" algn="ctr">
                      <a:solidFill>
                        <a:srgbClr val="336699"/>
                      </a:solidFill>
                      <a:prstDash val="solid"/>
                      <a:round/>
                      <a:headEnd type="none" w="med" len="med"/>
                      <a:tailEnd type="none" w="med" len="med"/>
                    </a:lnL>
                    <a:lnR w="12700" cap="flat" cmpd="sng" algn="ctr">
                      <a:solidFill>
                        <a:srgbClr val="336699"/>
                      </a:solidFill>
                      <a:prstDash val="solid"/>
                      <a:round/>
                      <a:headEnd type="none" w="med" len="med"/>
                      <a:tailEnd type="none" w="med" len="med"/>
                    </a:lnR>
                    <a:lnT w="12700" cap="flat" cmpd="sng" algn="ctr">
                      <a:solidFill>
                        <a:srgbClr val="336699"/>
                      </a:solidFill>
                      <a:prstDash val="solid"/>
                      <a:round/>
                      <a:headEnd type="none" w="med" len="med"/>
                      <a:tailEnd type="none" w="med" len="med"/>
                    </a:lnT>
                    <a:lnB w="12700" cap="flat" cmpd="sng" algn="ctr">
                      <a:solidFill>
                        <a:srgbClr val="336699"/>
                      </a:solidFill>
                      <a:prstDash val="solid"/>
                      <a:round/>
                      <a:headEnd type="none" w="med" len="med"/>
                      <a:tailEnd type="none" w="med" len="med"/>
                    </a:lnB>
                    <a:lnTlToBr>
                      <a:noFill/>
                    </a:lnTlToBr>
                    <a:lnBlToTr>
                      <a:noFill/>
                    </a:lnBlToTr>
                    <a:noFill/>
                  </a:tcPr>
                </a:tc>
                <a:tc>
                  <a:txBody>
                    <a:bodyPr/>
                    <a:lstStyle/>
                    <a:p>
                      <a:pPr algn="ctr" fontAlgn="ctr"/>
                      <a:r>
                        <a:rPr lang="en-US" altLang="zh-CN" sz="900" u="none" strike="noStrike">
                          <a:effectLst/>
                          <a:latin typeface="宋体" panose="02010600030101010101" pitchFamily="2" charset="-122"/>
                          <a:ea typeface="宋体" panose="02010600030101010101" pitchFamily="2" charset="-122"/>
                        </a:rPr>
                        <a:t>14110</a:t>
                      </a:r>
                      <a:br>
                        <a:rPr lang="en-US" altLang="zh-CN" sz="900" u="none" strike="noStrike">
                          <a:effectLst/>
                          <a:latin typeface="宋体" panose="02010600030101010101" pitchFamily="2" charset="-122"/>
                          <a:ea typeface="宋体" panose="02010600030101010101" pitchFamily="2" charset="-122"/>
                        </a:rPr>
                      </a:br>
                      <a:r>
                        <a:rPr lang="zh-CN" altLang="en-US" sz="900" u="none" strike="noStrike">
                          <a:effectLst/>
                          <a:latin typeface="宋体" panose="02010600030101010101" pitchFamily="2" charset="-122"/>
                          <a:ea typeface="宋体" panose="02010600030101010101" pitchFamily="2" charset="-122"/>
                        </a:rPr>
                        <a:t>（</a:t>
                      </a:r>
                      <a:r>
                        <a:rPr lang="en-US" altLang="zh-CN" sz="900" u="none" strike="noStrike">
                          <a:effectLst/>
                          <a:latin typeface="宋体" panose="02010600030101010101" pitchFamily="2" charset="-122"/>
                          <a:ea typeface="宋体" panose="02010600030101010101" pitchFamily="2" charset="-122"/>
                        </a:rPr>
                        <a:t>11475</a:t>
                      </a:r>
                      <a:r>
                        <a:rPr lang="zh-CN" altLang="en-US" sz="900" u="none" strike="noStrike">
                          <a:effectLst/>
                          <a:latin typeface="宋体" panose="02010600030101010101" pitchFamily="2" charset="-122"/>
                          <a:ea typeface="宋体" panose="02010600030101010101" pitchFamily="2" charset="-122"/>
                        </a:rPr>
                        <a:t>）</a:t>
                      </a:r>
                      <a:endParaRPr lang="zh-CN" altLang="en-US" sz="900" b="0" i="0" u="none" strike="noStrike">
                        <a:effectLst/>
                        <a:latin typeface="宋体" panose="02010600030101010101" pitchFamily="2" charset="-122"/>
                        <a:ea typeface="宋体" panose="02010600030101010101" pitchFamily="2" charset="-122"/>
                      </a:endParaRPr>
                    </a:p>
                  </a:txBody>
                  <a:tcPr marL="54000" marR="54000" marT="36000" marB="36000" anchor="ctr">
                    <a:lnL w="12700" cap="flat" cmpd="sng" algn="ctr">
                      <a:solidFill>
                        <a:srgbClr val="336699"/>
                      </a:solidFill>
                      <a:prstDash val="solid"/>
                      <a:round/>
                      <a:headEnd type="none" w="med" len="med"/>
                      <a:tailEnd type="none" w="med" len="med"/>
                    </a:lnL>
                    <a:lnR w="12700" cap="flat" cmpd="sng" algn="ctr">
                      <a:solidFill>
                        <a:srgbClr val="336699"/>
                      </a:solidFill>
                      <a:prstDash val="solid"/>
                      <a:round/>
                      <a:headEnd type="none" w="med" len="med"/>
                      <a:tailEnd type="none" w="med" len="med"/>
                    </a:lnR>
                    <a:lnT w="12700" cap="flat" cmpd="sng" algn="ctr">
                      <a:solidFill>
                        <a:srgbClr val="336699"/>
                      </a:solidFill>
                      <a:prstDash val="solid"/>
                      <a:round/>
                      <a:headEnd type="none" w="med" len="med"/>
                      <a:tailEnd type="none" w="med" len="med"/>
                    </a:lnT>
                    <a:lnB w="12700" cap="flat" cmpd="sng" algn="ctr">
                      <a:solidFill>
                        <a:srgbClr val="336699"/>
                      </a:solidFill>
                      <a:prstDash val="solid"/>
                      <a:round/>
                      <a:headEnd type="none" w="med" len="med"/>
                      <a:tailEnd type="none" w="med" len="med"/>
                    </a:lnB>
                    <a:lnTlToBr>
                      <a:noFill/>
                    </a:lnTlToBr>
                    <a:lnBlToTr>
                      <a:noFill/>
                    </a:lnBlToTr>
                    <a:noFill/>
                  </a:tcPr>
                </a:tc>
                <a:tc>
                  <a:txBody>
                    <a:bodyPr/>
                    <a:lstStyle/>
                    <a:p>
                      <a:pPr algn="l" fontAlgn="ctr"/>
                      <a:r>
                        <a:rPr lang="zh-CN" altLang="en-US" sz="900" u="none" strike="noStrike">
                          <a:effectLst/>
                          <a:latin typeface="宋体" panose="02010600030101010101" pitchFamily="2" charset="-122"/>
                          <a:ea typeface="宋体" panose="02010600030101010101" pitchFamily="2" charset="-122"/>
                        </a:rPr>
                        <a:t>交</a:t>
                      </a:r>
                      <a:r>
                        <a:rPr lang="en-US" altLang="zh-CN" sz="900" u="none" strike="noStrike">
                          <a:effectLst/>
                          <a:latin typeface="宋体" panose="02010600030101010101" pitchFamily="2" charset="-122"/>
                          <a:ea typeface="宋体" panose="02010600030101010101" pitchFamily="2" charset="-122"/>
                        </a:rPr>
                        <a:t>5</a:t>
                      </a:r>
                      <a:r>
                        <a:rPr lang="zh-CN" altLang="en-US" sz="900" u="none" strike="noStrike">
                          <a:effectLst/>
                          <a:latin typeface="宋体" panose="02010600030101010101" pitchFamily="2" charset="-122"/>
                          <a:ea typeface="宋体" panose="02010600030101010101" pitchFamily="2" charset="-122"/>
                        </a:rPr>
                        <a:t>千元</a:t>
                      </a:r>
                      <a:r>
                        <a:rPr lang="en-US" altLang="zh-CN" sz="900" u="none" strike="noStrike">
                          <a:effectLst/>
                          <a:latin typeface="宋体" panose="02010600030101010101" pitchFamily="2" charset="-122"/>
                          <a:ea typeface="宋体" panose="02010600030101010101" pitchFamily="2" charset="-122"/>
                        </a:rPr>
                        <a:t>9.0</a:t>
                      </a:r>
                      <a:r>
                        <a:rPr lang="zh-CN" altLang="en-US" sz="900" u="none" strike="noStrike">
                          <a:effectLst/>
                          <a:latin typeface="宋体" panose="02010600030101010101" pitchFamily="2" charset="-122"/>
                          <a:ea typeface="宋体" panose="02010600030101010101" pitchFamily="2" charset="-122"/>
                        </a:rPr>
                        <a:t>折；当天认筹</a:t>
                      </a:r>
                      <a:r>
                        <a:rPr lang="en-US" altLang="zh-CN" sz="900" u="none" strike="noStrike">
                          <a:effectLst/>
                          <a:latin typeface="宋体" panose="02010600030101010101" pitchFamily="2" charset="-122"/>
                          <a:ea typeface="宋体" panose="02010600030101010101" pitchFamily="2" charset="-122"/>
                        </a:rPr>
                        <a:t>9.7</a:t>
                      </a:r>
                      <a:r>
                        <a:rPr lang="zh-CN" altLang="en-US" sz="900" u="none" strike="noStrike">
                          <a:effectLst/>
                          <a:latin typeface="宋体" panose="02010600030101010101" pitchFamily="2" charset="-122"/>
                          <a:ea typeface="宋体" panose="02010600030101010101" pitchFamily="2" charset="-122"/>
                        </a:rPr>
                        <a:t>折；开盘当天</a:t>
                      </a:r>
                      <a:r>
                        <a:rPr lang="en-US" altLang="zh-CN" sz="900" u="none" strike="noStrike">
                          <a:effectLst/>
                          <a:latin typeface="宋体" panose="02010600030101010101" pitchFamily="2" charset="-122"/>
                          <a:ea typeface="宋体" panose="02010600030101010101" pitchFamily="2" charset="-122"/>
                        </a:rPr>
                        <a:t>9.8</a:t>
                      </a:r>
                      <a:r>
                        <a:rPr lang="zh-CN" altLang="en-US" sz="900" u="none" strike="noStrike">
                          <a:effectLst/>
                          <a:latin typeface="宋体" panose="02010600030101010101" pitchFamily="2" charset="-122"/>
                          <a:ea typeface="宋体" panose="02010600030101010101" pitchFamily="2" charset="-122"/>
                        </a:rPr>
                        <a:t>折；按时签约</a:t>
                      </a:r>
                      <a:r>
                        <a:rPr lang="en-US" altLang="zh-CN" sz="900" u="none" strike="noStrike">
                          <a:effectLst/>
                          <a:latin typeface="宋体" panose="02010600030101010101" pitchFamily="2" charset="-122"/>
                          <a:ea typeface="宋体" panose="02010600030101010101" pitchFamily="2" charset="-122"/>
                        </a:rPr>
                        <a:t>9.8</a:t>
                      </a:r>
                      <a:r>
                        <a:rPr lang="zh-CN" altLang="en-US" sz="900" u="none" strike="noStrike">
                          <a:effectLst/>
                          <a:latin typeface="宋体" panose="02010600030101010101" pitchFamily="2" charset="-122"/>
                          <a:ea typeface="宋体" panose="02010600030101010101" pitchFamily="2" charset="-122"/>
                        </a:rPr>
                        <a:t>折；一次性</a:t>
                      </a:r>
                      <a:r>
                        <a:rPr lang="en-US" altLang="zh-CN" sz="900" u="none" strike="noStrike">
                          <a:effectLst/>
                          <a:latin typeface="宋体" panose="02010600030101010101" pitchFamily="2" charset="-122"/>
                          <a:ea typeface="宋体" panose="02010600030101010101" pitchFamily="2" charset="-122"/>
                        </a:rPr>
                        <a:t>9.5</a:t>
                      </a:r>
                      <a:r>
                        <a:rPr lang="zh-CN" altLang="en-US" sz="900" u="none" strike="noStrike">
                          <a:effectLst/>
                          <a:latin typeface="宋体" panose="02010600030101010101" pitchFamily="2" charset="-122"/>
                          <a:ea typeface="宋体" panose="02010600030101010101" pitchFamily="2" charset="-122"/>
                        </a:rPr>
                        <a:t>折，按揭</a:t>
                      </a:r>
                      <a:r>
                        <a:rPr lang="en-US" altLang="zh-CN" sz="900" u="none" strike="noStrike">
                          <a:effectLst/>
                          <a:latin typeface="宋体" panose="02010600030101010101" pitchFamily="2" charset="-122"/>
                          <a:ea typeface="宋体" panose="02010600030101010101" pitchFamily="2" charset="-122"/>
                        </a:rPr>
                        <a:t>9.7</a:t>
                      </a:r>
                      <a:r>
                        <a:rPr lang="zh-CN" altLang="en-US" sz="900" u="none" strike="noStrike">
                          <a:effectLst/>
                          <a:latin typeface="宋体" panose="02010600030101010101" pitchFamily="2" charset="-122"/>
                          <a:ea typeface="宋体" panose="02010600030101010101" pitchFamily="2" charset="-122"/>
                        </a:rPr>
                        <a:t>折，首付分期</a:t>
                      </a:r>
                      <a:r>
                        <a:rPr lang="en-US" altLang="zh-CN" sz="900" u="none" strike="noStrike">
                          <a:effectLst/>
                          <a:latin typeface="宋体" panose="02010600030101010101" pitchFamily="2" charset="-122"/>
                          <a:ea typeface="宋体" panose="02010600030101010101" pitchFamily="2" charset="-122"/>
                        </a:rPr>
                        <a:t>9.6</a:t>
                      </a:r>
                      <a:r>
                        <a:rPr lang="zh-CN" altLang="en-US" sz="900" u="none" strike="noStrike">
                          <a:effectLst/>
                          <a:latin typeface="宋体" panose="02010600030101010101" pitchFamily="2" charset="-122"/>
                          <a:ea typeface="宋体" panose="02010600030101010101" pitchFamily="2" charset="-122"/>
                        </a:rPr>
                        <a:t>折。</a:t>
                      </a:r>
                      <a:endParaRPr lang="zh-CN" altLang="en-US" sz="900" b="0" i="0" u="none" strike="noStrike">
                        <a:effectLst/>
                        <a:latin typeface="宋体" panose="02010600030101010101" pitchFamily="2" charset="-122"/>
                        <a:ea typeface="宋体" panose="02010600030101010101" pitchFamily="2" charset="-122"/>
                      </a:endParaRPr>
                    </a:p>
                  </a:txBody>
                  <a:tcPr marL="54000" marR="54000" marT="36000" marB="36000" anchor="ctr">
                    <a:lnL w="12700" cap="flat" cmpd="sng" algn="ctr">
                      <a:solidFill>
                        <a:srgbClr val="336699"/>
                      </a:solidFill>
                      <a:prstDash val="solid"/>
                      <a:round/>
                      <a:headEnd type="none" w="med" len="med"/>
                      <a:tailEnd type="none" w="med" len="med"/>
                    </a:lnL>
                    <a:lnR w="12700" cap="flat" cmpd="sng" algn="ctr">
                      <a:solidFill>
                        <a:srgbClr val="336699"/>
                      </a:solidFill>
                      <a:prstDash val="solid"/>
                      <a:round/>
                      <a:headEnd type="none" w="med" len="med"/>
                      <a:tailEnd type="none" w="med" len="med"/>
                    </a:lnR>
                    <a:lnT w="12700" cap="flat" cmpd="sng" algn="ctr">
                      <a:solidFill>
                        <a:srgbClr val="336699"/>
                      </a:solidFill>
                      <a:prstDash val="solid"/>
                      <a:round/>
                      <a:headEnd type="none" w="med" len="med"/>
                      <a:tailEnd type="none" w="med" len="med"/>
                    </a:lnT>
                    <a:lnB w="12700" cap="flat" cmpd="sng" algn="ctr">
                      <a:solidFill>
                        <a:srgbClr val="336699"/>
                      </a:solidFill>
                      <a:prstDash val="solid"/>
                      <a:round/>
                      <a:headEnd type="none" w="med" len="med"/>
                      <a:tailEnd type="none" w="med" len="med"/>
                    </a:lnB>
                    <a:lnTlToBr>
                      <a:noFill/>
                    </a:lnTlToBr>
                    <a:lnBlToTr>
                      <a:noFill/>
                    </a:lnBlToTr>
                    <a:noFill/>
                  </a:tcPr>
                </a:tc>
              </a:tr>
              <a:tr h="1000132">
                <a:tc>
                  <a:txBody>
                    <a:bodyPr/>
                    <a:lstStyle/>
                    <a:p>
                      <a:pPr marL="0" algn="ctr" defTabSz="914400" rtl="0" eaLnBrk="1" fontAlgn="ctr" latinLnBrk="0" hangingPunct="1"/>
                      <a:r>
                        <a:rPr kumimoji="0" lang="zh-CN" altLang="en-US" sz="900" b="0" i="0" u="none" strike="noStrike" kern="1200" cap="none" normalizeH="0" baseline="0" dirty="0" smtClean="0">
                          <a:ln>
                            <a:noFill/>
                          </a:ln>
                          <a:solidFill>
                            <a:srgbClr val="CC3300"/>
                          </a:solidFill>
                          <a:effectLst/>
                          <a:latin typeface="宋体" pitchFamily="2" charset="-122"/>
                          <a:ea typeface="宋体" pitchFamily="2" charset="-122"/>
                          <a:cs typeface="+mn-cs"/>
                        </a:rPr>
                        <a:t>巴南区</a:t>
                      </a:r>
                      <a:endParaRPr kumimoji="0" lang="en-US" altLang="zh-CN" sz="900" b="0" i="0" u="none" strike="noStrike" kern="1200" cap="none" normalizeH="0" baseline="0" dirty="0" smtClean="0">
                        <a:ln>
                          <a:noFill/>
                        </a:ln>
                        <a:solidFill>
                          <a:srgbClr val="CC3300"/>
                        </a:solidFill>
                        <a:effectLst/>
                        <a:latin typeface="宋体" pitchFamily="2" charset="-122"/>
                        <a:ea typeface="宋体" pitchFamily="2" charset="-122"/>
                        <a:cs typeface="+mn-cs"/>
                      </a:endParaRPr>
                    </a:p>
                    <a:p>
                      <a:pPr algn="ctr" fontAlgn="ctr"/>
                      <a:r>
                        <a:rPr lang="en-US" altLang="zh-CN" sz="900" u="none" strike="noStrike" dirty="0" smtClean="0">
                          <a:effectLst/>
                          <a:latin typeface="宋体" panose="02010600030101010101" pitchFamily="2" charset="-122"/>
                          <a:ea typeface="宋体" panose="02010600030101010101" pitchFamily="2" charset="-122"/>
                        </a:rPr>
                        <a:t>10</a:t>
                      </a:r>
                      <a:r>
                        <a:rPr lang="zh-CN" altLang="en-US" sz="900" u="none" strike="noStrike" dirty="0" smtClean="0">
                          <a:effectLst/>
                          <a:latin typeface="宋体" panose="02010600030101010101" pitchFamily="2" charset="-122"/>
                          <a:ea typeface="宋体" panose="02010600030101010101" pitchFamily="2" charset="-122"/>
                        </a:rPr>
                        <a:t>月</a:t>
                      </a:r>
                      <a:r>
                        <a:rPr lang="en-US" altLang="zh-CN" sz="900" u="none" strike="noStrike" dirty="0" smtClean="0">
                          <a:effectLst/>
                          <a:latin typeface="宋体" panose="02010600030101010101" pitchFamily="2" charset="-122"/>
                          <a:ea typeface="宋体" panose="02010600030101010101" pitchFamily="2" charset="-122"/>
                        </a:rPr>
                        <a:t>12</a:t>
                      </a:r>
                      <a:r>
                        <a:rPr lang="zh-CN" altLang="en-US" sz="900" u="none" strike="noStrike" dirty="0" smtClean="0">
                          <a:effectLst/>
                          <a:latin typeface="宋体" panose="02010600030101010101" pitchFamily="2" charset="-122"/>
                          <a:ea typeface="宋体" panose="02010600030101010101" pitchFamily="2" charset="-122"/>
                        </a:rPr>
                        <a:t>日</a:t>
                      </a:r>
                      <a:endParaRPr lang="zh-CN" altLang="en-US" sz="900" b="0" i="0" u="none" strike="noStrike" dirty="0">
                        <a:effectLst/>
                        <a:latin typeface="宋体" panose="02010600030101010101" pitchFamily="2" charset="-122"/>
                        <a:ea typeface="宋体" panose="02010600030101010101" pitchFamily="2" charset="-122"/>
                      </a:endParaRPr>
                    </a:p>
                  </a:txBody>
                  <a:tcPr marL="54000" marR="54000" marT="36000" marB="36000" anchor="ctr">
                    <a:lnL w="12700" cap="flat" cmpd="sng" algn="ctr">
                      <a:solidFill>
                        <a:srgbClr val="336699"/>
                      </a:solidFill>
                      <a:prstDash val="solid"/>
                      <a:round/>
                      <a:headEnd type="none" w="med" len="med"/>
                      <a:tailEnd type="none" w="med" len="med"/>
                    </a:lnL>
                    <a:lnR w="12700" cap="flat" cmpd="sng" algn="ctr">
                      <a:solidFill>
                        <a:srgbClr val="336699"/>
                      </a:solidFill>
                      <a:prstDash val="solid"/>
                      <a:round/>
                      <a:headEnd type="none" w="med" len="med"/>
                      <a:tailEnd type="none" w="med" len="med"/>
                    </a:lnR>
                    <a:lnT w="12700" cap="flat" cmpd="sng" algn="ctr">
                      <a:solidFill>
                        <a:srgbClr val="336699"/>
                      </a:solidFill>
                      <a:prstDash val="solid"/>
                      <a:round/>
                      <a:headEnd type="none" w="med" len="med"/>
                      <a:tailEnd type="none" w="med" len="med"/>
                    </a:lnT>
                    <a:lnB w="12700" cap="flat" cmpd="sng" algn="ctr">
                      <a:solidFill>
                        <a:srgbClr val="336699"/>
                      </a:solidFill>
                      <a:prstDash val="solid"/>
                      <a:round/>
                      <a:headEnd type="none" w="med" len="med"/>
                      <a:tailEnd type="none" w="med" len="med"/>
                    </a:lnB>
                    <a:lnTlToBr>
                      <a:noFill/>
                    </a:lnTlToBr>
                    <a:lnBlToTr>
                      <a:noFill/>
                    </a:lnBlToTr>
                    <a:noFill/>
                  </a:tcPr>
                </a:tc>
                <a:tc>
                  <a:txBody>
                    <a:bodyPr/>
                    <a:lstStyle/>
                    <a:p>
                      <a:pPr algn="ctr" fontAlgn="ctr"/>
                      <a:r>
                        <a:rPr lang="zh-CN" altLang="en-US" sz="900" u="none" strike="noStrike" dirty="0">
                          <a:effectLst/>
                          <a:latin typeface="宋体" panose="02010600030101010101" pitchFamily="2" charset="-122"/>
                          <a:ea typeface="宋体" panose="02010600030101010101" pitchFamily="2" charset="-122"/>
                        </a:rPr>
                        <a:t>斌鑫</a:t>
                      </a:r>
                      <a:r>
                        <a:rPr lang="en-US" altLang="zh-CN" sz="900" u="none" strike="noStrike" dirty="0">
                          <a:effectLst/>
                          <a:latin typeface="宋体" panose="02010600030101010101" pitchFamily="2" charset="-122"/>
                          <a:ea typeface="宋体" panose="02010600030101010101" pitchFamily="2" charset="-122"/>
                        </a:rPr>
                        <a:t>·</a:t>
                      </a:r>
                      <a:r>
                        <a:rPr lang="zh-CN" altLang="en-US" sz="900" u="none" strike="noStrike" dirty="0">
                          <a:effectLst/>
                          <a:latin typeface="宋体" panose="02010600030101010101" pitchFamily="2" charset="-122"/>
                          <a:ea typeface="宋体" panose="02010600030101010101" pitchFamily="2" charset="-122"/>
                        </a:rPr>
                        <a:t>江南时代</a:t>
                      </a:r>
                      <a:br>
                        <a:rPr lang="zh-CN" altLang="en-US" sz="900" u="none" strike="noStrike" dirty="0">
                          <a:effectLst/>
                          <a:latin typeface="宋体" panose="02010600030101010101" pitchFamily="2" charset="-122"/>
                          <a:ea typeface="宋体" panose="02010600030101010101" pitchFamily="2" charset="-122"/>
                        </a:rPr>
                      </a:br>
                      <a:r>
                        <a:rPr lang="zh-CN" altLang="en-US" sz="900" u="none" strike="noStrike" dirty="0">
                          <a:effectLst/>
                          <a:latin typeface="宋体" panose="02010600030101010101" pitchFamily="2" charset="-122"/>
                          <a:ea typeface="宋体" panose="02010600030101010101" pitchFamily="2" charset="-122"/>
                        </a:rPr>
                        <a:t>（</a:t>
                      </a:r>
                      <a:r>
                        <a:rPr lang="en-US" altLang="zh-CN" sz="900" u="none" strike="noStrike" dirty="0">
                          <a:effectLst/>
                          <a:latin typeface="宋体" panose="02010600030101010101" pitchFamily="2" charset="-122"/>
                          <a:ea typeface="宋体" panose="02010600030101010101" pitchFamily="2" charset="-122"/>
                        </a:rPr>
                        <a:t>5</a:t>
                      </a:r>
                      <a:r>
                        <a:rPr lang="zh-CN" altLang="en-US" sz="900" u="none" strike="noStrike" dirty="0">
                          <a:effectLst/>
                          <a:latin typeface="宋体" panose="02010600030101010101" pitchFamily="2" charset="-122"/>
                          <a:ea typeface="宋体" panose="02010600030101010101" pitchFamily="2" charset="-122"/>
                        </a:rPr>
                        <a:t>号楼）</a:t>
                      </a:r>
                      <a:endParaRPr lang="zh-CN" altLang="en-US" sz="900" b="0" i="0" u="none" strike="noStrike" dirty="0">
                        <a:effectLst/>
                        <a:latin typeface="宋体" panose="02010600030101010101" pitchFamily="2" charset="-122"/>
                        <a:ea typeface="宋体" panose="02010600030101010101" pitchFamily="2" charset="-122"/>
                      </a:endParaRPr>
                    </a:p>
                  </a:txBody>
                  <a:tcPr marL="54000" marR="54000" marT="36000" marB="36000" anchor="ctr">
                    <a:lnL w="12700" cap="flat" cmpd="sng" algn="ctr">
                      <a:solidFill>
                        <a:srgbClr val="336699"/>
                      </a:solidFill>
                      <a:prstDash val="solid"/>
                      <a:round/>
                      <a:headEnd type="none" w="med" len="med"/>
                      <a:tailEnd type="none" w="med" len="med"/>
                    </a:lnL>
                    <a:lnR w="12700" cap="flat" cmpd="sng" algn="ctr">
                      <a:solidFill>
                        <a:srgbClr val="336699"/>
                      </a:solidFill>
                      <a:prstDash val="solid"/>
                      <a:round/>
                      <a:headEnd type="none" w="med" len="med"/>
                      <a:tailEnd type="none" w="med" len="med"/>
                    </a:lnR>
                    <a:lnT w="12700" cap="flat" cmpd="sng" algn="ctr">
                      <a:solidFill>
                        <a:srgbClr val="336699"/>
                      </a:solidFill>
                      <a:prstDash val="solid"/>
                      <a:round/>
                      <a:headEnd type="none" w="med" len="med"/>
                      <a:tailEnd type="none" w="med" len="med"/>
                    </a:lnT>
                    <a:lnB w="12700" cap="flat" cmpd="sng" algn="ctr">
                      <a:solidFill>
                        <a:srgbClr val="336699"/>
                      </a:solidFill>
                      <a:prstDash val="solid"/>
                      <a:round/>
                      <a:headEnd type="none" w="med" len="med"/>
                      <a:tailEnd type="none" w="med" len="med"/>
                    </a:lnB>
                    <a:lnTlToBr>
                      <a:noFill/>
                    </a:lnTlToBr>
                    <a:lnBlToTr>
                      <a:noFill/>
                    </a:lnBlToTr>
                    <a:noFill/>
                  </a:tcPr>
                </a:tc>
                <a:tc>
                  <a:txBody>
                    <a:bodyPr/>
                    <a:lstStyle/>
                    <a:p>
                      <a:pPr algn="ctr" fontAlgn="ctr"/>
                      <a:r>
                        <a:rPr lang="zh-CN" altLang="en-US" sz="900" u="none" strike="noStrike" dirty="0">
                          <a:effectLst/>
                          <a:latin typeface="宋体" panose="02010600030101010101" pitchFamily="2" charset="-122"/>
                          <a:ea typeface="宋体" panose="02010600030101010101" pitchFamily="2" charset="-122"/>
                        </a:rPr>
                        <a:t>高层</a:t>
                      </a:r>
                      <a:endParaRPr lang="zh-CN" altLang="en-US" sz="900" b="0" i="0" u="none" strike="noStrike" dirty="0">
                        <a:effectLst/>
                        <a:latin typeface="宋体" panose="02010600030101010101" pitchFamily="2" charset="-122"/>
                        <a:ea typeface="宋体" panose="02010600030101010101" pitchFamily="2" charset="-122"/>
                      </a:endParaRPr>
                    </a:p>
                  </a:txBody>
                  <a:tcPr marL="54000" marR="54000" marT="36000" marB="36000" anchor="ctr">
                    <a:lnL w="12700" cap="flat" cmpd="sng" algn="ctr">
                      <a:solidFill>
                        <a:srgbClr val="336699"/>
                      </a:solidFill>
                      <a:prstDash val="solid"/>
                      <a:round/>
                      <a:headEnd type="none" w="med" len="med"/>
                      <a:tailEnd type="none" w="med" len="med"/>
                    </a:lnL>
                    <a:lnR w="12700" cap="flat" cmpd="sng" algn="ctr">
                      <a:solidFill>
                        <a:srgbClr val="336699"/>
                      </a:solidFill>
                      <a:prstDash val="solid"/>
                      <a:round/>
                      <a:headEnd type="none" w="med" len="med"/>
                      <a:tailEnd type="none" w="med" len="med"/>
                    </a:lnR>
                    <a:lnT w="12700" cap="flat" cmpd="sng" algn="ctr">
                      <a:solidFill>
                        <a:srgbClr val="336699"/>
                      </a:solidFill>
                      <a:prstDash val="solid"/>
                      <a:round/>
                      <a:headEnd type="none" w="med" len="med"/>
                      <a:tailEnd type="none" w="med" len="med"/>
                    </a:lnT>
                    <a:lnB w="12700" cap="flat" cmpd="sng" algn="ctr">
                      <a:solidFill>
                        <a:srgbClr val="336699"/>
                      </a:solidFill>
                      <a:prstDash val="solid"/>
                      <a:round/>
                      <a:headEnd type="none" w="med" len="med"/>
                      <a:tailEnd type="none" w="med" len="med"/>
                    </a:lnB>
                    <a:lnTlToBr>
                      <a:noFill/>
                    </a:lnTlToBr>
                    <a:lnBlToTr>
                      <a:noFill/>
                    </a:lnBlToTr>
                    <a:noFill/>
                  </a:tcPr>
                </a:tc>
                <a:tc>
                  <a:txBody>
                    <a:bodyPr/>
                    <a:lstStyle/>
                    <a:p>
                      <a:pPr algn="ctr" fontAlgn="ctr"/>
                      <a:r>
                        <a:rPr lang="en-US" altLang="zh-CN" sz="900" u="none" strike="noStrike" dirty="0">
                          <a:effectLst/>
                          <a:latin typeface="宋体" panose="02010600030101010101" pitchFamily="2" charset="-122"/>
                          <a:ea typeface="宋体" panose="02010600030101010101" pitchFamily="2" charset="-122"/>
                        </a:rPr>
                        <a:t>190</a:t>
                      </a:r>
                      <a:endParaRPr lang="en-US" altLang="zh-CN" sz="900" b="0" i="0" u="none" strike="noStrike" dirty="0">
                        <a:effectLst/>
                        <a:latin typeface="宋体" panose="02010600030101010101" pitchFamily="2" charset="-122"/>
                        <a:ea typeface="宋体" panose="02010600030101010101" pitchFamily="2" charset="-122"/>
                      </a:endParaRPr>
                    </a:p>
                  </a:txBody>
                  <a:tcPr marL="54000" marR="54000" marT="36000" marB="36000" anchor="ctr">
                    <a:lnL w="12700" cap="flat" cmpd="sng" algn="ctr">
                      <a:solidFill>
                        <a:srgbClr val="336699"/>
                      </a:solidFill>
                      <a:prstDash val="solid"/>
                      <a:round/>
                      <a:headEnd type="none" w="med" len="med"/>
                      <a:tailEnd type="none" w="med" len="med"/>
                    </a:lnL>
                    <a:lnR w="12700" cap="flat" cmpd="sng" algn="ctr">
                      <a:solidFill>
                        <a:srgbClr val="336699"/>
                      </a:solidFill>
                      <a:prstDash val="solid"/>
                      <a:round/>
                      <a:headEnd type="none" w="med" len="med"/>
                      <a:tailEnd type="none" w="med" len="med"/>
                    </a:lnR>
                    <a:lnT w="12700" cap="flat" cmpd="sng" algn="ctr">
                      <a:solidFill>
                        <a:srgbClr val="336699"/>
                      </a:solidFill>
                      <a:prstDash val="solid"/>
                      <a:round/>
                      <a:headEnd type="none" w="med" len="med"/>
                      <a:tailEnd type="none" w="med" len="med"/>
                    </a:lnT>
                    <a:lnB w="12700" cap="flat" cmpd="sng" algn="ctr">
                      <a:solidFill>
                        <a:srgbClr val="336699"/>
                      </a:solidFill>
                      <a:prstDash val="solid"/>
                      <a:round/>
                      <a:headEnd type="none" w="med" len="med"/>
                      <a:tailEnd type="none" w="med" len="med"/>
                    </a:lnB>
                    <a:lnTlToBr>
                      <a:noFill/>
                    </a:lnTlToBr>
                    <a:lnBlToTr>
                      <a:noFill/>
                    </a:lnBlToTr>
                    <a:noFill/>
                  </a:tcPr>
                </a:tc>
                <a:tc>
                  <a:txBody>
                    <a:bodyPr/>
                    <a:lstStyle/>
                    <a:p>
                      <a:pPr algn="ctr" fontAlgn="ctr"/>
                      <a:r>
                        <a:rPr lang="en-US" altLang="zh-CN" sz="900" u="none" strike="noStrike" dirty="0">
                          <a:effectLst/>
                          <a:latin typeface="宋体" panose="02010600030101010101" pitchFamily="2" charset="-122"/>
                          <a:ea typeface="宋体" panose="02010600030101010101" pitchFamily="2" charset="-122"/>
                        </a:rPr>
                        <a:t>85</a:t>
                      </a:r>
                      <a:endParaRPr lang="en-US" altLang="zh-CN" sz="900" b="0" i="0" u="none" strike="noStrike" dirty="0">
                        <a:effectLst/>
                        <a:latin typeface="宋体" panose="02010600030101010101" pitchFamily="2" charset="-122"/>
                        <a:ea typeface="宋体" panose="02010600030101010101" pitchFamily="2" charset="-122"/>
                      </a:endParaRPr>
                    </a:p>
                  </a:txBody>
                  <a:tcPr marL="54000" marR="54000" marT="36000" marB="36000" anchor="ctr">
                    <a:lnL w="12700" cap="flat" cmpd="sng" algn="ctr">
                      <a:solidFill>
                        <a:srgbClr val="336699"/>
                      </a:solidFill>
                      <a:prstDash val="solid"/>
                      <a:round/>
                      <a:headEnd type="none" w="med" len="med"/>
                      <a:tailEnd type="none" w="med" len="med"/>
                    </a:lnL>
                    <a:lnR w="12700" cap="flat" cmpd="sng" algn="ctr">
                      <a:solidFill>
                        <a:srgbClr val="336699"/>
                      </a:solidFill>
                      <a:prstDash val="solid"/>
                      <a:round/>
                      <a:headEnd type="none" w="med" len="med"/>
                      <a:tailEnd type="none" w="med" len="med"/>
                    </a:lnR>
                    <a:lnT w="12700" cap="flat" cmpd="sng" algn="ctr">
                      <a:solidFill>
                        <a:srgbClr val="336699"/>
                      </a:solidFill>
                      <a:prstDash val="solid"/>
                      <a:round/>
                      <a:headEnd type="none" w="med" len="med"/>
                      <a:tailEnd type="none" w="med" len="med"/>
                    </a:lnT>
                    <a:lnB w="12700" cap="flat" cmpd="sng" algn="ctr">
                      <a:solidFill>
                        <a:srgbClr val="336699"/>
                      </a:solidFill>
                      <a:prstDash val="solid"/>
                      <a:round/>
                      <a:headEnd type="none" w="med" len="med"/>
                      <a:tailEnd type="none" w="med" len="med"/>
                    </a:lnB>
                    <a:lnTlToBr>
                      <a:noFill/>
                    </a:lnTlToBr>
                    <a:lnBlToTr>
                      <a:noFill/>
                    </a:lnBlToTr>
                    <a:noFill/>
                  </a:tcPr>
                </a:tc>
                <a:tc>
                  <a:txBody>
                    <a:bodyPr/>
                    <a:lstStyle/>
                    <a:p>
                      <a:pPr algn="ctr" fontAlgn="ctr"/>
                      <a:r>
                        <a:rPr lang="zh-CN" altLang="en-US" sz="900" u="none" strike="noStrike">
                          <a:effectLst/>
                          <a:latin typeface="宋体" panose="02010600030101010101" pitchFamily="2" charset="-122"/>
                          <a:ea typeface="宋体" panose="02010600030101010101" pitchFamily="2" charset="-122"/>
                        </a:rPr>
                        <a:t>约</a:t>
                      </a:r>
                      <a:r>
                        <a:rPr lang="en-US" altLang="zh-CN" sz="900" u="none" strike="noStrike">
                          <a:effectLst/>
                          <a:latin typeface="宋体" panose="02010600030101010101" pitchFamily="2" charset="-122"/>
                          <a:ea typeface="宋体" panose="02010600030101010101" pitchFamily="2" charset="-122"/>
                        </a:rPr>
                        <a:t>59</a:t>
                      </a:r>
                      <a:endParaRPr lang="en-US" altLang="zh-CN" sz="900" b="0" i="0" u="none" strike="noStrike">
                        <a:effectLst/>
                        <a:latin typeface="宋体" panose="02010600030101010101" pitchFamily="2" charset="-122"/>
                        <a:ea typeface="宋体" panose="02010600030101010101" pitchFamily="2" charset="-122"/>
                      </a:endParaRPr>
                    </a:p>
                  </a:txBody>
                  <a:tcPr marL="54000" marR="54000" marT="36000" marB="36000" anchor="ctr">
                    <a:lnL w="12700" cap="flat" cmpd="sng" algn="ctr">
                      <a:solidFill>
                        <a:srgbClr val="336699"/>
                      </a:solidFill>
                      <a:prstDash val="solid"/>
                      <a:round/>
                      <a:headEnd type="none" w="med" len="med"/>
                      <a:tailEnd type="none" w="med" len="med"/>
                    </a:lnL>
                    <a:lnR w="12700" cap="flat" cmpd="sng" algn="ctr">
                      <a:solidFill>
                        <a:srgbClr val="336699"/>
                      </a:solidFill>
                      <a:prstDash val="solid"/>
                      <a:round/>
                      <a:headEnd type="none" w="med" len="med"/>
                      <a:tailEnd type="none" w="med" len="med"/>
                    </a:lnR>
                    <a:lnT w="12700" cap="flat" cmpd="sng" algn="ctr">
                      <a:solidFill>
                        <a:srgbClr val="336699"/>
                      </a:solidFill>
                      <a:prstDash val="solid"/>
                      <a:round/>
                      <a:headEnd type="none" w="med" len="med"/>
                      <a:tailEnd type="none" w="med" len="med"/>
                    </a:lnT>
                    <a:lnB w="12700" cap="flat" cmpd="sng" algn="ctr">
                      <a:solidFill>
                        <a:srgbClr val="336699"/>
                      </a:solidFill>
                      <a:prstDash val="solid"/>
                      <a:round/>
                      <a:headEnd type="none" w="med" len="med"/>
                      <a:tailEnd type="none" w="med" len="med"/>
                    </a:lnB>
                    <a:lnTlToBr>
                      <a:noFill/>
                    </a:lnTlToBr>
                    <a:lnBlToTr>
                      <a:noFill/>
                    </a:lnBlToTr>
                    <a:noFill/>
                  </a:tcPr>
                </a:tc>
                <a:tc>
                  <a:txBody>
                    <a:bodyPr/>
                    <a:lstStyle/>
                    <a:p>
                      <a:pPr algn="ctr" fontAlgn="ctr"/>
                      <a:r>
                        <a:rPr lang="en-US" altLang="zh-CN" sz="900" u="none" strike="noStrike">
                          <a:effectLst/>
                          <a:latin typeface="宋体" panose="02010600030101010101" pitchFamily="2" charset="-122"/>
                          <a:ea typeface="宋体" panose="02010600030101010101" pitchFamily="2" charset="-122"/>
                        </a:rPr>
                        <a:t>42.75-84.17</a:t>
                      </a:r>
                      <a:endParaRPr lang="en-US" altLang="zh-CN" sz="900" b="0" i="0" u="none" strike="noStrike">
                        <a:effectLst/>
                        <a:latin typeface="宋体" panose="02010600030101010101" pitchFamily="2" charset="-122"/>
                        <a:ea typeface="宋体" panose="02010600030101010101" pitchFamily="2" charset="-122"/>
                      </a:endParaRPr>
                    </a:p>
                  </a:txBody>
                  <a:tcPr marL="54000" marR="54000" marT="36000" marB="36000" anchor="ctr">
                    <a:lnL w="12700" cap="flat" cmpd="sng" algn="ctr">
                      <a:solidFill>
                        <a:srgbClr val="336699"/>
                      </a:solidFill>
                      <a:prstDash val="solid"/>
                      <a:round/>
                      <a:headEnd type="none" w="med" len="med"/>
                      <a:tailEnd type="none" w="med" len="med"/>
                    </a:lnL>
                    <a:lnR w="12700" cap="flat" cmpd="sng" algn="ctr">
                      <a:solidFill>
                        <a:srgbClr val="336699"/>
                      </a:solidFill>
                      <a:prstDash val="solid"/>
                      <a:round/>
                      <a:headEnd type="none" w="med" len="med"/>
                      <a:tailEnd type="none" w="med" len="med"/>
                    </a:lnR>
                    <a:lnT w="12700" cap="flat" cmpd="sng" algn="ctr">
                      <a:solidFill>
                        <a:srgbClr val="336699"/>
                      </a:solidFill>
                      <a:prstDash val="solid"/>
                      <a:round/>
                      <a:headEnd type="none" w="med" len="med"/>
                      <a:tailEnd type="none" w="med" len="med"/>
                    </a:lnT>
                    <a:lnB w="12700" cap="flat" cmpd="sng" algn="ctr">
                      <a:solidFill>
                        <a:srgbClr val="336699"/>
                      </a:solidFill>
                      <a:prstDash val="solid"/>
                      <a:round/>
                      <a:headEnd type="none" w="med" len="med"/>
                      <a:tailEnd type="none" w="med" len="med"/>
                    </a:lnB>
                    <a:lnTlToBr>
                      <a:noFill/>
                    </a:lnTlToBr>
                    <a:lnBlToTr>
                      <a:noFill/>
                    </a:lnBlToTr>
                    <a:noFill/>
                  </a:tcPr>
                </a:tc>
                <a:tc>
                  <a:txBody>
                    <a:bodyPr/>
                    <a:lstStyle/>
                    <a:p>
                      <a:pPr algn="ctr" fontAlgn="ctr"/>
                      <a:r>
                        <a:rPr lang="en-US" altLang="zh-CN" sz="900" u="none" strike="noStrike">
                          <a:effectLst/>
                          <a:latin typeface="宋体" panose="02010600030101010101" pitchFamily="2" charset="-122"/>
                          <a:ea typeface="宋体" panose="02010600030101010101" pitchFamily="2" charset="-122"/>
                        </a:rPr>
                        <a:t>7705</a:t>
                      </a:r>
                      <a:endParaRPr lang="en-US" altLang="zh-CN" sz="900" b="0" i="0" u="none" strike="noStrike">
                        <a:effectLst/>
                        <a:latin typeface="宋体" panose="02010600030101010101" pitchFamily="2" charset="-122"/>
                        <a:ea typeface="宋体" panose="02010600030101010101" pitchFamily="2" charset="-122"/>
                      </a:endParaRPr>
                    </a:p>
                  </a:txBody>
                  <a:tcPr marL="54000" marR="54000" marT="36000" marB="36000" anchor="ctr">
                    <a:lnL w="12700" cap="flat" cmpd="sng" algn="ctr">
                      <a:solidFill>
                        <a:srgbClr val="336699"/>
                      </a:solidFill>
                      <a:prstDash val="solid"/>
                      <a:round/>
                      <a:headEnd type="none" w="med" len="med"/>
                      <a:tailEnd type="none" w="med" len="med"/>
                    </a:lnL>
                    <a:lnR w="12700" cap="flat" cmpd="sng" algn="ctr">
                      <a:solidFill>
                        <a:srgbClr val="336699"/>
                      </a:solidFill>
                      <a:prstDash val="solid"/>
                      <a:round/>
                      <a:headEnd type="none" w="med" len="med"/>
                      <a:tailEnd type="none" w="med" len="med"/>
                    </a:lnR>
                    <a:lnT w="12700" cap="flat" cmpd="sng" algn="ctr">
                      <a:solidFill>
                        <a:srgbClr val="336699"/>
                      </a:solidFill>
                      <a:prstDash val="solid"/>
                      <a:round/>
                      <a:headEnd type="none" w="med" len="med"/>
                      <a:tailEnd type="none" w="med" len="med"/>
                    </a:lnT>
                    <a:lnB w="12700" cap="flat" cmpd="sng" algn="ctr">
                      <a:solidFill>
                        <a:srgbClr val="336699"/>
                      </a:solidFill>
                      <a:prstDash val="solid"/>
                      <a:round/>
                      <a:headEnd type="none" w="med" len="med"/>
                      <a:tailEnd type="none" w="med" len="med"/>
                    </a:lnB>
                    <a:lnTlToBr>
                      <a:noFill/>
                    </a:lnTlToBr>
                    <a:lnBlToTr>
                      <a:noFill/>
                    </a:lnBlToTr>
                    <a:noFill/>
                  </a:tcPr>
                </a:tc>
                <a:tc>
                  <a:txBody>
                    <a:bodyPr/>
                    <a:lstStyle/>
                    <a:p>
                      <a:pPr algn="ctr" fontAlgn="ctr"/>
                      <a:r>
                        <a:rPr lang="en-US" altLang="zh-CN" sz="900" u="none" strike="noStrike">
                          <a:effectLst/>
                          <a:latin typeface="宋体" panose="02010600030101010101" pitchFamily="2" charset="-122"/>
                          <a:ea typeface="宋体" panose="02010600030101010101" pitchFamily="2" charset="-122"/>
                        </a:rPr>
                        <a:t>6842</a:t>
                      </a:r>
                      <a:endParaRPr lang="en-US" altLang="zh-CN" sz="900" b="0" i="0" u="none" strike="noStrike">
                        <a:effectLst/>
                        <a:latin typeface="宋体" panose="02010600030101010101" pitchFamily="2" charset="-122"/>
                        <a:ea typeface="宋体" panose="02010600030101010101" pitchFamily="2" charset="-122"/>
                      </a:endParaRPr>
                    </a:p>
                  </a:txBody>
                  <a:tcPr marL="54000" marR="54000" marT="36000" marB="36000" anchor="ctr">
                    <a:lnL w="12700" cap="flat" cmpd="sng" algn="ctr">
                      <a:solidFill>
                        <a:srgbClr val="336699"/>
                      </a:solidFill>
                      <a:prstDash val="solid"/>
                      <a:round/>
                      <a:headEnd type="none" w="med" len="med"/>
                      <a:tailEnd type="none" w="med" len="med"/>
                    </a:lnL>
                    <a:lnR w="12700" cap="flat" cmpd="sng" algn="ctr">
                      <a:solidFill>
                        <a:srgbClr val="336699"/>
                      </a:solidFill>
                      <a:prstDash val="solid"/>
                      <a:round/>
                      <a:headEnd type="none" w="med" len="med"/>
                      <a:tailEnd type="none" w="med" len="med"/>
                    </a:lnR>
                    <a:lnT w="12700" cap="flat" cmpd="sng" algn="ctr">
                      <a:solidFill>
                        <a:srgbClr val="336699"/>
                      </a:solidFill>
                      <a:prstDash val="solid"/>
                      <a:round/>
                      <a:headEnd type="none" w="med" len="med"/>
                      <a:tailEnd type="none" w="med" len="med"/>
                    </a:lnT>
                    <a:lnB w="12700" cap="flat" cmpd="sng" algn="ctr">
                      <a:solidFill>
                        <a:srgbClr val="336699"/>
                      </a:solidFill>
                      <a:prstDash val="solid"/>
                      <a:round/>
                      <a:headEnd type="none" w="med" len="med"/>
                      <a:tailEnd type="none" w="med" len="med"/>
                    </a:lnB>
                    <a:lnTlToBr>
                      <a:noFill/>
                    </a:lnTlToBr>
                    <a:lnBlToTr>
                      <a:noFill/>
                    </a:lnBlToTr>
                    <a:noFill/>
                  </a:tcPr>
                </a:tc>
                <a:tc>
                  <a:txBody>
                    <a:bodyPr/>
                    <a:lstStyle/>
                    <a:p>
                      <a:pPr algn="ctr" fontAlgn="ctr"/>
                      <a:r>
                        <a:rPr lang="en-US" altLang="zh-CN" sz="900" u="none" strike="noStrike">
                          <a:effectLst/>
                          <a:latin typeface="宋体" panose="02010600030101010101" pitchFamily="2" charset="-122"/>
                          <a:ea typeface="宋体" panose="02010600030101010101" pitchFamily="2" charset="-122"/>
                        </a:rPr>
                        <a:t>7896</a:t>
                      </a:r>
                      <a:br>
                        <a:rPr lang="en-US" altLang="zh-CN" sz="900" u="none" strike="noStrike">
                          <a:effectLst/>
                          <a:latin typeface="宋体" panose="02010600030101010101" pitchFamily="2" charset="-122"/>
                          <a:ea typeface="宋体" panose="02010600030101010101" pitchFamily="2" charset="-122"/>
                        </a:rPr>
                      </a:br>
                      <a:r>
                        <a:rPr lang="zh-CN" altLang="en-US" sz="900" u="none" strike="noStrike">
                          <a:effectLst/>
                          <a:latin typeface="宋体" panose="02010600030101010101" pitchFamily="2" charset="-122"/>
                          <a:ea typeface="宋体" panose="02010600030101010101" pitchFamily="2" charset="-122"/>
                        </a:rPr>
                        <a:t>（</a:t>
                      </a:r>
                      <a:r>
                        <a:rPr lang="en-US" altLang="zh-CN" sz="900" u="none" strike="noStrike">
                          <a:effectLst/>
                          <a:latin typeface="宋体" panose="02010600030101010101" pitchFamily="2" charset="-122"/>
                          <a:ea typeface="宋体" panose="02010600030101010101" pitchFamily="2" charset="-122"/>
                        </a:rPr>
                        <a:t>6999</a:t>
                      </a:r>
                      <a:r>
                        <a:rPr lang="zh-CN" altLang="en-US" sz="900" u="none" strike="noStrike">
                          <a:effectLst/>
                          <a:latin typeface="宋体" panose="02010600030101010101" pitchFamily="2" charset="-122"/>
                          <a:ea typeface="宋体" panose="02010600030101010101" pitchFamily="2" charset="-122"/>
                        </a:rPr>
                        <a:t>）</a:t>
                      </a:r>
                      <a:endParaRPr lang="zh-CN" altLang="en-US" sz="900" b="0" i="0" u="none" strike="noStrike">
                        <a:effectLst/>
                        <a:latin typeface="宋体" panose="02010600030101010101" pitchFamily="2" charset="-122"/>
                        <a:ea typeface="宋体" panose="02010600030101010101" pitchFamily="2" charset="-122"/>
                      </a:endParaRPr>
                    </a:p>
                  </a:txBody>
                  <a:tcPr marL="54000" marR="54000" marT="36000" marB="36000" anchor="ctr">
                    <a:lnL w="12700" cap="flat" cmpd="sng" algn="ctr">
                      <a:solidFill>
                        <a:srgbClr val="336699"/>
                      </a:solidFill>
                      <a:prstDash val="solid"/>
                      <a:round/>
                      <a:headEnd type="none" w="med" len="med"/>
                      <a:tailEnd type="none" w="med" len="med"/>
                    </a:lnL>
                    <a:lnR w="12700" cap="flat" cmpd="sng" algn="ctr">
                      <a:solidFill>
                        <a:srgbClr val="336699"/>
                      </a:solidFill>
                      <a:prstDash val="solid"/>
                      <a:round/>
                      <a:headEnd type="none" w="med" len="med"/>
                      <a:tailEnd type="none" w="med" len="med"/>
                    </a:lnR>
                    <a:lnT w="12700" cap="flat" cmpd="sng" algn="ctr">
                      <a:solidFill>
                        <a:srgbClr val="336699"/>
                      </a:solidFill>
                      <a:prstDash val="solid"/>
                      <a:round/>
                      <a:headEnd type="none" w="med" len="med"/>
                      <a:tailEnd type="none" w="med" len="med"/>
                    </a:lnT>
                    <a:lnB w="12700" cap="flat" cmpd="sng" algn="ctr">
                      <a:solidFill>
                        <a:srgbClr val="336699"/>
                      </a:solidFill>
                      <a:prstDash val="solid"/>
                      <a:round/>
                      <a:headEnd type="none" w="med" len="med"/>
                      <a:tailEnd type="none" w="med" len="med"/>
                    </a:lnB>
                    <a:lnTlToBr>
                      <a:noFill/>
                    </a:lnTlToBr>
                    <a:lnBlToTr>
                      <a:noFill/>
                    </a:lnBlToTr>
                    <a:noFill/>
                  </a:tcPr>
                </a:tc>
                <a:tc>
                  <a:txBody>
                    <a:bodyPr/>
                    <a:lstStyle/>
                    <a:p>
                      <a:pPr algn="ctr" fontAlgn="ctr"/>
                      <a:r>
                        <a:rPr lang="en-US" altLang="zh-CN" sz="900" u="none" strike="noStrike">
                          <a:effectLst/>
                          <a:latin typeface="宋体" panose="02010600030101010101" pitchFamily="2" charset="-122"/>
                          <a:ea typeface="宋体" panose="02010600030101010101" pitchFamily="2" charset="-122"/>
                        </a:rPr>
                        <a:t>7115</a:t>
                      </a:r>
                      <a:br>
                        <a:rPr lang="en-US" altLang="zh-CN" sz="900" u="none" strike="noStrike">
                          <a:effectLst/>
                          <a:latin typeface="宋体" panose="02010600030101010101" pitchFamily="2" charset="-122"/>
                          <a:ea typeface="宋体" panose="02010600030101010101" pitchFamily="2" charset="-122"/>
                        </a:rPr>
                      </a:br>
                      <a:r>
                        <a:rPr lang="zh-CN" altLang="en-US" sz="900" u="none" strike="noStrike">
                          <a:effectLst/>
                          <a:latin typeface="宋体" panose="02010600030101010101" pitchFamily="2" charset="-122"/>
                          <a:ea typeface="宋体" panose="02010600030101010101" pitchFamily="2" charset="-122"/>
                        </a:rPr>
                        <a:t>（</a:t>
                      </a:r>
                      <a:r>
                        <a:rPr lang="en-US" altLang="zh-CN" sz="900" u="none" strike="noStrike">
                          <a:effectLst/>
                          <a:latin typeface="宋体" panose="02010600030101010101" pitchFamily="2" charset="-122"/>
                          <a:ea typeface="宋体" panose="02010600030101010101" pitchFamily="2" charset="-122"/>
                        </a:rPr>
                        <a:t>6336</a:t>
                      </a:r>
                      <a:r>
                        <a:rPr lang="zh-CN" altLang="en-US" sz="900" u="none" strike="noStrike">
                          <a:effectLst/>
                          <a:latin typeface="宋体" panose="02010600030101010101" pitchFamily="2" charset="-122"/>
                          <a:ea typeface="宋体" panose="02010600030101010101" pitchFamily="2" charset="-122"/>
                        </a:rPr>
                        <a:t>）</a:t>
                      </a:r>
                      <a:endParaRPr lang="zh-CN" altLang="en-US" sz="900" b="0" i="0" u="none" strike="noStrike">
                        <a:effectLst/>
                        <a:latin typeface="宋体" panose="02010600030101010101" pitchFamily="2" charset="-122"/>
                        <a:ea typeface="宋体" panose="02010600030101010101" pitchFamily="2" charset="-122"/>
                      </a:endParaRPr>
                    </a:p>
                  </a:txBody>
                  <a:tcPr marL="54000" marR="54000" marT="36000" marB="36000" anchor="ctr">
                    <a:lnL w="12700" cap="flat" cmpd="sng" algn="ctr">
                      <a:solidFill>
                        <a:srgbClr val="336699"/>
                      </a:solidFill>
                      <a:prstDash val="solid"/>
                      <a:round/>
                      <a:headEnd type="none" w="med" len="med"/>
                      <a:tailEnd type="none" w="med" len="med"/>
                    </a:lnL>
                    <a:lnR w="12700" cap="flat" cmpd="sng" algn="ctr">
                      <a:solidFill>
                        <a:srgbClr val="336699"/>
                      </a:solidFill>
                      <a:prstDash val="solid"/>
                      <a:round/>
                      <a:headEnd type="none" w="med" len="med"/>
                      <a:tailEnd type="none" w="med" len="med"/>
                    </a:lnR>
                    <a:lnT w="12700" cap="flat" cmpd="sng" algn="ctr">
                      <a:solidFill>
                        <a:srgbClr val="336699"/>
                      </a:solidFill>
                      <a:prstDash val="solid"/>
                      <a:round/>
                      <a:headEnd type="none" w="med" len="med"/>
                      <a:tailEnd type="none" w="med" len="med"/>
                    </a:lnT>
                    <a:lnB w="12700" cap="flat" cmpd="sng" algn="ctr">
                      <a:solidFill>
                        <a:srgbClr val="336699"/>
                      </a:solidFill>
                      <a:prstDash val="solid"/>
                      <a:round/>
                      <a:headEnd type="none" w="med" len="med"/>
                      <a:tailEnd type="none" w="med" len="med"/>
                    </a:lnB>
                    <a:lnTlToBr>
                      <a:noFill/>
                    </a:lnTlToBr>
                    <a:lnBlToTr>
                      <a:noFill/>
                    </a:lnBlToTr>
                    <a:noFill/>
                  </a:tcPr>
                </a:tc>
                <a:tc>
                  <a:txBody>
                    <a:bodyPr/>
                    <a:lstStyle/>
                    <a:p>
                      <a:pPr algn="ctr" fontAlgn="ctr"/>
                      <a:r>
                        <a:rPr lang="en-US" altLang="zh-CN" sz="900" u="none" strike="noStrike">
                          <a:effectLst/>
                          <a:latin typeface="宋体" panose="02010600030101010101" pitchFamily="2" charset="-122"/>
                          <a:ea typeface="宋体" panose="02010600030101010101" pitchFamily="2" charset="-122"/>
                        </a:rPr>
                        <a:t>8097</a:t>
                      </a:r>
                      <a:br>
                        <a:rPr lang="en-US" altLang="zh-CN" sz="900" u="none" strike="noStrike">
                          <a:effectLst/>
                          <a:latin typeface="宋体" panose="02010600030101010101" pitchFamily="2" charset="-122"/>
                          <a:ea typeface="宋体" panose="02010600030101010101" pitchFamily="2" charset="-122"/>
                        </a:rPr>
                      </a:br>
                      <a:r>
                        <a:rPr lang="zh-CN" altLang="en-US" sz="900" u="none" strike="noStrike">
                          <a:effectLst/>
                          <a:latin typeface="宋体" panose="02010600030101010101" pitchFamily="2" charset="-122"/>
                          <a:ea typeface="宋体" panose="02010600030101010101" pitchFamily="2" charset="-122"/>
                        </a:rPr>
                        <a:t>（</a:t>
                      </a:r>
                      <a:r>
                        <a:rPr lang="en-US" altLang="zh-CN" sz="900" u="none" strike="noStrike">
                          <a:effectLst/>
                          <a:latin typeface="宋体" panose="02010600030101010101" pitchFamily="2" charset="-122"/>
                          <a:ea typeface="宋体" panose="02010600030101010101" pitchFamily="2" charset="-122"/>
                        </a:rPr>
                        <a:t>7120</a:t>
                      </a:r>
                      <a:r>
                        <a:rPr lang="zh-CN" altLang="en-US" sz="900" u="none" strike="noStrike">
                          <a:effectLst/>
                          <a:latin typeface="宋体" panose="02010600030101010101" pitchFamily="2" charset="-122"/>
                          <a:ea typeface="宋体" panose="02010600030101010101" pitchFamily="2" charset="-122"/>
                        </a:rPr>
                        <a:t>）</a:t>
                      </a:r>
                      <a:endParaRPr lang="zh-CN" altLang="en-US" sz="900" b="0" i="0" u="none" strike="noStrike">
                        <a:effectLst/>
                        <a:latin typeface="宋体" panose="02010600030101010101" pitchFamily="2" charset="-122"/>
                        <a:ea typeface="宋体" panose="02010600030101010101" pitchFamily="2" charset="-122"/>
                      </a:endParaRPr>
                    </a:p>
                  </a:txBody>
                  <a:tcPr marL="54000" marR="54000" marT="36000" marB="36000" anchor="ctr">
                    <a:lnL w="12700" cap="flat" cmpd="sng" algn="ctr">
                      <a:solidFill>
                        <a:srgbClr val="336699"/>
                      </a:solidFill>
                      <a:prstDash val="solid"/>
                      <a:round/>
                      <a:headEnd type="none" w="med" len="med"/>
                      <a:tailEnd type="none" w="med" len="med"/>
                    </a:lnL>
                    <a:lnR w="12700" cap="flat" cmpd="sng" algn="ctr">
                      <a:solidFill>
                        <a:srgbClr val="336699"/>
                      </a:solidFill>
                      <a:prstDash val="solid"/>
                      <a:round/>
                      <a:headEnd type="none" w="med" len="med"/>
                      <a:tailEnd type="none" w="med" len="med"/>
                    </a:lnR>
                    <a:lnT w="12700" cap="flat" cmpd="sng" algn="ctr">
                      <a:solidFill>
                        <a:srgbClr val="336699"/>
                      </a:solidFill>
                      <a:prstDash val="solid"/>
                      <a:round/>
                      <a:headEnd type="none" w="med" len="med"/>
                      <a:tailEnd type="none" w="med" len="med"/>
                    </a:lnT>
                    <a:lnB w="12700" cap="flat" cmpd="sng" algn="ctr">
                      <a:solidFill>
                        <a:srgbClr val="336699"/>
                      </a:solidFill>
                      <a:prstDash val="solid"/>
                      <a:round/>
                      <a:headEnd type="none" w="med" len="med"/>
                      <a:tailEnd type="none" w="med" len="med"/>
                    </a:lnB>
                    <a:lnTlToBr>
                      <a:noFill/>
                    </a:lnTlToBr>
                    <a:lnBlToTr>
                      <a:noFill/>
                    </a:lnBlToTr>
                    <a:noFill/>
                  </a:tcPr>
                </a:tc>
                <a:tc>
                  <a:txBody>
                    <a:bodyPr/>
                    <a:lstStyle/>
                    <a:p>
                      <a:pPr algn="l" fontAlgn="ctr"/>
                      <a:r>
                        <a:rPr lang="zh-CN" altLang="en-US" sz="900" u="none" strike="noStrike">
                          <a:effectLst/>
                          <a:latin typeface="宋体" panose="02010600030101010101" pitchFamily="2" charset="-122"/>
                          <a:ea typeface="宋体" panose="02010600030101010101" pitchFamily="2" charset="-122"/>
                        </a:rPr>
                        <a:t>持</a:t>
                      </a:r>
                      <a:r>
                        <a:rPr lang="en-US" altLang="zh-CN" sz="900" u="none" strike="noStrike">
                          <a:effectLst/>
                          <a:latin typeface="宋体" panose="02010600030101010101" pitchFamily="2" charset="-122"/>
                          <a:ea typeface="宋体" panose="02010600030101010101" pitchFamily="2" charset="-122"/>
                        </a:rPr>
                        <a:t>VIP</a:t>
                      </a:r>
                      <a:r>
                        <a:rPr lang="zh-CN" altLang="en-US" sz="900" u="none" strike="noStrike">
                          <a:effectLst/>
                          <a:latin typeface="宋体" panose="02010600030101010101" pitchFamily="2" charset="-122"/>
                          <a:ea typeface="宋体" panose="02010600030101010101" pitchFamily="2" charset="-122"/>
                        </a:rPr>
                        <a:t>卡优惠</a:t>
                      </a:r>
                      <a:r>
                        <a:rPr lang="en-US" altLang="zh-CN" sz="900" u="none" strike="noStrike">
                          <a:effectLst/>
                          <a:latin typeface="宋体" panose="02010600030101010101" pitchFamily="2" charset="-122"/>
                          <a:ea typeface="宋体" panose="02010600030101010101" pitchFamily="2" charset="-122"/>
                        </a:rPr>
                        <a:t>3</a:t>
                      </a:r>
                      <a:r>
                        <a:rPr lang="zh-CN" altLang="en-US" sz="900" u="none" strike="noStrike">
                          <a:effectLst/>
                          <a:latin typeface="宋体" panose="02010600030101010101" pitchFamily="2" charset="-122"/>
                          <a:ea typeface="宋体" panose="02010600030101010101" pitchFamily="2" charset="-122"/>
                        </a:rPr>
                        <a:t>万元；抓金币优惠</a:t>
                      </a:r>
                      <a:r>
                        <a:rPr lang="en-US" altLang="zh-CN" sz="900" u="none" strike="noStrike">
                          <a:effectLst/>
                          <a:latin typeface="宋体" panose="02010600030101010101" pitchFamily="2" charset="-122"/>
                          <a:ea typeface="宋体" panose="02010600030101010101" pitchFamily="2" charset="-122"/>
                        </a:rPr>
                        <a:t>4</a:t>
                      </a:r>
                      <a:r>
                        <a:rPr lang="zh-CN" altLang="en-US" sz="900" u="none" strike="noStrike">
                          <a:effectLst/>
                          <a:latin typeface="宋体" panose="02010600030101010101" pitchFamily="2" charset="-122"/>
                          <a:ea typeface="宋体" panose="02010600030101010101" pitchFamily="2" charset="-122"/>
                        </a:rPr>
                        <a:t>千元；日进斗金最高优惠</a:t>
                      </a:r>
                      <a:r>
                        <a:rPr lang="en-US" altLang="zh-CN" sz="900" u="none" strike="noStrike">
                          <a:effectLst/>
                          <a:latin typeface="宋体" panose="02010600030101010101" pitchFamily="2" charset="-122"/>
                          <a:ea typeface="宋体" panose="02010600030101010101" pitchFamily="2" charset="-122"/>
                        </a:rPr>
                        <a:t>6</a:t>
                      </a:r>
                      <a:r>
                        <a:rPr lang="zh-CN" altLang="en-US" sz="900" u="none" strike="noStrike">
                          <a:effectLst/>
                          <a:latin typeface="宋体" panose="02010600030101010101" pitchFamily="2" charset="-122"/>
                          <a:ea typeface="宋体" panose="02010600030101010101" pitchFamily="2" charset="-122"/>
                        </a:rPr>
                        <a:t>千元；开盘当天</a:t>
                      </a:r>
                      <a:r>
                        <a:rPr lang="en-US" altLang="zh-CN" sz="900" u="none" strike="noStrike">
                          <a:effectLst/>
                          <a:latin typeface="宋体" panose="02010600030101010101" pitchFamily="2" charset="-122"/>
                          <a:ea typeface="宋体" panose="02010600030101010101" pitchFamily="2" charset="-122"/>
                        </a:rPr>
                        <a:t>9.9</a:t>
                      </a:r>
                      <a:r>
                        <a:rPr lang="zh-CN" altLang="en-US" sz="900" u="none" strike="noStrike">
                          <a:effectLst/>
                          <a:latin typeface="宋体" panose="02010600030101010101" pitchFamily="2" charset="-122"/>
                          <a:ea typeface="宋体" panose="02010600030101010101" pitchFamily="2" charset="-122"/>
                        </a:rPr>
                        <a:t>折；按时签约</a:t>
                      </a:r>
                      <a:r>
                        <a:rPr lang="en-US" altLang="zh-CN" sz="900" u="none" strike="noStrike">
                          <a:effectLst/>
                          <a:latin typeface="宋体" panose="02010600030101010101" pitchFamily="2" charset="-122"/>
                          <a:ea typeface="宋体" panose="02010600030101010101" pitchFamily="2" charset="-122"/>
                        </a:rPr>
                        <a:t>9.9</a:t>
                      </a:r>
                      <a:r>
                        <a:rPr lang="zh-CN" altLang="en-US" sz="900" u="none" strike="noStrike">
                          <a:effectLst/>
                          <a:latin typeface="宋体" panose="02010600030101010101" pitchFamily="2" charset="-122"/>
                          <a:ea typeface="宋体" panose="02010600030101010101" pitchFamily="2" charset="-122"/>
                        </a:rPr>
                        <a:t>折；一次性</a:t>
                      </a:r>
                      <a:r>
                        <a:rPr lang="en-US" altLang="zh-CN" sz="900" u="none" strike="noStrike">
                          <a:effectLst/>
                          <a:latin typeface="宋体" panose="02010600030101010101" pitchFamily="2" charset="-122"/>
                          <a:ea typeface="宋体" panose="02010600030101010101" pitchFamily="2" charset="-122"/>
                        </a:rPr>
                        <a:t>9.5</a:t>
                      </a:r>
                      <a:r>
                        <a:rPr lang="zh-CN" altLang="en-US" sz="900" u="none" strike="noStrike">
                          <a:effectLst/>
                          <a:latin typeface="宋体" panose="02010600030101010101" pitchFamily="2" charset="-122"/>
                          <a:ea typeface="宋体" panose="02010600030101010101" pitchFamily="2" charset="-122"/>
                        </a:rPr>
                        <a:t>折，按揭</a:t>
                      </a:r>
                      <a:r>
                        <a:rPr lang="en-US" altLang="zh-CN" sz="900" u="none" strike="noStrike">
                          <a:effectLst/>
                          <a:latin typeface="宋体" panose="02010600030101010101" pitchFamily="2" charset="-122"/>
                          <a:ea typeface="宋体" panose="02010600030101010101" pitchFamily="2" charset="-122"/>
                        </a:rPr>
                        <a:t>9.8</a:t>
                      </a:r>
                      <a:r>
                        <a:rPr lang="zh-CN" altLang="en-US" sz="900" u="none" strike="noStrike">
                          <a:effectLst/>
                          <a:latin typeface="宋体" panose="02010600030101010101" pitchFamily="2" charset="-122"/>
                          <a:ea typeface="宋体" panose="02010600030101010101" pitchFamily="2" charset="-122"/>
                        </a:rPr>
                        <a:t>折。</a:t>
                      </a:r>
                      <a:endParaRPr lang="zh-CN" altLang="en-US" sz="900" b="0" i="0" u="none" strike="noStrike">
                        <a:effectLst/>
                        <a:latin typeface="宋体" panose="02010600030101010101" pitchFamily="2" charset="-122"/>
                        <a:ea typeface="宋体" panose="02010600030101010101" pitchFamily="2" charset="-122"/>
                      </a:endParaRPr>
                    </a:p>
                  </a:txBody>
                  <a:tcPr marL="54000" marR="54000" marT="36000" marB="36000" anchor="ctr">
                    <a:lnL w="12700" cap="flat" cmpd="sng" algn="ctr">
                      <a:solidFill>
                        <a:srgbClr val="336699"/>
                      </a:solidFill>
                      <a:prstDash val="solid"/>
                      <a:round/>
                      <a:headEnd type="none" w="med" len="med"/>
                      <a:tailEnd type="none" w="med" len="med"/>
                    </a:lnL>
                    <a:lnR w="12700" cap="flat" cmpd="sng" algn="ctr">
                      <a:solidFill>
                        <a:srgbClr val="336699"/>
                      </a:solidFill>
                      <a:prstDash val="solid"/>
                      <a:round/>
                      <a:headEnd type="none" w="med" len="med"/>
                      <a:tailEnd type="none" w="med" len="med"/>
                    </a:lnR>
                    <a:lnT w="12700" cap="flat" cmpd="sng" algn="ctr">
                      <a:solidFill>
                        <a:srgbClr val="336699"/>
                      </a:solidFill>
                      <a:prstDash val="solid"/>
                      <a:round/>
                      <a:headEnd type="none" w="med" len="med"/>
                      <a:tailEnd type="none" w="med" len="med"/>
                    </a:lnT>
                    <a:lnB w="12700" cap="flat" cmpd="sng" algn="ctr">
                      <a:solidFill>
                        <a:srgbClr val="336699"/>
                      </a:solidFill>
                      <a:prstDash val="solid"/>
                      <a:round/>
                      <a:headEnd type="none" w="med" len="med"/>
                      <a:tailEnd type="none" w="med" len="med"/>
                    </a:lnB>
                    <a:lnTlToBr>
                      <a:noFill/>
                    </a:lnTlToBr>
                    <a:lnBlToTr>
                      <a:noFill/>
                    </a:lnBlToTr>
                    <a:noFill/>
                  </a:tcPr>
                </a:tc>
              </a:tr>
              <a:tr h="864096">
                <a:tc>
                  <a:txBody>
                    <a:bodyPr/>
                    <a:lstStyle/>
                    <a:p>
                      <a:pPr marL="0" algn="ctr" defTabSz="914400" rtl="0" eaLnBrk="1" fontAlgn="ctr" latinLnBrk="0" hangingPunct="1"/>
                      <a:r>
                        <a:rPr kumimoji="0" lang="zh-CN" altLang="en-US" sz="900" b="0" i="0" u="none" strike="noStrike" kern="1200" cap="none" normalizeH="0" baseline="0" dirty="0" smtClean="0">
                          <a:ln>
                            <a:noFill/>
                          </a:ln>
                          <a:solidFill>
                            <a:srgbClr val="CC3300"/>
                          </a:solidFill>
                          <a:effectLst/>
                          <a:latin typeface="宋体" pitchFamily="2" charset="-122"/>
                          <a:ea typeface="宋体" pitchFamily="2" charset="-122"/>
                          <a:cs typeface="+mn-cs"/>
                        </a:rPr>
                        <a:t>沙坪坝区</a:t>
                      </a:r>
                      <a:endParaRPr kumimoji="0" lang="en-US" altLang="zh-CN" sz="900" b="0" i="0" u="none" strike="noStrike" kern="1200" cap="none" normalizeH="0" baseline="0" dirty="0" smtClean="0">
                        <a:ln>
                          <a:noFill/>
                        </a:ln>
                        <a:solidFill>
                          <a:srgbClr val="CC3300"/>
                        </a:solidFill>
                        <a:effectLst/>
                        <a:latin typeface="宋体" pitchFamily="2" charset="-122"/>
                        <a:ea typeface="宋体" pitchFamily="2" charset="-122"/>
                        <a:cs typeface="+mn-cs"/>
                      </a:endParaRPr>
                    </a:p>
                    <a:p>
                      <a:pPr algn="ctr" fontAlgn="ctr"/>
                      <a:r>
                        <a:rPr lang="en-US" altLang="zh-CN" sz="900" u="none" strike="noStrike" dirty="0" smtClean="0">
                          <a:effectLst/>
                          <a:latin typeface="宋体" panose="02010600030101010101" pitchFamily="2" charset="-122"/>
                          <a:ea typeface="宋体" panose="02010600030101010101" pitchFamily="2" charset="-122"/>
                        </a:rPr>
                        <a:t>10</a:t>
                      </a:r>
                      <a:r>
                        <a:rPr lang="zh-CN" altLang="en-US" sz="900" u="none" strike="noStrike" dirty="0" smtClean="0">
                          <a:effectLst/>
                          <a:latin typeface="宋体" panose="02010600030101010101" pitchFamily="2" charset="-122"/>
                          <a:ea typeface="宋体" panose="02010600030101010101" pitchFamily="2" charset="-122"/>
                        </a:rPr>
                        <a:t>月</a:t>
                      </a:r>
                      <a:r>
                        <a:rPr lang="en-US" altLang="zh-CN" sz="900" u="none" strike="noStrike" dirty="0" smtClean="0">
                          <a:effectLst/>
                          <a:latin typeface="宋体" panose="02010600030101010101" pitchFamily="2" charset="-122"/>
                          <a:ea typeface="宋体" panose="02010600030101010101" pitchFamily="2" charset="-122"/>
                        </a:rPr>
                        <a:t>12</a:t>
                      </a:r>
                      <a:r>
                        <a:rPr lang="zh-CN" altLang="en-US" sz="900" u="none" strike="noStrike" dirty="0" smtClean="0">
                          <a:effectLst/>
                          <a:latin typeface="宋体" panose="02010600030101010101" pitchFamily="2" charset="-122"/>
                          <a:ea typeface="宋体" panose="02010600030101010101" pitchFamily="2" charset="-122"/>
                        </a:rPr>
                        <a:t>日</a:t>
                      </a:r>
                      <a:endParaRPr lang="zh-CN" altLang="en-US" sz="900" b="0" i="0" u="none" strike="noStrike" dirty="0">
                        <a:effectLst/>
                        <a:latin typeface="宋体" panose="02010600030101010101" pitchFamily="2" charset="-122"/>
                        <a:ea typeface="宋体" panose="02010600030101010101" pitchFamily="2" charset="-122"/>
                      </a:endParaRPr>
                    </a:p>
                  </a:txBody>
                  <a:tcPr marL="54000" marR="54000" marT="36000" marB="36000" anchor="ctr">
                    <a:lnL w="12700" cap="flat" cmpd="sng" algn="ctr">
                      <a:solidFill>
                        <a:srgbClr val="336699"/>
                      </a:solidFill>
                      <a:prstDash val="solid"/>
                      <a:round/>
                      <a:headEnd type="none" w="med" len="med"/>
                      <a:tailEnd type="none" w="med" len="med"/>
                    </a:lnL>
                    <a:lnR w="12700" cap="flat" cmpd="sng" algn="ctr">
                      <a:solidFill>
                        <a:srgbClr val="336699"/>
                      </a:solidFill>
                      <a:prstDash val="solid"/>
                      <a:round/>
                      <a:headEnd type="none" w="med" len="med"/>
                      <a:tailEnd type="none" w="med" len="med"/>
                    </a:lnR>
                    <a:lnT w="12700" cap="flat" cmpd="sng" algn="ctr">
                      <a:solidFill>
                        <a:srgbClr val="336699"/>
                      </a:solidFill>
                      <a:prstDash val="solid"/>
                      <a:round/>
                      <a:headEnd type="none" w="med" len="med"/>
                      <a:tailEnd type="none" w="med" len="med"/>
                    </a:lnT>
                    <a:lnB w="12700" cap="flat" cmpd="sng" algn="ctr">
                      <a:solidFill>
                        <a:srgbClr val="336699"/>
                      </a:solidFill>
                      <a:prstDash val="solid"/>
                      <a:round/>
                      <a:headEnd type="none" w="med" len="med"/>
                      <a:tailEnd type="none" w="med" len="med"/>
                    </a:lnB>
                    <a:lnTlToBr>
                      <a:noFill/>
                    </a:lnTlToBr>
                    <a:lnBlToTr>
                      <a:noFill/>
                    </a:lnBlToTr>
                    <a:noFill/>
                  </a:tcPr>
                </a:tc>
                <a:tc>
                  <a:txBody>
                    <a:bodyPr/>
                    <a:lstStyle/>
                    <a:p>
                      <a:pPr algn="ctr" fontAlgn="ctr"/>
                      <a:r>
                        <a:rPr lang="zh-CN" altLang="en-US" sz="900" u="none" strike="noStrike" dirty="0">
                          <a:effectLst/>
                          <a:latin typeface="宋体" panose="02010600030101010101" pitchFamily="2" charset="-122"/>
                          <a:ea typeface="宋体" panose="02010600030101010101" pitchFamily="2" charset="-122"/>
                        </a:rPr>
                        <a:t>华宇</a:t>
                      </a:r>
                      <a:r>
                        <a:rPr lang="en-US" altLang="zh-CN" sz="900" u="none" strike="noStrike" dirty="0">
                          <a:effectLst/>
                          <a:latin typeface="宋体" panose="02010600030101010101" pitchFamily="2" charset="-122"/>
                          <a:ea typeface="宋体" panose="02010600030101010101" pitchFamily="2" charset="-122"/>
                        </a:rPr>
                        <a:t>·</a:t>
                      </a:r>
                      <a:r>
                        <a:rPr lang="zh-CN" altLang="en-US" sz="900" u="none" strike="noStrike" dirty="0">
                          <a:effectLst/>
                          <a:latin typeface="宋体" panose="02010600030101010101" pitchFamily="2" charset="-122"/>
                          <a:ea typeface="宋体" panose="02010600030101010101" pitchFamily="2" charset="-122"/>
                        </a:rPr>
                        <a:t>星云汇</a:t>
                      </a:r>
                      <a:br>
                        <a:rPr lang="zh-CN" altLang="en-US" sz="900" u="none" strike="noStrike" dirty="0">
                          <a:effectLst/>
                          <a:latin typeface="宋体" panose="02010600030101010101" pitchFamily="2" charset="-122"/>
                          <a:ea typeface="宋体" panose="02010600030101010101" pitchFamily="2" charset="-122"/>
                        </a:rPr>
                      </a:br>
                      <a:r>
                        <a:rPr lang="zh-CN" altLang="en-US" sz="900" u="none" strike="noStrike" dirty="0">
                          <a:effectLst/>
                          <a:latin typeface="宋体" panose="02010600030101010101" pitchFamily="2" charset="-122"/>
                          <a:ea typeface="宋体" panose="02010600030101010101" pitchFamily="2" charset="-122"/>
                        </a:rPr>
                        <a:t>（</a:t>
                      </a:r>
                      <a:r>
                        <a:rPr lang="en-US" altLang="zh-CN" sz="900" u="none" strike="noStrike" dirty="0">
                          <a:effectLst/>
                          <a:latin typeface="宋体" panose="02010600030101010101" pitchFamily="2" charset="-122"/>
                          <a:ea typeface="宋体" panose="02010600030101010101" pitchFamily="2" charset="-122"/>
                        </a:rPr>
                        <a:t>1-2</a:t>
                      </a:r>
                      <a:r>
                        <a:rPr lang="zh-CN" altLang="en-US" sz="900" u="none" strike="noStrike" dirty="0">
                          <a:effectLst/>
                          <a:latin typeface="宋体" panose="02010600030101010101" pitchFamily="2" charset="-122"/>
                          <a:ea typeface="宋体" panose="02010600030101010101" pitchFamily="2" charset="-122"/>
                        </a:rPr>
                        <a:t>号楼）</a:t>
                      </a:r>
                      <a:endParaRPr lang="zh-CN" altLang="en-US" sz="900" b="0" i="0" u="none" strike="noStrike" dirty="0">
                        <a:effectLst/>
                        <a:latin typeface="宋体" panose="02010600030101010101" pitchFamily="2" charset="-122"/>
                        <a:ea typeface="宋体" panose="02010600030101010101" pitchFamily="2" charset="-122"/>
                      </a:endParaRPr>
                    </a:p>
                  </a:txBody>
                  <a:tcPr marL="54000" marR="54000" marT="36000" marB="36000" anchor="ctr">
                    <a:lnL w="12700" cap="flat" cmpd="sng" algn="ctr">
                      <a:solidFill>
                        <a:srgbClr val="336699"/>
                      </a:solidFill>
                      <a:prstDash val="solid"/>
                      <a:round/>
                      <a:headEnd type="none" w="med" len="med"/>
                      <a:tailEnd type="none" w="med" len="med"/>
                    </a:lnL>
                    <a:lnR w="12700" cap="flat" cmpd="sng" algn="ctr">
                      <a:solidFill>
                        <a:srgbClr val="336699"/>
                      </a:solidFill>
                      <a:prstDash val="solid"/>
                      <a:round/>
                      <a:headEnd type="none" w="med" len="med"/>
                      <a:tailEnd type="none" w="med" len="med"/>
                    </a:lnR>
                    <a:lnT w="12700" cap="flat" cmpd="sng" algn="ctr">
                      <a:solidFill>
                        <a:srgbClr val="336699"/>
                      </a:solidFill>
                      <a:prstDash val="solid"/>
                      <a:round/>
                      <a:headEnd type="none" w="med" len="med"/>
                      <a:tailEnd type="none" w="med" len="med"/>
                    </a:lnT>
                    <a:lnB w="12700" cap="flat" cmpd="sng" algn="ctr">
                      <a:solidFill>
                        <a:srgbClr val="336699"/>
                      </a:solidFill>
                      <a:prstDash val="solid"/>
                      <a:round/>
                      <a:headEnd type="none" w="med" len="med"/>
                      <a:tailEnd type="none" w="med" len="med"/>
                    </a:lnB>
                    <a:lnTlToBr>
                      <a:noFill/>
                    </a:lnTlToBr>
                    <a:lnBlToTr>
                      <a:noFill/>
                    </a:lnBlToTr>
                    <a:noFill/>
                  </a:tcPr>
                </a:tc>
                <a:tc>
                  <a:txBody>
                    <a:bodyPr/>
                    <a:lstStyle/>
                    <a:p>
                      <a:pPr algn="ctr" fontAlgn="ctr"/>
                      <a:r>
                        <a:rPr lang="zh-CN" altLang="en-US" sz="900" u="none" strike="noStrike">
                          <a:effectLst/>
                          <a:latin typeface="宋体" panose="02010600030101010101" pitchFamily="2" charset="-122"/>
                          <a:ea typeface="宋体" panose="02010600030101010101" pitchFamily="2" charset="-122"/>
                        </a:rPr>
                        <a:t>高层</a:t>
                      </a:r>
                      <a:endParaRPr lang="zh-CN" altLang="en-US" sz="900" b="0" i="0" u="none" strike="noStrike">
                        <a:effectLst/>
                        <a:latin typeface="宋体" panose="02010600030101010101" pitchFamily="2" charset="-122"/>
                        <a:ea typeface="宋体" panose="02010600030101010101" pitchFamily="2" charset="-122"/>
                      </a:endParaRPr>
                    </a:p>
                  </a:txBody>
                  <a:tcPr marL="54000" marR="54000" marT="36000" marB="36000" anchor="ctr">
                    <a:lnL w="12700" cap="flat" cmpd="sng" algn="ctr">
                      <a:solidFill>
                        <a:srgbClr val="336699"/>
                      </a:solidFill>
                      <a:prstDash val="solid"/>
                      <a:round/>
                      <a:headEnd type="none" w="med" len="med"/>
                      <a:tailEnd type="none" w="med" len="med"/>
                    </a:lnL>
                    <a:lnR w="12700" cap="flat" cmpd="sng" algn="ctr">
                      <a:solidFill>
                        <a:srgbClr val="336699"/>
                      </a:solidFill>
                      <a:prstDash val="solid"/>
                      <a:round/>
                      <a:headEnd type="none" w="med" len="med"/>
                      <a:tailEnd type="none" w="med" len="med"/>
                    </a:lnR>
                    <a:lnT w="12700" cap="flat" cmpd="sng" algn="ctr">
                      <a:solidFill>
                        <a:srgbClr val="336699"/>
                      </a:solidFill>
                      <a:prstDash val="solid"/>
                      <a:round/>
                      <a:headEnd type="none" w="med" len="med"/>
                      <a:tailEnd type="none" w="med" len="med"/>
                    </a:lnT>
                    <a:lnB w="12700" cap="flat" cmpd="sng" algn="ctr">
                      <a:solidFill>
                        <a:srgbClr val="336699"/>
                      </a:solidFill>
                      <a:prstDash val="solid"/>
                      <a:round/>
                      <a:headEnd type="none" w="med" len="med"/>
                      <a:tailEnd type="none" w="med" len="med"/>
                    </a:lnB>
                    <a:lnTlToBr>
                      <a:noFill/>
                    </a:lnTlToBr>
                    <a:lnBlToTr>
                      <a:noFill/>
                    </a:lnBlToTr>
                    <a:noFill/>
                  </a:tcPr>
                </a:tc>
                <a:tc>
                  <a:txBody>
                    <a:bodyPr/>
                    <a:lstStyle/>
                    <a:p>
                      <a:pPr algn="ctr" fontAlgn="ctr"/>
                      <a:r>
                        <a:rPr lang="en-US" altLang="zh-CN" sz="900" u="none" strike="noStrike">
                          <a:effectLst/>
                          <a:latin typeface="宋体" panose="02010600030101010101" pitchFamily="2" charset="-122"/>
                          <a:ea typeface="宋体" panose="02010600030101010101" pitchFamily="2" charset="-122"/>
                        </a:rPr>
                        <a:t>224</a:t>
                      </a:r>
                      <a:endParaRPr lang="en-US" altLang="zh-CN" sz="900" b="0" i="0" u="none" strike="noStrike">
                        <a:effectLst/>
                        <a:latin typeface="宋体" panose="02010600030101010101" pitchFamily="2" charset="-122"/>
                        <a:ea typeface="宋体" panose="02010600030101010101" pitchFamily="2" charset="-122"/>
                      </a:endParaRPr>
                    </a:p>
                  </a:txBody>
                  <a:tcPr marL="54000" marR="54000" marT="36000" marB="36000" anchor="ctr">
                    <a:lnL w="12700" cap="flat" cmpd="sng" algn="ctr">
                      <a:solidFill>
                        <a:srgbClr val="336699"/>
                      </a:solidFill>
                      <a:prstDash val="solid"/>
                      <a:round/>
                      <a:headEnd type="none" w="med" len="med"/>
                      <a:tailEnd type="none" w="med" len="med"/>
                    </a:lnL>
                    <a:lnR w="12700" cap="flat" cmpd="sng" algn="ctr">
                      <a:solidFill>
                        <a:srgbClr val="336699"/>
                      </a:solidFill>
                      <a:prstDash val="solid"/>
                      <a:round/>
                      <a:headEnd type="none" w="med" len="med"/>
                      <a:tailEnd type="none" w="med" len="med"/>
                    </a:lnR>
                    <a:lnT w="12700" cap="flat" cmpd="sng" algn="ctr">
                      <a:solidFill>
                        <a:srgbClr val="336699"/>
                      </a:solidFill>
                      <a:prstDash val="solid"/>
                      <a:round/>
                      <a:headEnd type="none" w="med" len="med"/>
                      <a:tailEnd type="none" w="med" len="med"/>
                    </a:lnT>
                    <a:lnB w="12700" cap="flat" cmpd="sng" algn="ctr">
                      <a:solidFill>
                        <a:srgbClr val="336699"/>
                      </a:solidFill>
                      <a:prstDash val="solid"/>
                      <a:round/>
                      <a:headEnd type="none" w="med" len="med"/>
                      <a:tailEnd type="none" w="med" len="med"/>
                    </a:lnB>
                    <a:lnTlToBr>
                      <a:noFill/>
                    </a:lnTlToBr>
                    <a:lnBlToTr>
                      <a:noFill/>
                    </a:lnBlToTr>
                    <a:noFill/>
                  </a:tcPr>
                </a:tc>
                <a:tc>
                  <a:txBody>
                    <a:bodyPr/>
                    <a:lstStyle/>
                    <a:p>
                      <a:pPr algn="ctr" fontAlgn="ctr"/>
                      <a:r>
                        <a:rPr lang="en-US" altLang="zh-CN" sz="900" u="none" strike="noStrike">
                          <a:effectLst/>
                          <a:latin typeface="宋体" panose="02010600030101010101" pitchFamily="2" charset="-122"/>
                          <a:ea typeface="宋体" panose="02010600030101010101" pitchFamily="2" charset="-122"/>
                        </a:rPr>
                        <a:t>208</a:t>
                      </a:r>
                      <a:endParaRPr lang="en-US" altLang="zh-CN" sz="900" b="0" i="0" u="none" strike="noStrike">
                        <a:effectLst/>
                        <a:latin typeface="宋体" panose="02010600030101010101" pitchFamily="2" charset="-122"/>
                        <a:ea typeface="宋体" panose="02010600030101010101" pitchFamily="2" charset="-122"/>
                      </a:endParaRPr>
                    </a:p>
                  </a:txBody>
                  <a:tcPr marL="54000" marR="54000" marT="36000" marB="36000" anchor="ctr">
                    <a:lnL w="12700" cap="flat" cmpd="sng" algn="ctr">
                      <a:solidFill>
                        <a:srgbClr val="336699"/>
                      </a:solidFill>
                      <a:prstDash val="solid"/>
                      <a:round/>
                      <a:headEnd type="none" w="med" len="med"/>
                      <a:tailEnd type="none" w="med" len="med"/>
                    </a:lnL>
                    <a:lnR w="12700" cap="flat" cmpd="sng" algn="ctr">
                      <a:solidFill>
                        <a:srgbClr val="336699"/>
                      </a:solidFill>
                      <a:prstDash val="solid"/>
                      <a:round/>
                      <a:headEnd type="none" w="med" len="med"/>
                      <a:tailEnd type="none" w="med" len="med"/>
                    </a:lnR>
                    <a:lnT w="12700" cap="flat" cmpd="sng" algn="ctr">
                      <a:solidFill>
                        <a:srgbClr val="336699"/>
                      </a:solidFill>
                      <a:prstDash val="solid"/>
                      <a:round/>
                      <a:headEnd type="none" w="med" len="med"/>
                      <a:tailEnd type="none" w="med" len="med"/>
                    </a:lnT>
                    <a:lnB w="12700" cap="flat" cmpd="sng" algn="ctr">
                      <a:solidFill>
                        <a:srgbClr val="336699"/>
                      </a:solidFill>
                      <a:prstDash val="solid"/>
                      <a:round/>
                      <a:headEnd type="none" w="med" len="med"/>
                      <a:tailEnd type="none" w="med" len="med"/>
                    </a:lnB>
                    <a:lnTlToBr>
                      <a:noFill/>
                    </a:lnTlToBr>
                    <a:lnBlToTr>
                      <a:noFill/>
                    </a:lnBlToTr>
                    <a:noFill/>
                  </a:tcPr>
                </a:tc>
                <a:tc>
                  <a:txBody>
                    <a:bodyPr/>
                    <a:lstStyle/>
                    <a:p>
                      <a:pPr algn="ctr" fontAlgn="ctr"/>
                      <a:r>
                        <a:rPr lang="en-US" altLang="zh-CN" sz="900" u="none" strike="noStrike" dirty="0">
                          <a:effectLst/>
                          <a:latin typeface="宋体" panose="02010600030101010101" pitchFamily="2" charset="-122"/>
                          <a:ea typeface="宋体" panose="02010600030101010101" pitchFamily="2" charset="-122"/>
                        </a:rPr>
                        <a:t>59.77 </a:t>
                      </a:r>
                      <a:endParaRPr lang="en-US" altLang="zh-CN" sz="900" b="0" i="0" u="none" strike="noStrike" dirty="0">
                        <a:effectLst/>
                        <a:latin typeface="宋体" panose="02010600030101010101" pitchFamily="2" charset="-122"/>
                        <a:ea typeface="宋体" panose="02010600030101010101" pitchFamily="2" charset="-122"/>
                      </a:endParaRPr>
                    </a:p>
                  </a:txBody>
                  <a:tcPr marL="54000" marR="54000" marT="36000" marB="36000" anchor="ctr">
                    <a:lnL w="12700" cap="flat" cmpd="sng" algn="ctr">
                      <a:solidFill>
                        <a:srgbClr val="336699"/>
                      </a:solidFill>
                      <a:prstDash val="solid"/>
                      <a:round/>
                      <a:headEnd type="none" w="med" len="med"/>
                      <a:tailEnd type="none" w="med" len="med"/>
                    </a:lnL>
                    <a:lnR w="12700" cap="flat" cmpd="sng" algn="ctr">
                      <a:solidFill>
                        <a:srgbClr val="336699"/>
                      </a:solidFill>
                      <a:prstDash val="solid"/>
                      <a:round/>
                      <a:headEnd type="none" w="med" len="med"/>
                      <a:tailEnd type="none" w="med" len="med"/>
                    </a:lnR>
                    <a:lnT w="12700" cap="flat" cmpd="sng" algn="ctr">
                      <a:solidFill>
                        <a:srgbClr val="336699"/>
                      </a:solidFill>
                      <a:prstDash val="solid"/>
                      <a:round/>
                      <a:headEnd type="none" w="med" len="med"/>
                      <a:tailEnd type="none" w="med" len="med"/>
                    </a:lnT>
                    <a:lnB w="12700" cap="flat" cmpd="sng" algn="ctr">
                      <a:solidFill>
                        <a:srgbClr val="336699"/>
                      </a:solidFill>
                      <a:prstDash val="solid"/>
                      <a:round/>
                      <a:headEnd type="none" w="med" len="med"/>
                      <a:tailEnd type="none" w="med" len="med"/>
                    </a:lnB>
                    <a:lnTlToBr>
                      <a:noFill/>
                    </a:lnTlToBr>
                    <a:lnBlToTr>
                      <a:noFill/>
                    </a:lnBlToTr>
                    <a:noFill/>
                  </a:tcPr>
                </a:tc>
                <a:tc>
                  <a:txBody>
                    <a:bodyPr/>
                    <a:lstStyle/>
                    <a:p>
                      <a:pPr algn="ctr" fontAlgn="ctr"/>
                      <a:r>
                        <a:rPr lang="en-US" altLang="zh-CN" sz="900" u="none" strike="noStrike" dirty="0">
                          <a:effectLst/>
                          <a:latin typeface="宋体" panose="02010600030101010101" pitchFamily="2" charset="-122"/>
                          <a:ea typeface="宋体" panose="02010600030101010101" pitchFamily="2" charset="-122"/>
                        </a:rPr>
                        <a:t>59.77-70.80</a:t>
                      </a:r>
                      <a:endParaRPr lang="en-US" altLang="zh-CN" sz="900" b="0" i="0" u="none" strike="noStrike" dirty="0">
                        <a:effectLst/>
                        <a:latin typeface="宋体" panose="02010600030101010101" pitchFamily="2" charset="-122"/>
                        <a:ea typeface="宋体" panose="02010600030101010101" pitchFamily="2" charset="-122"/>
                      </a:endParaRPr>
                    </a:p>
                  </a:txBody>
                  <a:tcPr marL="54000" marR="54000" marT="36000" marB="36000" anchor="ctr">
                    <a:lnL w="12700" cap="flat" cmpd="sng" algn="ctr">
                      <a:solidFill>
                        <a:srgbClr val="336699"/>
                      </a:solidFill>
                      <a:prstDash val="solid"/>
                      <a:round/>
                      <a:headEnd type="none" w="med" len="med"/>
                      <a:tailEnd type="none" w="med" len="med"/>
                    </a:lnL>
                    <a:lnR w="12700" cap="flat" cmpd="sng" algn="ctr">
                      <a:solidFill>
                        <a:srgbClr val="336699"/>
                      </a:solidFill>
                      <a:prstDash val="solid"/>
                      <a:round/>
                      <a:headEnd type="none" w="med" len="med"/>
                      <a:tailEnd type="none" w="med" len="med"/>
                    </a:lnR>
                    <a:lnT w="12700" cap="flat" cmpd="sng" algn="ctr">
                      <a:solidFill>
                        <a:srgbClr val="336699"/>
                      </a:solidFill>
                      <a:prstDash val="solid"/>
                      <a:round/>
                      <a:headEnd type="none" w="med" len="med"/>
                      <a:tailEnd type="none" w="med" len="med"/>
                    </a:lnT>
                    <a:lnB w="12700" cap="flat" cmpd="sng" algn="ctr">
                      <a:solidFill>
                        <a:srgbClr val="336699"/>
                      </a:solidFill>
                      <a:prstDash val="solid"/>
                      <a:round/>
                      <a:headEnd type="none" w="med" len="med"/>
                      <a:tailEnd type="none" w="med" len="med"/>
                    </a:lnB>
                    <a:lnTlToBr>
                      <a:noFill/>
                    </a:lnTlToBr>
                    <a:lnBlToTr>
                      <a:noFill/>
                    </a:lnBlToTr>
                    <a:noFill/>
                  </a:tcPr>
                </a:tc>
                <a:tc>
                  <a:txBody>
                    <a:bodyPr/>
                    <a:lstStyle/>
                    <a:p>
                      <a:pPr algn="ctr" fontAlgn="ctr"/>
                      <a:r>
                        <a:rPr lang="en-US" altLang="zh-CN" sz="900" u="none" strike="noStrike">
                          <a:effectLst/>
                          <a:latin typeface="宋体" panose="02010600030101010101" pitchFamily="2" charset="-122"/>
                          <a:ea typeface="宋体" panose="02010600030101010101" pitchFamily="2" charset="-122"/>
                        </a:rPr>
                        <a:t>9225</a:t>
                      </a:r>
                      <a:endParaRPr lang="en-US" altLang="zh-CN" sz="900" b="0" i="0" u="none" strike="noStrike">
                        <a:effectLst/>
                        <a:latin typeface="宋体" panose="02010600030101010101" pitchFamily="2" charset="-122"/>
                        <a:ea typeface="宋体" panose="02010600030101010101" pitchFamily="2" charset="-122"/>
                      </a:endParaRPr>
                    </a:p>
                  </a:txBody>
                  <a:tcPr marL="54000" marR="54000" marT="36000" marB="36000" anchor="ctr">
                    <a:lnL w="12700" cap="flat" cmpd="sng" algn="ctr">
                      <a:solidFill>
                        <a:srgbClr val="336699"/>
                      </a:solidFill>
                      <a:prstDash val="solid"/>
                      <a:round/>
                      <a:headEnd type="none" w="med" len="med"/>
                      <a:tailEnd type="none" w="med" len="med"/>
                    </a:lnL>
                    <a:lnR w="12700" cap="flat" cmpd="sng" algn="ctr">
                      <a:solidFill>
                        <a:srgbClr val="336699"/>
                      </a:solidFill>
                      <a:prstDash val="solid"/>
                      <a:round/>
                      <a:headEnd type="none" w="med" len="med"/>
                      <a:tailEnd type="none" w="med" len="med"/>
                    </a:lnR>
                    <a:lnT w="12700" cap="flat" cmpd="sng" algn="ctr">
                      <a:solidFill>
                        <a:srgbClr val="336699"/>
                      </a:solidFill>
                      <a:prstDash val="solid"/>
                      <a:round/>
                      <a:headEnd type="none" w="med" len="med"/>
                      <a:tailEnd type="none" w="med" len="med"/>
                    </a:lnT>
                    <a:lnB w="12700" cap="flat" cmpd="sng" algn="ctr">
                      <a:solidFill>
                        <a:srgbClr val="336699"/>
                      </a:solidFill>
                      <a:prstDash val="solid"/>
                      <a:round/>
                      <a:headEnd type="none" w="med" len="med"/>
                      <a:tailEnd type="none" w="med" len="med"/>
                    </a:lnB>
                    <a:lnTlToBr>
                      <a:noFill/>
                    </a:lnTlToBr>
                    <a:lnBlToTr>
                      <a:noFill/>
                    </a:lnBlToTr>
                    <a:noFill/>
                  </a:tcPr>
                </a:tc>
                <a:tc>
                  <a:txBody>
                    <a:bodyPr/>
                    <a:lstStyle/>
                    <a:p>
                      <a:pPr algn="ctr" fontAlgn="ctr"/>
                      <a:r>
                        <a:rPr lang="en-US" altLang="zh-CN" sz="900" u="none" strike="noStrike">
                          <a:effectLst/>
                          <a:latin typeface="宋体" panose="02010600030101010101" pitchFamily="2" charset="-122"/>
                          <a:ea typeface="宋体" panose="02010600030101010101" pitchFamily="2" charset="-122"/>
                        </a:rPr>
                        <a:t>8413</a:t>
                      </a:r>
                      <a:endParaRPr lang="en-US" altLang="zh-CN" sz="900" b="0" i="0" u="none" strike="noStrike">
                        <a:effectLst/>
                        <a:latin typeface="宋体" panose="02010600030101010101" pitchFamily="2" charset="-122"/>
                        <a:ea typeface="宋体" panose="02010600030101010101" pitchFamily="2" charset="-122"/>
                      </a:endParaRPr>
                    </a:p>
                  </a:txBody>
                  <a:tcPr marL="54000" marR="54000" marT="36000" marB="36000" anchor="ctr">
                    <a:lnL w="12700" cap="flat" cmpd="sng" algn="ctr">
                      <a:solidFill>
                        <a:srgbClr val="336699"/>
                      </a:solidFill>
                      <a:prstDash val="solid"/>
                      <a:round/>
                      <a:headEnd type="none" w="med" len="med"/>
                      <a:tailEnd type="none" w="med" len="med"/>
                    </a:lnL>
                    <a:lnR w="12700" cap="flat" cmpd="sng" algn="ctr">
                      <a:solidFill>
                        <a:srgbClr val="336699"/>
                      </a:solidFill>
                      <a:prstDash val="solid"/>
                      <a:round/>
                      <a:headEnd type="none" w="med" len="med"/>
                      <a:tailEnd type="none" w="med" len="med"/>
                    </a:lnR>
                    <a:lnT w="12700" cap="flat" cmpd="sng" algn="ctr">
                      <a:solidFill>
                        <a:srgbClr val="336699"/>
                      </a:solidFill>
                      <a:prstDash val="solid"/>
                      <a:round/>
                      <a:headEnd type="none" w="med" len="med"/>
                      <a:tailEnd type="none" w="med" len="med"/>
                    </a:lnT>
                    <a:lnB w="12700" cap="flat" cmpd="sng" algn="ctr">
                      <a:solidFill>
                        <a:srgbClr val="336699"/>
                      </a:solidFill>
                      <a:prstDash val="solid"/>
                      <a:round/>
                      <a:headEnd type="none" w="med" len="med"/>
                      <a:tailEnd type="none" w="med" len="med"/>
                    </a:lnB>
                    <a:lnTlToBr>
                      <a:noFill/>
                    </a:lnTlToBr>
                    <a:lnBlToTr>
                      <a:noFill/>
                    </a:lnBlToTr>
                    <a:noFill/>
                  </a:tcPr>
                </a:tc>
                <a:tc>
                  <a:txBody>
                    <a:bodyPr/>
                    <a:lstStyle/>
                    <a:p>
                      <a:pPr algn="ctr" fontAlgn="ctr"/>
                      <a:r>
                        <a:rPr lang="en-US" altLang="zh-CN" sz="900" u="none" strike="noStrike">
                          <a:effectLst/>
                          <a:latin typeface="宋体" panose="02010600030101010101" pitchFamily="2" charset="-122"/>
                          <a:ea typeface="宋体" panose="02010600030101010101" pitchFamily="2" charset="-122"/>
                        </a:rPr>
                        <a:t>9252</a:t>
                      </a:r>
                      <a:br>
                        <a:rPr lang="en-US" altLang="zh-CN" sz="900" u="none" strike="noStrike">
                          <a:effectLst/>
                          <a:latin typeface="宋体" panose="02010600030101010101" pitchFamily="2" charset="-122"/>
                          <a:ea typeface="宋体" panose="02010600030101010101" pitchFamily="2" charset="-122"/>
                        </a:rPr>
                      </a:br>
                      <a:r>
                        <a:rPr lang="zh-CN" altLang="en-US" sz="900" u="none" strike="noStrike">
                          <a:effectLst/>
                          <a:latin typeface="宋体" panose="02010600030101010101" pitchFamily="2" charset="-122"/>
                          <a:ea typeface="宋体" panose="02010600030101010101" pitchFamily="2" charset="-122"/>
                        </a:rPr>
                        <a:t>（</a:t>
                      </a:r>
                      <a:r>
                        <a:rPr lang="en-US" altLang="zh-CN" sz="900" u="none" strike="noStrike">
                          <a:effectLst/>
                          <a:latin typeface="宋体" panose="02010600030101010101" pitchFamily="2" charset="-122"/>
                          <a:ea typeface="宋体" panose="02010600030101010101" pitchFamily="2" charset="-122"/>
                        </a:rPr>
                        <a:t>8436</a:t>
                      </a:r>
                      <a:r>
                        <a:rPr lang="zh-CN" altLang="en-US" sz="900" u="none" strike="noStrike">
                          <a:effectLst/>
                          <a:latin typeface="宋体" panose="02010600030101010101" pitchFamily="2" charset="-122"/>
                          <a:ea typeface="宋体" panose="02010600030101010101" pitchFamily="2" charset="-122"/>
                        </a:rPr>
                        <a:t>）</a:t>
                      </a:r>
                      <a:endParaRPr lang="zh-CN" altLang="en-US" sz="900" b="0" i="0" u="none" strike="noStrike">
                        <a:effectLst/>
                        <a:latin typeface="宋体" panose="02010600030101010101" pitchFamily="2" charset="-122"/>
                        <a:ea typeface="宋体" panose="02010600030101010101" pitchFamily="2" charset="-122"/>
                      </a:endParaRPr>
                    </a:p>
                  </a:txBody>
                  <a:tcPr marL="54000" marR="54000" marT="36000" marB="36000" anchor="ctr">
                    <a:lnL w="12700" cap="flat" cmpd="sng" algn="ctr">
                      <a:solidFill>
                        <a:srgbClr val="336699"/>
                      </a:solidFill>
                      <a:prstDash val="solid"/>
                      <a:round/>
                      <a:headEnd type="none" w="med" len="med"/>
                      <a:tailEnd type="none" w="med" len="med"/>
                    </a:lnL>
                    <a:lnR w="12700" cap="flat" cmpd="sng" algn="ctr">
                      <a:solidFill>
                        <a:srgbClr val="336699"/>
                      </a:solidFill>
                      <a:prstDash val="solid"/>
                      <a:round/>
                      <a:headEnd type="none" w="med" len="med"/>
                      <a:tailEnd type="none" w="med" len="med"/>
                    </a:lnR>
                    <a:lnT w="12700" cap="flat" cmpd="sng" algn="ctr">
                      <a:solidFill>
                        <a:srgbClr val="336699"/>
                      </a:solidFill>
                      <a:prstDash val="solid"/>
                      <a:round/>
                      <a:headEnd type="none" w="med" len="med"/>
                      <a:tailEnd type="none" w="med" len="med"/>
                    </a:lnT>
                    <a:lnB w="12700" cap="flat" cmpd="sng" algn="ctr">
                      <a:solidFill>
                        <a:srgbClr val="336699"/>
                      </a:solidFill>
                      <a:prstDash val="solid"/>
                      <a:round/>
                      <a:headEnd type="none" w="med" len="med"/>
                      <a:tailEnd type="none" w="med" len="med"/>
                    </a:lnB>
                    <a:lnTlToBr>
                      <a:noFill/>
                    </a:lnTlToBr>
                    <a:lnBlToTr>
                      <a:noFill/>
                    </a:lnBlToTr>
                    <a:noFill/>
                  </a:tcPr>
                </a:tc>
                <a:tc>
                  <a:txBody>
                    <a:bodyPr/>
                    <a:lstStyle/>
                    <a:p>
                      <a:pPr algn="ctr" fontAlgn="ctr"/>
                      <a:r>
                        <a:rPr lang="en-US" altLang="zh-CN" sz="900" u="none" strike="noStrike">
                          <a:effectLst/>
                          <a:latin typeface="宋体" panose="02010600030101010101" pitchFamily="2" charset="-122"/>
                          <a:ea typeface="宋体" panose="02010600030101010101" pitchFamily="2" charset="-122"/>
                        </a:rPr>
                        <a:t>8882</a:t>
                      </a:r>
                      <a:br>
                        <a:rPr lang="en-US" altLang="zh-CN" sz="900" u="none" strike="noStrike">
                          <a:effectLst/>
                          <a:latin typeface="宋体" panose="02010600030101010101" pitchFamily="2" charset="-122"/>
                          <a:ea typeface="宋体" panose="02010600030101010101" pitchFamily="2" charset="-122"/>
                        </a:rPr>
                      </a:br>
                      <a:r>
                        <a:rPr lang="zh-CN" altLang="en-US" sz="900" u="none" strike="noStrike">
                          <a:effectLst/>
                          <a:latin typeface="宋体" panose="02010600030101010101" pitchFamily="2" charset="-122"/>
                          <a:ea typeface="宋体" panose="02010600030101010101" pitchFamily="2" charset="-122"/>
                        </a:rPr>
                        <a:t>（</a:t>
                      </a:r>
                      <a:r>
                        <a:rPr lang="en-US" altLang="zh-CN" sz="900" u="none" strike="noStrike">
                          <a:effectLst/>
                          <a:latin typeface="宋体" panose="02010600030101010101" pitchFamily="2" charset="-122"/>
                          <a:ea typeface="宋体" panose="02010600030101010101" pitchFamily="2" charset="-122"/>
                        </a:rPr>
                        <a:t>8118</a:t>
                      </a:r>
                      <a:r>
                        <a:rPr lang="zh-CN" altLang="en-US" sz="900" u="none" strike="noStrike">
                          <a:effectLst/>
                          <a:latin typeface="宋体" panose="02010600030101010101" pitchFamily="2" charset="-122"/>
                          <a:ea typeface="宋体" panose="02010600030101010101" pitchFamily="2" charset="-122"/>
                        </a:rPr>
                        <a:t>）</a:t>
                      </a:r>
                      <a:endParaRPr lang="zh-CN" altLang="en-US" sz="900" b="0" i="0" u="none" strike="noStrike">
                        <a:effectLst/>
                        <a:latin typeface="宋体" panose="02010600030101010101" pitchFamily="2" charset="-122"/>
                        <a:ea typeface="宋体" panose="02010600030101010101" pitchFamily="2" charset="-122"/>
                      </a:endParaRPr>
                    </a:p>
                  </a:txBody>
                  <a:tcPr marL="54000" marR="54000" marT="36000" marB="36000" anchor="ctr">
                    <a:lnL w="12700" cap="flat" cmpd="sng" algn="ctr">
                      <a:solidFill>
                        <a:srgbClr val="336699"/>
                      </a:solidFill>
                      <a:prstDash val="solid"/>
                      <a:round/>
                      <a:headEnd type="none" w="med" len="med"/>
                      <a:tailEnd type="none" w="med" len="med"/>
                    </a:lnL>
                    <a:lnR w="12700" cap="flat" cmpd="sng" algn="ctr">
                      <a:solidFill>
                        <a:srgbClr val="336699"/>
                      </a:solidFill>
                      <a:prstDash val="solid"/>
                      <a:round/>
                      <a:headEnd type="none" w="med" len="med"/>
                      <a:tailEnd type="none" w="med" len="med"/>
                    </a:lnR>
                    <a:lnT w="12700" cap="flat" cmpd="sng" algn="ctr">
                      <a:solidFill>
                        <a:srgbClr val="336699"/>
                      </a:solidFill>
                      <a:prstDash val="solid"/>
                      <a:round/>
                      <a:headEnd type="none" w="med" len="med"/>
                      <a:tailEnd type="none" w="med" len="med"/>
                    </a:lnT>
                    <a:lnB w="12700" cap="flat" cmpd="sng" algn="ctr">
                      <a:solidFill>
                        <a:srgbClr val="336699"/>
                      </a:solidFill>
                      <a:prstDash val="solid"/>
                      <a:round/>
                      <a:headEnd type="none" w="med" len="med"/>
                      <a:tailEnd type="none" w="med" len="med"/>
                    </a:lnB>
                    <a:lnTlToBr>
                      <a:noFill/>
                    </a:lnTlToBr>
                    <a:lnBlToTr>
                      <a:noFill/>
                    </a:lnBlToTr>
                    <a:noFill/>
                  </a:tcPr>
                </a:tc>
                <a:tc>
                  <a:txBody>
                    <a:bodyPr/>
                    <a:lstStyle/>
                    <a:p>
                      <a:pPr algn="ctr" fontAlgn="ctr"/>
                      <a:r>
                        <a:rPr lang="en-US" altLang="zh-CN" sz="900" u="none" strike="noStrike">
                          <a:effectLst/>
                          <a:latin typeface="宋体" panose="02010600030101010101" pitchFamily="2" charset="-122"/>
                          <a:ea typeface="宋体" panose="02010600030101010101" pitchFamily="2" charset="-122"/>
                        </a:rPr>
                        <a:t>9466</a:t>
                      </a:r>
                      <a:br>
                        <a:rPr lang="en-US" altLang="zh-CN" sz="900" u="none" strike="noStrike">
                          <a:effectLst/>
                          <a:latin typeface="宋体" panose="02010600030101010101" pitchFamily="2" charset="-122"/>
                          <a:ea typeface="宋体" panose="02010600030101010101" pitchFamily="2" charset="-122"/>
                        </a:rPr>
                      </a:br>
                      <a:r>
                        <a:rPr lang="zh-CN" altLang="en-US" sz="900" u="none" strike="noStrike">
                          <a:effectLst/>
                          <a:latin typeface="宋体" panose="02010600030101010101" pitchFamily="2" charset="-122"/>
                          <a:ea typeface="宋体" panose="02010600030101010101" pitchFamily="2" charset="-122"/>
                        </a:rPr>
                        <a:t>（</a:t>
                      </a:r>
                      <a:r>
                        <a:rPr lang="en-US" altLang="zh-CN" sz="900" u="none" strike="noStrike">
                          <a:effectLst/>
                          <a:latin typeface="宋体" panose="02010600030101010101" pitchFamily="2" charset="-122"/>
                          <a:ea typeface="宋体" panose="02010600030101010101" pitchFamily="2" charset="-122"/>
                        </a:rPr>
                        <a:t>8603</a:t>
                      </a:r>
                      <a:r>
                        <a:rPr lang="zh-CN" altLang="en-US" sz="900" u="none" strike="noStrike">
                          <a:effectLst/>
                          <a:latin typeface="宋体" panose="02010600030101010101" pitchFamily="2" charset="-122"/>
                          <a:ea typeface="宋体" panose="02010600030101010101" pitchFamily="2" charset="-122"/>
                        </a:rPr>
                        <a:t>）</a:t>
                      </a:r>
                      <a:endParaRPr lang="zh-CN" altLang="en-US" sz="900" b="0" i="0" u="none" strike="noStrike">
                        <a:effectLst/>
                        <a:latin typeface="宋体" panose="02010600030101010101" pitchFamily="2" charset="-122"/>
                        <a:ea typeface="宋体" panose="02010600030101010101" pitchFamily="2" charset="-122"/>
                      </a:endParaRPr>
                    </a:p>
                  </a:txBody>
                  <a:tcPr marL="54000" marR="54000" marT="36000" marB="36000" anchor="ctr">
                    <a:lnL w="12700" cap="flat" cmpd="sng" algn="ctr">
                      <a:solidFill>
                        <a:srgbClr val="336699"/>
                      </a:solidFill>
                      <a:prstDash val="solid"/>
                      <a:round/>
                      <a:headEnd type="none" w="med" len="med"/>
                      <a:tailEnd type="none" w="med" len="med"/>
                    </a:lnL>
                    <a:lnR w="12700" cap="flat" cmpd="sng" algn="ctr">
                      <a:solidFill>
                        <a:srgbClr val="336699"/>
                      </a:solidFill>
                      <a:prstDash val="solid"/>
                      <a:round/>
                      <a:headEnd type="none" w="med" len="med"/>
                      <a:tailEnd type="none" w="med" len="med"/>
                    </a:lnR>
                    <a:lnT w="12700" cap="flat" cmpd="sng" algn="ctr">
                      <a:solidFill>
                        <a:srgbClr val="336699"/>
                      </a:solidFill>
                      <a:prstDash val="solid"/>
                      <a:round/>
                      <a:headEnd type="none" w="med" len="med"/>
                      <a:tailEnd type="none" w="med" len="med"/>
                    </a:lnT>
                    <a:lnB w="12700" cap="flat" cmpd="sng" algn="ctr">
                      <a:solidFill>
                        <a:srgbClr val="336699"/>
                      </a:solidFill>
                      <a:prstDash val="solid"/>
                      <a:round/>
                      <a:headEnd type="none" w="med" len="med"/>
                      <a:tailEnd type="none" w="med" len="med"/>
                    </a:lnB>
                    <a:lnTlToBr>
                      <a:noFill/>
                    </a:lnTlToBr>
                    <a:lnBlToTr>
                      <a:noFill/>
                    </a:lnBlToTr>
                    <a:noFill/>
                  </a:tcPr>
                </a:tc>
                <a:tc>
                  <a:txBody>
                    <a:bodyPr/>
                    <a:lstStyle/>
                    <a:p>
                      <a:pPr algn="l" fontAlgn="ctr"/>
                      <a:r>
                        <a:rPr lang="zh-CN" altLang="en-US" sz="900" u="none" strike="noStrike">
                          <a:effectLst/>
                          <a:latin typeface="宋体" panose="02010600030101010101" pitchFamily="2" charset="-122"/>
                          <a:ea typeface="宋体" panose="02010600030101010101" pitchFamily="2" charset="-122"/>
                        </a:rPr>
                        <a:t>交</a:t>
                      </a:r>
                      <a:r>
                        <a:rPr lang="en-US" altLang="zh-CN" sz="900" u="none" strike="noStrike">
                          <a:effectLst/>
                          <a:latin typeface="宋体" panose="02010600030101010101" pitchFamily="2" charset="-122"/>
                          <a:ea typeface="宋体" panose="02010600030101010101" pitchFamily="2" charset="-122"/>
                        </a:rPr>
                        <a:t>5</a:t>
                      </a:r>
                      <a:r>
                        <a:rPr lang="zh-CN" altLang="en-US" sz="900" u="none" strike="noStrike">
                          <a:effectLst/>
                          <a:latin typeface="宋体" panose="02010600030101010101" pitchFamily="2" charset="-122"/>
                          <a:ea typeface="宋体" panose="02010600030101010101" pitchFamily="2" charset="-122"/>
                        </a:rPr>
                        <a:t>千元抵</a:t>
                      </a:r>
                      <a:r>
                        <a:rPr lang="en-US" altLang="zh-CN" sz="900" u="none" strike="noStrike">
                          <a:effectLst/>
                          <a:latin typeface="宋体" panose="02010600030101010101" pitchFamily="2" charset="-122"/>
                          <a:ea typeface="宋体" panose="02010600030101010101" pitchFamily="2" charset="-122"/>
                        </a:rPr>
                        <a:t>2</a:t>
                      </a:r>
                      <a:r>
                        <a:rPr lang="zh-CN" altLang="en-US" sz="900" u="none" strike="noStrike">
                          <a:effectLst/>
                          <a:latin typeface="宋体" panose="02010600030101010101" pitchFamily="2" charset="-122"/>
                          <a:ea typeface="宋体" panose="02010600030101010101" pitchFamily="2" charset="-122"/>
                        </a:rPr>
                        <a:t>万元；开盘当天</a:t>
                      </a:r>
                      <a:r>
                        <a:rPr lang="en-US" altLang="zh-CN" sz="900" u="none" strike="noStrike">
                          <a:effectLst/>
                          <a:latin typeface="宋体" panose="02010600030101010101" pitchFamily="2" charset="-122"/>
                          <a:ea typeface="宋体" panose="02010600030101010101" pitchFamily="2" charset="-122"/>
                        </a:rPr>
                        <a:t>9.9</a:t>
                      </a:r>
                      <a:r>
                        <a:rPr lang="zh-CN" altLang="en-US" sz="900" u="none" strike="noStrike">
                          <a:effectLst/>
                          <a:latin typeface="宋体" panose="02010600030101010101" pitchFamily="2" charset="-122"/>
                          <a:ea typeface="宋体" panose="02010600030101010101" pitchFamily="2" charset="-122"/>
                        </a:rPr>
                        <a:t>折；购房券优惠</a:t>
                      </a:r>
                      <a:r>
                        <a:rPr lang="en-US" altLang="zh-CN" sz="900" u="none" strike="noStrike">
                          <a:effectLst/>
                          <a:latin typeface="宋体" panose="02010600030101010101" pitchFamily="2" charset="-122"/>
                          <a:ea typeface="宋体" panose="02010600030101010101" pitchFamily="2" charset="-122"/>
                        </a:rPr>
                        <a:t>1</a:t>
                      </a:r>
                      <a:r>
                        <a:rPr lang="zh-CN" altLang="en-US" sz="900" u="none" strike="noStrike">
                          <a:effectLst/>
                          <a:latin typeface="宋体" panose="02010600030101010101" pitchFamily="2" charset="-122"/>
                          <a:ea typeface="宋体" panose="02010600030101010101" pitchFamily="2" charset="-122"/>
                        </a:rPr>
                        <a:t>万元；一次性</a:t>
                      </a:r>
                      <a:r>
                        <a:rPr lang="en-US" altLang="zh-CN" sz="900" u="none" strike="noStrike">
                          <a:effectLst/>
                          <a:latin typeface="宋体" panose="02010600030101010101" pitchFamily="2" charset="-122"/>
                          <a:ea typeface="宋体" panose="02010600030101010101" pitchFamily="2" charset="-122"/>
                        </a:rPr>
                        <a:t>9.5</a:t>
                      </a:r>
                      <a:r>
                        <a:rPr lang="zh-CN" altLang="en-US" sz="900" u="none" strike="noStrike">
                          <a:effectLst/>
                          <a:latin typeface="宋体" panose="02010600030101010101" pitchFamily="2" charset="-122"/>
                          <a:ea typeface="宋体" panose="02010600030101010101" pitchFamily="2" charset="-122"/>
                        </a:rPr>
                        <a:t>折，按揭</a:t>
                      </a:r>
                      <a:r>
                        <a:rPr lang="en-US" altLang="zh-CN" sz="900" u="none" strike="noStrike">
                          <a:effectLst/>
                          <a:latin typeface="宋体" panose="02010600030101010101" pitchFamily="2" charset="-122"/>
                          <a:ea typeface="宋体" panose="02010600030101010101" pitchFamily="2" charset="-122"/>
                        </a:rPr>
                        <a:t>9.7</a:t>
                      </a:r>
                      <a:r>
                        <a:rPr lang="zh-CN" altLang="en-US" sz="900" u="none" strike="noStrike">
                          <a:effectLst/>
                          <a:latin typeface="宋体" panose="02010600030101010101" pitchFamily="2" charset="-122"/>
                          <a:ea typeface="宋体" panose="02010600030101010101" pitchFamily="2" charset="-122"/>
                        </a:rPr>
                        <a:t>折，公积金</a:t>
                      </a:r>
                      <a:r>
                        <a:rPr lang="en-US" altLang="zh-CN" sz="900" u="none" strike="noStrike">
                          <a:effectLst/>
                          <a:latin typeface="宋体" panose="02010600030101010101" pitchFamily="2" charset="-122"/>
                          <a:ea typeface="宋体" panose="02010600030101010101" pitchFamily="2" charset="-122"/>
                        </a:rPr>
                        <a:t>9.8</a:t>
                      </a:r>
                      <a:r>
                        <a:rPr lang="zh-CN" altLang="en-US" sz="900" u="none" strike="noStrike">
                          <a:effectLst/>
                          <a:latin typeface="宋体" panose="02010600030101010101" pitchFamily="2" charset="-122"/>
                          <a:ea typeface="宋体" panose="02010600030101010101" pitchFamily="2" charset="-122"/>
                        </a:rPr>
                        <a:t>折。</a:t>
                      </a:r>
                      <a:endParaRPr lang="zh-CN" altLang="en-US" sz="900" b="0" i="0" u="none" strike="noStrike">
                        <a:effectLst/>
                        <a:latin typeface="宋体" panose="02010600030101010101" pitchFamily="2" charset="-122"/>
                        <a:ea typeface="宋体" panose="02010600030101010101" pitchFamily="2" charset="-122"/>
                      </a:endParaRPr>
                    </a:p>
                  </a:txBody>
                  <a:tcPr marL="54000" marR="54000" marT="36000" marB="36000" anchor="ctr">
                    <a:lnL w="12700" cap="flat" cmpd="sng" algn="ctr">
                      <a:solidFill>
                        <a:srgbClr val="336699"/>
                      </a:solidFill>
                      <a:prstDash val="solid"/>
                      <a:round/>
                      <a:headEnd type="none" w="med" len="med"/>
                      <a:tailEnd type="none" w="med" len="med"/>
                    </a:lnL>
                    <a:lnR w="12700" cap="flat" cmpd="sng" algn="ctr">
                      <a:solidFill>
                        <a:srgbClr val="336699"/>
                      </a:solidFill>
                      <a:prstDash val="solid"/>
                      <a:round/>
                      <a:headEnd type="none" w="med" len="med"/>
                      <a:tailEnd type="none" w="med" len="med"/>
                    </a:lnR>
                    <a:lnT w="12700" cap="flat" cmpd="sng" algn="ctr">
                      <a:solidFill>
                        <a:srgbClr val="336699"/>
                      </a:solidFill>
                      <a:prstDash val="solid"/>
                      <a:round/>
                      <a:headEnd type="none" w="med" len="med"/>
                      <a:tailEnd type="none" w="med" len="med"/>
                    </a:lnT>
                    <a:lnB w="12700" cap="flat" cmpd="sng" algn="ctr">
                      <a:solidFill>
                        <a:srgbClr val="336699"/>
                      </a:solidFill>
                      <a:prstDash val="solid"/>
                      <a:round/>
                      <a:headEnd type="none" w="med" len="med"/>
                      <a:tailEnd type="none" w="med" len="med"/>
                    </a:lnB>
                    <a:lnTlToBr>
                      <a:noFill/>
                    </a:lnTlToBr>
                    <a:lnBlToTr>
                      <a:noFill/>
                    </a:lnBlToTr>
                    <a:noFill/>
                  </a:tcPr>
                </a:tc>
              </a:tr>
              <a:tr h="1080120">
                <a:tc>
                  <a:txBody>
                    <a:bodyPr/>
                    <a:lstStyle/>
                    <a:p>
                      <a:pPr marL="0" algn="ctr" defTabSz="914400" rtl="0" eaLnBrk="1" fontAlgn="ctr" latinLnBrk="0" hangingPunct="1"/>
                      <a:r>
                        <a:rPr kumimoji="0" lang="zh-CN" altLang="en-US" sz="900" b="0" i="0" u="none" strike="noStrike" kern="1200" cap="none" normalizeH="0" baseline="0" dirty="0" smtClean="0">
                          <a:ln>
                            <a:noFill/>
                          </a:ln>
                          <a:solidFill>
                            <a:srgbClr val="CC3300"/>
                          </a:solidFill>
                          <a:effectLst/>
                          <a:latin typeface="宋体" pitchFamily="2" charset="-122"/>
                          <a:ea typeface="宋体" pitchFamily="2" charset="-122"/>
                          <a:cs typeface="+mn-cs"/>
                        </a:rPr>
                        <a:t>北部新区</a:t>
                      </a:r>
                      <a:endParaRPr kumimoji="0" lang="en-US" altLang="zh-CN" sz="900" b="0" i="0" u="none" strike="noStrike" kern="1200" cap="none" normalizeH="0" baseline="0" dirty="0" smtClean="0">
                        <a:ln>
                          <a:noFill/>
                        </a:ln>
                        <a:solidFill>
                          <a:srgbClr val="CC3300"/>
                        </a:solidFill>
                        <a:effectLst/>
                        <a:latin typeface="宋体" pitchFamily="2" charset="-122"/>
                        <a:ea typeface="宋体" pitchFamily="2" charset="-122"/>
                        <a:cs typeface="+mn-cs"/>
                      </a:endParaRPr>
                    </a:p>
                    <a:p>
                      <a:pPr algn="ctr" fontAlgn="ctr"/>
                      <a:r>
                        <a:rPr lang="en-US" altLang="zh-CN" sz="900" u="none" strike="noStrike" dirty="0" smtClean="0">
                          <a:effectLst/>
                          <a:latin typeface="宋体" panose="02010600030101010101" pitchFamily="2" charset="-122"/>
                          <a:ea typeface="宋体" panose="02010600030101010101" pitchFamily="2" charset="-122"/>
                        </a:rPr>
                        <a:t>10</a:t>
                      </a:r>
                      <a:r>
                        <a:rPr lang="zh-CN" altLang="en-US" sz="900" u="none" strike="noStrike" dirty="0" smtClean="0">
                          <a:effectLst/>
                          <a:latin typeface="宋体" panose="02010600030101010101" pitchFamily="2" charset="-122"/>
                          <a:ea typeface="宋体" panose="02010600030101010101" pitchFamily="2" charset="-122"/>
                        </a:rPr>
                        <a:t>月</a:t>
                      </a:r>
                      <a:r>
                        <a:rPr lang="en-US" altLang="zh-CN" sz="900" u="none" strike="noStrike" dirty="0" smtClean="0">
                          <a:effectLst/>
                          <a:latin typeface="宋体" panose="02010600030101010101" pitchFamily="2" charset="-122"/>
                          <a:ea typeface="宋体" panose="02010600030101010101" pitchFamily="2" charset="-122"/>
                        </a:rPr>
                        <a:t>12</a:t>
                      </a:r>
                      <a:r>
                        <a:rPr lang="zh-CN" altLang="en-US" sz="900" u="none" strike="noStrike" dirty="0" smtClean="0">
                          <a:effectLst/>
                          <a:latin typeface="宋体" panose="02010600030101010101" pitchFamily="2" charset="-122"/>
                          <a:ea typeface="宋体" panose="02010600030101010101" pitchFamily="2" charset="-122"/>
                        </a:rPr>
                        <a:t>日</a:t>
                      </a:r>
                      <a:endParaRPr lang="zh-CN" altLang="en-US" sz="900" b="0" i="0" u="none" strike="noStrike" dirty="0">
                        <a:effectLst/>
                        <a:latin typeface="宋体" panose="02010600030101010101" pitchFamily="2" charset="-122"/>
                        <a:ea typeface="宋体" panose="02010600030101010101" pitchFamily="2" charset="-122"/>
                      </a:endParaRPr>
                    </a:p>
                  </a:txBody>
                  <a:tcPr marL="54000" marR="54000" marT="36000" marB="36000" anchor="ctr">
                    <a:lnL w="12700" cap="flat" cmpd="sng" algn="ctr">
                      <a:solidFill>
                        <a:srgbClr val="336699"/>
                      </a:solidFill>
                      <a:prstDash val="solid"/>
                      <a:round/>
                      <a:headEnd type="none" w="med" len="med"/>
                      <a:tailEnd type="none" w="med" len="med"/>
                    </a:lnL>
                    <a:lnR w="12700" cap="flat" cmpd="sng" algn="ctr">
                      <a:solidFill>
                        <a:srgbClr val="336699"/>
                      </a:solidFill>
                      <a:prstDash val="solid"/>
                      <a:round/>
                      <a:headEnd type="none" w="med" len="med"/>
                      <a:tailEnd type="none" w="med" len="med"/>
                    </a:lnR>
                    <a:lnT w="12700" cap="flat" cmpd="sng" algn="ctr">
                      <a:solidFill>
                        <a:srgbClr val="336699"/>
                      </a:solidFill>
                      <a:prstDash val="solid"/>
                      <a:round/>
                      <a:headEnd type="none" w="med" len="med"/>
                      <a:tailEnd type="none" w="med" len="med"/>
                    </a:lnT>
                    <a:lnB w="12700" cap="flat" cmpd="sng" algn="ctr">
                      <a:solidFill>
                        <a:srgbClr val="336699"/>
                      </a:solidFill>
                      <a:prstDash val="solid"/>
                      <a:round/>
                      <a:headEnd type="none" w="med" len="med"/>
                      <a:tailEnd type="none" w="med" len="med"/>
                    </a:lnB>
                    <a:lnTlToBr>
                      <a:noFill/>
                    </a:lnTlToBr>
                    <a:lnBlToTr>
                      <a:noFill/>
                    </a:lnBlToTr>
                    <a:noFill/>
                  </a:tcPr>
                </a:tc>
                <a:tc>
                  <a:txBody>
                    <a:bodyPr/>
                    <a:lstStyle/>
                    <a:p>
                      <a:pPr algn="ctr" fontAlgn="ctr"/>
                      <a:r>
                        <a:rPr lang="zh-CN" altLang="en-US" sz="900" u="none" strike="noStrike" dirty="0">
                          <a:effectLst/>
                          <a:latin typeface="宋体" panose="02010600030101010101" pitchFamily="2" charset="-122"/>
                          <a:ea typeface="宋体" panose="02010600030101010101" pitchFamily="2" charset="-122"/>
                        </a:rPr>
                        <a:t>英利</a:t>
                      </a:r>
                      <a:r>
                        <a:rPr lang="en-US" altLang="zh-CN" sz="900" u="none" strike="noStrike" dirty="0">
                          <a:effectLst/>
                          <a:latin typeface="宋体" panose="02010600030101010101" pitchFamily="2" charset="-122"/>
                          <a:ea typeface="宋体" panose="02010600030101010101" pitchFamily="2" charset="-122"/>
                        </a:rPr>
                        <a:t>·</a:t>
                      </a:r>
                      <a:r>
                        <a:rPr lang="zh-CN" altLang="en-US" sz="900" u="none" strike="noStrike" dirty="0">
                          <a:effectLst/>
                          <a:latin typeface="宋体" panose="02010600030101010101" pitchFamily="2" charset="-122"/>
                          <a:ea typeface="宋体" panose="02010600030101010101" pitchFamily="2" charset="-122"/>
                        </a:rPr>
                        <a:t>狮城花园</a:t>
                      </a:r>
                      <a:br>
                        <a:rPr lang="zh-CN" altLang="en-US" sz="900" u="none" strike="noStrike" dirty="0">
                          <a:effectLst/>
                          <a:latin typeface="宋体" panose="02010600030101010101" pitchFamily="2" charset="-122"/>
                          <a:ea typeface="宋体" panose="02010600030101010101" pitchFamily="2" charset="-122"/>
                        </a:rPr>
                      </a:br>
                      <a:r>
                        <a:rPr lang="zh-CN" altLang="en-US" sz="900" u="none" strike="noStrike" dirty="0">
                          <a:effectLst/>
                          <a:latin typeface="宋体" panose="02010600030101010101" pitchFamily="2" charset="-122"/>
                          <a:ea typeface="宋体" panose="02010600030101010101" pitchFamily="2" charset="-122"/>
                        </a:rPr>
                        <a:t>（</a:t>
                      </a:r>
                      <a:r>
                        <a:rPr lang="en-US" altLang="zh-CN" sz="900" u="none" strike="noStrike" dirty="0">
                          <a:effectLst/>
                          <a:latin typeface="宋体" panose="02010600030101010101" pitchFamily="2" charset="-122"/>
                          <a:ea typeface="宋体" panose="02010600030101010101" pitchFamily="2" charset="-122"/>
                        </a:rPr>
                        <a:t>1</a:t>
                      </a:r>
                      <a:r>
                        <a:rPr lang="zh-CN" altLang="en-US" sz="900" u="none" strike="noStrike" dirty="0">
                          <a:effectLst/>
                          <a:latin typeface="宋体" panose="02010600030101010101" pitchFamily="2" charset="-122"/>
                          <a:ea typeface="宋体" panose="02010600030101010101" pitchFamily="2" charset="-122"/>
                        </a:rPr>
                        <a:t>、</a:t>
                      </a:r>
                      <a:r>
                        <a:rPr lang="en-US" altLang="zh-CN" sz="900" u="none" strike="noStrike" dirty="0">
                          <a:effectLst/>
                          <a:latin typeface="宋体" panose="02010600030101010101" pitchFamily="2" charset="-122"/>
                          <a:ea typeface="宋体" panose="02010600030101010101" pitchFamily="2" charset="-122"/>
                        </a:rPr>
                        <a:t>2</a:t>
                      </a:r>
                      <a:r>
                        <a:rPr lang="zh-CN" altLang="en-US" sz="900" u="none" strike="noStrike" dirty="0">
                          <a:effectLst/>
                          <a:latin typeface="宋体" panose="02010600030101010101" pitchFamily="2" charset="-122"/>
                          <a:ea typeface="宋体" panose="02010600030101010101" pitchFamily="2" charset="-122"/>
                        </a:rPr>
                        <a:t>、</a:t>
                      </a:r>
                      <a:r>
                        <a:rPr lang="en-US" altLang="zh-CN" sz="900" u="none" strike="noStrike" dirty="0">
                          <a:effectLst/>
                          <a:latin typeface="宋体" panose="02010600030101010101" pitchFamily="2" charset="-122"/>
                          <a:ea typeface="宋体" panose="02010600030101010101" pitchFamily="2" charset="-122"/>
                        </a:rPr>
                        <a:t>3</a:t>
                      </a:r>
                      <a:r>
                        <a:rPr lang="zh-CN" altLang="en-US" sz="900" u="none" strike="noStrike" dirty="0">
                          <a:effectLst/>
                          <a:latin typeface="宋体" panose="02010600030101010101" pitchFamily="2" charset="-122"/>
                          <a:ea typeface="宋体" panose="02010600030101010101" pitchFamily="2" charset="-122"/>
                        </a:rPr>
                        <a:t>、</a:t>
                      </a:r>
                      <a:r>
                        <a:rPr lang="en-US" altLang="zh-CN" sz="900" u="none" strike="noStrike" dirty="0">
                          <a:effectLst/>
                          <a:latin typeface="宋体" panose="02010600030101010101" pitchFamily="2" charset="-122"/>
                          <a:ea typeface="宋体" panose="02010600030101010101" pitchFamily="2" charset="-122"/>
                        </a:rPr>
                        <a:t>6</a:t>
                      </a:r>
                      <a:r>
                        <a:rPr lang="zh-CN" altLang="en-US" sz="900" u="none" strike="noStrike" dirty="0">
                          <a:effectLst/>
                          <a:latin typeface="宋体" panose="02010600030101010101" pitchFamily="2" charset="-122"/>
                          <a:ea typeface="宋体" panose="02010600030101010101" pitchFamily="2" charset="-122"/>
                        </a:rPr>
                        <a:t>号楼）</a:t>
                      </a:r>
                      <a:endParaRPr lang="zh-CN" altLang="en-US" sz="900" b="0" i="0" u="none" strike="noStrike" dirty="0">
                        <a:effectLst/>
                        <a:latin typeface="宋体" panose="02010600030101010101" pitchFamily="2" charset="-122"/>
                        <a:ea typeface="宋体" panose="02010600030101010101" pitchFamily="2" charset="-122"/>
                      </a:endParaRPr>
                    </a:p>
                  </a:txBody>
                  <a:tcPr marL="54000" marR="54000" marT="36000" marB="36000" anchor="ctr">
                    <a:lnL w="12700" cap="flat" cmpd="sng" algn="ctr">
                      <a:solidFill>
                        <a:srgbClr val="336699"/>
                      </a:solidFill>
                      <a:prstDash val="solid"/>
                      <a:round/>
                      <a:headEnd type="none" w="med" len="med"/>
                      <a:tailEnd type="none" w="med" len="med"/>
                    </a:lnL>
                    <a:lnR w="12700" cap="flat" cmpd="sng" algn="ctr">
                      <a:solidFill>
                        <a:srgbClr val="336699"/>
                      </a:solidFill>
                      <a:prstDash val="solid"/>
                      <a:round/>
                      <a:headEnd type="none" w="med" len="med"/>
                      <a:tailEnd type="none" w="med" len="med"/>
                    </a:lnR>
                    <a:lnT w="12700" cap="flat" cmpd="sng" algn="ctr">
                      <a:solidFill>
                        <a:srgbClr val="336699"/>
                      </a:solidFill>
                      <a:prstDash val="solid"/>
                      <a:round/>
                      <a:headEnd type="none" w="med" len="med"/>
                      <a:tailEnd type="none" w="med" len="med"/>
                    </a:lnT>
                    <a:lnB w="12700" cap="flat" cmpd="sng" algn="ctr">
                      <a:solidFill>
                        <a:srgbClr val="336699"/>
                      </a:solidFill>
                      <a:prstDash val="solid"/>
                      <a:round/>
                      <a:headEnd type="none" w="med" len="med"/>
                      <a:tailEnd type="none" w="med" len="med"/>
                    </a:lnB>
                    <a:lnTlToBr>
                      <a:noFill/>
                    </a:lnTlToBr>
                    <a:lnBlToTr>
                      <a:noFill/>
                    </a:lnBlToTr>
                    <a:noFill/>
                  </a:tcPr>
                </a:tc>
                <a:tc>
                  <a:txBody>
                    <a:bodyPr/>
                    <a:lstStyle/>
                    <a:p>
                      <a:pPr algn="ctr" fontAlgn="ctr"/>
                      <a:r>
                        <a:rPr lang="zh-CN" altLang="en-US" sz="900" u="none" strike="noStrike">
                          <a:effectLst/>
                          <a:latin typeface="宋体" panose="02010600030101010101" pitchFamily="2" charset="-122"/>
                          <a:ea typeface="宋体" panose="02010600030101010101" pitchFamily="2" charset="-122"/>
                        </a:rPr>
                        <a:t>电梯洋房</a:t>
                      </a:r>
                      <a:endParaRPr lang="zh-CN" altLang="en-US" sz="900" b="0" i="0" u="none" strike="noStrike">
                        <a:effectLst/>
                        <a:latin typeface="宋体" panose="02010600030101010101" pitchFamily="2" charset="-122"/>
                        <a:ea typeface="宋体" panose="02010600030101010101" pitchFamily="2" charset="-122"/>
                      </a:endParaRPr>
                    </a:p>
                  </a:txBody>
                  <a:tcPr marL="54000" marR="54000" marT="36000" marB="36000" anchor="ctr">
                    <a:lnL w="12700" cap="flat" cmpd="sng" algn="ctr">
                      <a:solidFill>
                        <a:srgbClr val="336699"/>
                      </a:solidFill>
                      <a:prstDash val="solid"/>
                      <a:round/>
                      <a:headEnd type="none" w="med" len="med"/>
                      <a:tailEnd type="none" w="med" len="med"/>
                    </a:lnL>
                    <a:lnR w="12700" cap="flat" cmpd="sng" algn="ctr">
                      <a:solidFill>
                        <a:srgbClr val="336699"/>
                      </a:solidFill>
                      <a:prstDash val="solid"/>
                      <a:round/>
                      <a:headEnd type="none" w="med" len="med"/>
                      <a:tailEnd type="none" w="med" len="med"/>
                    </a:lnR>
                    <a:lnT w="12700" cap="flat" cmpd="sng" algn="ctr">
                      <a:solidFill>
                        <a:srgbClr val="336699"/>
                      </a:solidFill>
                      <a:prstDash val="solid"/>
                      <a:round/>
                      <a:headEnd type="none" w="med" len="med"/>
                      <a:tailEnd type="none" w="med" len="med"/>
                    </a:lnT>
                    <a:lnB w="12700" cap="flat" cmpd="sng" algn="ctr">
                      <a:solidFill>
                        <a:srgbClr val="336699"/>
                      </a:solidFill>
                      <a:prstDash val="solid"/>
                      <a:round/>
                      <a:headEnd type="none" w="med" len="med"/>
                      <a:tailEnd type="none" w="med" len="med"/>
                    </a:lnB>
                    <a:lnTlToBr>
                      <a:noFill/>
                    </a:lnTlToBr>
                    <a:lnBlToTr>
                      <a:noFill/>
                    </a:lnBlToTr>
                    <a:noFill/>
                  </a:tcPr>
                </a:tc>
                <a:tc>
                  <a:txBody>
                    <a:bodyPr/>
                    <a:lstStyle/>
                    <a:p>
                      <a:pPr algn="ctr" fontAlgn="ctr"/>
                      <a:r>
                        <a:rPr lang="en-US" altLang="zh-CN" sz="900" u="none" strike="noStrike">
                          <a:effectLst/>
                          <a:latin typeface="宋体" panose="02010600030101010101" pitchFamily="2" charset="-122"/>
                          <a:ea typeface="宋体" panose="02010600030101010101" pitchFamily="2" charset="-122"/>
                        </a:rPr>
                        <a:t>112</a:t>
                      </a:r>
                      <a:endParaRPr lang="en-US" altLang="zh-CN" sz="900" b="0" i="0" u="none" strike="noStrike">
                        <a:effectLst/>
                        <a:latin typeface="宋体" panose="02010600030101010101" pitchFamily="2" charset="-122"/>
                        <a:ea typeface="宋体" panose="02010600030101010101" pitchFamily="2" charset="-122"/>
                      </a:endParaRPr>
                    </a:p>
                  </a:txBody>
                  <a:tcPr marL="54000" marR="54000" marT="36000" marB="36000" anchor="ctr">
                    <a:lnL w="12700" cap="flat" cmpd="sng" algn="ctr">
                      <a:solidFill>
                        <a:srgbClr val="336699"/>
                      </a:solidFill>
                      <a:prstDash val="solid"/>
                      <a:round/>
                      <a:headEnd type="none" w="med" len="med"/>
                      <a:tailEnd type="none" w="med" len="med"/>
                    </a:lnL>
                    <a:lnR w="12700" cap="flat" cmpd="sng" algn="ctr">
                      <a:solidFill>
                        <a:srgbClr val="336699"/>
                      </a:solidFill>
                      <a:prstDash val="solid"/>
                      <a:round/>
                      <a:headEnd type="none" w="med" len="med"/>
                      <a:tailEnd type="none" w="med" len="med"/>
                    </a:lnR>
                    <a:lnT w="12700" cap="flat" cmpd="sng" algn="ctr">
                      <a:solidFill>
                        <a:srgbClr val="336699"/>
                      </a:solidFill>
                      <a:prstDash val="solid"/>
                      <a:round/>
                      <a:headEnd type="none" w="med" len="med"/>
                      <a:tailEnd type="none" w="med" len="med"/>
                    </a:lnT>
                    <a:lnB w="12700" cap="flat" cmpd="sng" algn="ctr">
                      <a:solidFill>
                        <a:srgbClr val="336699"/>
                      </a:solidFill>
                      <a:prstDash val="solid"/>
                      <a:round/>
                      <a:headEnd type="none" w="med" len="med"/>
                      <a:tailEnd type="none" w="med" len="med"/>
                    </a:lnB>
                    <a:lnTlToBr>
                      <a:noFill/>
                    </a:lnTlToBr>
                    <a:lnBlToTr>
                      <a:noFill/>
                    </a:lnBlToTr>
                    <a:noFill/>
                  </a:tcPr>
                </a:tc>
                <a:tc>
                  <a:txBody>
                    <a:bodyPr/>
                    <a:lstStyle/>
                    <a:p>
                      <a:pPr algn="ctr" fontAlgn="ctr"/>
                      <a:r>
                        <a:rPr lang="en-US" altLang="zh-CN" sz="900" u="none" strike="noStrike">
                          <a:effectLst/>
                          <a:latin typeface="宋体" panose="02010600030101010101" pitchFamily="2" charset="-122"/>
                          <a:ea typeface="宋体" panose="02010600030101010101" pitchFamily="2" charset="-122"/>
                        </a:rPr>
                        <a:t>14</a:t>
                      </a:r>
                      <a:endParaRPr lang="en-US" altLang="zh-CN" sz="900" b="0" i="0" u="none" strike="noStrike">
                        <a:effectLst/>
                        <a:latin typeface="宋体" panose="02010600030101010101" pitchFamily="2" charset="-122"/>
                        <a:ea typeface="宋体" panose="02010600030101010101" pitchFamily="2" charset="-122"/>
                      </a:endParaRPr>
                    </a:p>
                  </a:txBody>
                  <a:tcPr marL="54000" marR="54000" marT="36000" marB="36000" anchor="ctr">
                    <a:lnL w="12700" cap="flat" cmpd="sng" algn="ctr">
                      <a:solidFill>
                        <a:srgbClr val="336699"/>
                      </a:solidFill>
                      <a:prstDash val="solid"/>
                      <a:round/>
                      <a:headEnd type="none" w="med" len="med"/>
                      <a:tailEnd type="none" w="med" len="med"/>
                    </a:lnL>
                    <a:lnR w="12700" cap="flat" cmpd="sng" algn="ctr">
                      <a:solidFill>
                        <a:srgbClr val="336699"/>
                      </a:solidFill>
                      <a:prstDash val="solid"/>
                      <a:round/>
                      <a:headEnd type="none" w="med" len="med"/>
                      <a:tailEnd type="none" w="med" len="med"/>
                    </a:lnR>
                    <a:lnT w="12700" cap="flat" cmpd="sng" algn="ctr">
                      <a:solidFill>
                        <a:srgbClr val="336699"/>
                      </a:solidFill>
                      <a:prstDash val="solid"/>
                      <a:round/>
                      <a:headEnd type="none" w="med" len="med"/>
                      <a:tailEnd type="none" w="med" len="med"/>
                    </a:lnT>
                    <a:lnB w="12700" cap="flat" cmpd="sng" algn="ctr">
                      <a:solidFill>
                        <a:srgbClr val="336699"/>
                      </a:solidFill>
                      <a:prstDash val="solid"/>
                      <a:round/>
                      <a:headEnd type="none" w="med" len="med"/>
                      <a:tailEnd type="none" w="med" len="med"/>
                    </a:lnB>
                    <a:lnTlToBr>
                      <a:noFill/>
                    </a:lnTlToBr>
                    <a:lnBlToTr>
                      <a:noFill/>
                    </a:lnBlToTr>
                    <a:noFill/>
                  </a:tcPr>
                </a:tc>
                <a:tc>
                  <a:txBody>
                    <a:bodyPr/>
                    <a:lstStyle/>
                    <a:p>
                      <a:pPr algn="ctr" fontAlgn="ctr"/>
                      <a:r>
                        <a:rPr lang="zh-CN" altLang="en-US" sz="900" u="none" strike="noStrike">
                          <a:effectLst/>
                          <a:latin typeface="宋体" panose="02010600030101010101" pitchFamily="2" charset="-122"/>
                          <a:ea typeface="宋体" panose="02010600030101010101" pitchFamily="2" charset="-122"/>
                        </a:rPr>
                        <a:t>约</a:t>
                      </a:r>
                      <a:r>
                        <a:rPr lang="en-US" altLang="zh-CN" sz="900" u="none" strike="noStrike">
                          <a:effectLst/>
                          <a:latin typeface="宋体" panose="02010600030101010101" pitchFamily="2" charset="-122"/>
                          <a:ea typeface="宋体" panose="02010600030101010101" pitchFamily="2" charset="-122"/>
                        </a:rPr>
                        <a:t>84</a:t>
                      </a:r>
                      <a:endParaRPr lang="en-US" altLang="zh-CN" sz="900" b="0" i="0" u="none" strike="noStrike">
                        <a:effectLst/>
                        <a:latin typeface="宋体" panose="02010600030101010101" pitchFamily="2" charset="-122"/>
                        <a:ea typeface="宋体" panose="02010600030101010101" pitchFamily="2" charset="-122"/>
                      </a:endParaRPr>
                    </a:p>
                  </a:txBody>
                  <a:tcPr marL="54000" marR="54000" marT="36000" marB="36000" anchor="ctr">
                    <a:lnL w="12700" cap="flat" cmpd="sng" algn="ctr">
                      <a:solidFill>
                        <a:srgbClr val="336699"/>
                      </a:solidFill>
                      <a:prstDash val="solid"/>
                      <a:round/>
                      <a:headEnd type="none" w="med" len="med"/>
                      <a:tailEnd type="none" w="med" len="med"/>
                    </a:lnL>
                    <a:lnR w="12700" cap="flat" cmpd="sng" algn="ctr">
                      <a:solidFill>
                        <a:srgbClr val="336699"/>
                      </a:solidFill>
                      <a:prstDash val="solid"/>
                      <a:round/>
                      <a:headEnd type="none" w="med" len="med"/>
                      <a:tailEnd type="none" w="med" len="med"/>
                    </a:lnR>
                    <a:lnT w="12700" cap="flat" cmpd="sng" algn="ctr">
                      <a:solidFill>
                        <a:srgbClr val="336699"/>
                      </a:solidFill>
                      <a:prstDash val="solid"/>
                      <a:round/>
                      <a:headEnd type="none" w="med" len="med"/>
                      <a:tailEnd type="none" w="med" len="med"/>
                    </a:lnT>
                    <a:lnB w="12700" cap="flat" cmpd="sng" algn="ctr">
                      <a:solidFill>
                        <a:srgbClr val="336699"/>
                      </a:solidFill>
                      <a:prstDash val="solid"/>
                      <a:round/>
                      <a:headEnd type="none" w="med" len="med"/>
                      <a:tailEnd type="none" w="med" len="med"/>
                    </a:lnB>
                    <a:lnTlToBr>
                      <a:noFill/>
                    </a:lnTlToBr>
                    <a:lnBlToTr>
                      <a:noFill/>
                    </a:lnBlToTr>
                    <a:noFill/>
                  </a:tcPr>
                </a:tc>
                <a:tc>
                  <a:txBody>
                    <a:bodyPr/>
                    <a:lstStyle/>
                    <a:p>
                      <a:pPr algn="ctr" fontAlgn="ctr"/>
                      <a:r>
                        <a:rPr lang="en-US" altLang="zh-CN" sz="900" u="none" strike="noStrike">
                          <a:effectLst/>
                          <a:latin typeface="宋体" panose="02010600030101010101" pitchFamily="2" charset="-122"/>
                          <a:ea typeface="宋体" panose="02010600030101010101" pitchFamily="2" charset="-122"/>
                        </a:rPr>
                        <a:t>83.95-128.44</a:t>
                      </a:r>
                      <a:endParaRPr lang="en-US" altLang="zh-CN" sz="900" b="0" i="0" u="none" strike="noStrike">
                        <a:effectLst/>
                        <a:latin typeface="宋体" panose="02010600030101010101" pitchFamily="2" charset="-122"/>
                        <a:ea typeface="宋体" panose="02010600030101010101" pitchFamily="2" charset="-122"/>
                      </a:endParaRPr>
                    </a:p>
                  </a:txBody>
                  <a:tcPr marL="54000" marR="54000" marT="36000" marB="36000" anchor="ctr">
                    <a:lnL w="12700" cap="flat" cmpd="sng" algn="ctr">
                      <a:solidFill>
                        <a:srgbClr val="336699"/>
                      </a:solidFill>
                      <a:prstDash val="solid"/>
                      <a:round/>
                      <a:headEnd type="none" w="med" len="med"/>
                      <a:tailEnd type="none" w="med" len="med"/>
                    </a:lnL>
                    <a:lnR w="12700" cap="flat" cmpd="sng" algn="ctr">
                      <a:solidFill>
                        <a:srgbClr val="336699"/>
                      </a:solidFill>
                      <a:prstDash val="solid"/>
                      <a:round/>
                      <a:headEnd type="none" w="med" len="med"/>
                      <a:tailEnd type="none" w="med" len="med"/>
                    </a:lnR>
                    <a:lnT w="12700" cap="flat" cmpd="sng" algn="ctr">
                      <a:solidFill>
                        <a:srgbClr val="336699"/>
                      </a:solidFill>
                      <a:prstDash val="solid"/>
                      <a:round/>
                      <a:headEnd type="none" w="med" len="med"/>
                      <a:tailEnd type="none" w="med" len="med"/>
                    </a:lnT>
                    <a:lnB w="12700" cap="flat" cmpd="sng" algn="ctr">
                      <a:solidFill>
                        <a:srgbClr val="336699"/>
                      </a:solidFill>
                      <a:prstDash val="solid"/>
                      <a:round/>
                      <a:headEnd type="none" w="med" len="med"/>
                      <a:tailEnd type="none" w="med" len="med"/>
                    </a:lnB>
                    <a:lnTlToBr>
                      <a:noFill/>
                    </a:lnTlToBr>
                    <a:lnBlToTr>
                      <a:noFill/>
                    </a:lnBlToTr>
                    <a:noFill/>
                  </a:tcPr>
                </a:tc>
                <a:tc>
                  <a:txBody>
                    <a:bodyPr/>
                    <a:lstStyle/>
                    <a:p>
                      <a:pPr algn="ctr" fontAlgn="ctr"/>
                      <a:r>
                        <a:rPr lang="en-US" altLang="zh-CN" sz="900" u="none" strike="noStrike" dirty="0">
                          <a:effectLst/>
                          <a:latin typeface="宋体" panose="02010600030101010101" pitchFamily="2" charset="-122"/>
                          <a:ea typeface="宋体" panose="02010600030101010101" pitchFamily="2" charset="-122"/>
                        </a:rPr>
                        <a:t>9111</a:t>
                      </a:r>
                      <a:endParaRPr lang="en-US" altLang="zh-CN" sz="900" b="0" i="0" u="none" strike="noStrike" dirty="0">
                        <a:effectLst/>
                        <a:latin typeface="宋体" panose="02010600030101010101" pitchFamily="2" charset="-122"/>
                        <a:ea typeface="宋体" panose="02010600030101010101" pitchFamily="2" charset="-122"/>
                      </a:endParaRPr>
                    </a:p>
                  </a:txBody>
                  <a:tcPr marL="54000" marR="54000" marT="36000" marB="36000" anchor="ctr">
                    <a:lnL w="12700" cap="flat" cmpd="sng" algn="ctr">
                      <a:solidFill>
                        <a:srgbClr val="336699"/>
                      </a:solidFill>
                      <a:prstDash val="solid"/>
                      <a:round/>
                      <a:headEnd type="none" w="med" len="med"/>
                      <a:tailEnd type="none" w="med" len="med"/>
                    </a:lnL>
                    <a:lnR w="12700" cap="flat" cmpd="sng" algn="ctr">
                      <a:solidFill>
                        <a:srgbClr val="336699"/>
                      </a:solidFill>
                      <a:prstDash val="solid"/>
                      <a:round/>
                      <a:headEnd type="none" w="med" len="med"/>
                      <a:tailEnd type="none" w="med" len="med"/>
                    </a:lnR>
                    <a:lnT w="12700" cap="flat" cmpd="sng" algn="ctr">
                      <a:solidFill>
                        <a:srgbClr val="336699"/>
                      </a:solidFill>
                      <a:prstDash val="solid"/>
                      <a:round/>
                      <a:headEnd type="none" w="med" len="med"/>
                      <a:tailEnd type="none" w="med" len="med"/>
                    </a:lnT>
                    <a:lnB w="12700" cap="flat" cmpd="sng" algn="ctr">
                      <a:solidFill>
                        <a:srgbClr val="336699"/>
                      </a:solidFill>
                      <a:prstDash val="solid"/>
                      <a:round/>
                      <a:headEnd type="none" w="med" len="med"/>
                      <a:tailEnd type="none" w="med" len="med"/>
                    </a:lnB>
                    <a:lnTlToBr>
                      <a:noFill/>
                    </a:lnTlToBr>
                    <a:lnBlToTr>
                      <a:noFill/>
                    </a:lnBlToTr>
                    <a:noFill/>
                  </a:tcPr>
                </a:tc>
                <a:tc>
                  <a:txBody>
                    <a:bodyPr/>
                    <a:lstStyle/>
                    <a:p>
                      <a:pPr algn="ctr" fontAlgn="ctr"/>
                      <a:r>
                        <a:rPr lang="en-US" altLang="zh-CN" sz="900" u="none" strike="noStrike" dirty="0">
                          <a:effectLst/>
                          <a:latin typeface="宋体" panose="02010600030101010101" pitchFamily="2" charset="-122"/>
                          <a:ea typeface="宋体" panose="02010600030101010101" pitchFamily="2" charset="-122"/>
                        </a:rPr>
                        <a:t>8297</a:t>
                      </a:r>
                      <a:endParaRPr lang="en-US" altLang="zh-CN" sz="900" b="0" i="0" u="none" strike="noStrike" dirty="0">
                        <a:effectLst/>
                        <a:latin typeface="宋体" panose="02010600030101010101" pitchFamily="2" charset="-122"/>
                        <a:ea typeface="宋体" panose="02010600030101010101" pitchFamily="2" charset="-122"/>
                      </a:endParaRPr>
                    </a:p>
                  </a:txBody>
                  <a:tcPr marL="54000" marR="54000" marT="36000" marB="36000" anchor="ctr">
                    <a:lnL w="12700" cap="flat" cmpd="sng" algn="ctr">
                      <a:solidFill>
                        <a:srgbClr val="336699"/>
                      </a:solidFill>
                      <a:prstDash val="solid"/>
                      <a:round/>
                      <a:headEnd type="none" w="med" len="med"/>
                      <a:tailEnd type="none" w="med" len="med"/>
                    </a:lnL>
                    <a:lnR w="12700" cap="flat" cmpd="sng" algn="ctr">
                      <a:solidFill>
                        <a:srgbClr val="336699"/>
                      </a:solidFill>
                      <a:prstDash val="solid"/>
                      <a:round/>
                      <a:headEnd type="none" w="med" len="med"/>
                      <a:tailEnd type="none" w="med" len="med"/>
                    </a:lnR>
                    <a:lnT w="12700" cap="flat" cmpd="sng" algn="ctr">
                      <a:solidFill>
                        <a:srgbClr val="336699"/>
                      </a:solidFill>
                      <a:prstDash val="solid"/>
                      <a:round/>
                      <a:headEnd type="none" w="med" len="med"/>
                      <a:tailEnd type="none" w="med" len="med"/>
                    </a:lnT>
                    <a:lnB w="12700" cap="flat" cmpd="sng" algn="ctr">
                      <a:solidFill>
                        <a:srgbClr val="336699"/>
                      </a:solidFill>
                      <a:prstDash val="solid"/>
                      <a:round/>
                      <a:headEnd type="none" w="med" len="med"/>
                      <a:tailEnd type="none" w="med" len="med"/>
                    </a:lnB>
                    <a:lnTlToBr>
                      <a:noFill/>
                    </a:lnTlToBr>
                    <a:lnBlToTr>
                      <a:noFill/>
                    </a:lnBlToTr>
                    <a:noFill/>
                  </a:tcPr>
                </a:tc>
                <a:tc>
                  <a:txBody>
                    <a:bodyPr/>
                    <a:lstStyle/>
                    <a:p>
                      <a:pPr algn="ctr" fontAlgn="ctr"/>
                      <a:r>
                        <a:rPr lang="en-US" altLang="zh-CN" sz="900" u="none" strike="noStrike" dirty="0">
                          <a:effectLst/>
                          <a:latin typeface="宋体" panose="02010600030101010101" pitchFamily="2" charset="-122"/>
                          <a:ea typeface="宋体" panose="02010600030101010101" pitchFamily="2" charset="-122"/>
                        </a:rPr>
                        <a:t>9496</a:t>
                      </a:r>
                      <a:br>
                        <a:rPr lang="en-US" altLang="zh-CN" sz="900" u="none" strike="noStrike" dirty="0">
                          <a:effectLst/>
                          <a:latin typeface="宋体" panose="02010600030101010101" pitchFamily="2" charset="-122"/>
                          <a:ea typeface="宋体" panose="02010600030101010101" pitchFamily="2" charset="-122"/>
                        </a:rPr>
                      </a:br>
                      <a:r>
                        <a:rPr lang="zh-CN" altLang="en-US" sz="900" u="none" strike="noStrike" dirty="0">
                          <a:effectLst/>
                          <a:latin typeface="宋体" panose="02010600030101010101" pitchFamily="2" charset="-122"/>
                          <a:ea typeface="宋体" panose="02010600030101010101" pitchFamily="2" charset="-122"/>
                        </a:rPr>
                        <a:t>（</a:t>
                      </a:r>
                      <a:r>
                        <a:rPr lang="en-US" altLang="zh-CN" sz="900" u="none" strike="noStrike" dirty="0">
                          <a:effectLst/>
                          <a:latin typeface="宋体" panose="02010600030101010101" pitchFamily="2" charset="-122"/>
                          <a:ea typeface="宋体" panose="02010600030101010101" pitchFamily="2" charset="-122"/>
                        </a:rPr>
                        <a:t>8647</a:t>
                      </a:r>
                      <a:r>
                        <a:rPr lang="zh-CN" altLang="en-US" sz="900" u="none" strike="noStrike" dirty="0">
                          <a:effectLst/>
                          <a:latin typeface="宋体" panose="02010600030101010101" pitchFamily="2" charset="-122"/>
                          <a:ea typeface="宋体" panose="02010600030101010101" pitchFamily="2" charset="-122"/>
                        </a:rPr>
                        <a:t>）</a:t>
                      </a:r>
                      <a:endParaRPr lang="zh-CN" altLang="en-US" sz="900" b="0" i="0" u="none" strike="noStrike" dirty="0">
                        <a:effectLst/>
                        <a:latin typeface="宋体" panose="02010600030101010101" pitchFamily="2" charset="-122"/>
                        <a:ea typeface="宋体" panose="02010600030101010101" pitchFamily="2" charset="-122"/>
                      </a:endParaRPr>
                    </a:p>
                  </a:txBody>
                  <a:tcPr marL="54000" marR="54000" marT="36000" marB="36000" anchor="ctr">
                    <a:lnL w="12700" cap="flat" cmpd="sng" algn="ctr">
                      <a:solidFill>
                        <a:srgbClr val="336699"/>
                      </a:solidFill>
                      <a:prstDash val="solid"/>
                      <a:round/>
                      <a:headEnd type="none" w="med" len="med"/>
                      <a:tailEnd type="none" w="med" len="med"/>
                    </a:lnL>
                    <a:lnR w="12700" cap="flat" cmpd="sng" algn="ctr">
                      <a:solidFill>
                        <a:srgbClr val="336699"/>
                      </a:solidFill>
                      <a:prstDash val="solid"/>
                      <a:round/>
                      <a:headEnd type="none" w="med" len="med"/>
                      <a:tailEnd type="none" w="med" len="med"/>
                    </a:lnR>
                    <a:lnT w="12700" cap="flat" cmpd="sng" algn="ctr">
                      <a:solidFill>
                        <a:srgbClr val="336699"/>
                      </a:solidFill>
                      <a:prstDash val="solid"/>
                      <a:round/>
                      <a:headEnd type="none" w="med" len="med"/>
                      <a:tailEnd type="none" w="med" len="med"/>
                    </a:lnT>
                    <a:lnB w="12700" cap="flat" cmpd="sng" algn="ctr">
                      <a:solidFill>
                        <a:srgbClr val="336699"/>
                      </a:solidFill>
                      <a:prstDash val="solid"/>
                      <a:round/>
                      <a:headEnd type="none" w="med" len="med"/>
                      <a:tailEnd type="none" w="med" len="med"/>
                    </a:lnB>
                    <a:lnTlToBr>
                      <a:noFill/>
                    </a:lnTlToBr>
                    <a:lnBlToTr>
                      <a:noFill/>
                    </a:lnBlToTr>
                    <a:noFill/>
                  </a:tcPr>
                </a:tc>
                <a:tc>
                  <a:txBody>
                    <a:bodyPr/>
                    <a:lstStyle/>
                    <a:p>
                      <a:pPr algn="ctr" fontAlgn="ctr"/>
                      <a:r>
                        <a:rPr lang="en-US" altLang="zh-CN" sz="900" u="none" strike="noStrike" dirty="0">
                          <a:effectLst/>
                          <a:latin typeface="宋体" panose="02010600030101010101" pitchFamily="2" charset="-122"/>
                          <a:ea typeface="宋体" panose="02010600030101010101" pitchFamily="2" charset="-122"/>
                        </a:rPr>
                        <a:t>8361</a:t>
                      </a:r>
                      <a:br>
                        <a:rPr lang="en-US" altLang="zh-CN" sz="900" u="none" strike="noStrike" dirty="0">
                          <a:effectLst/>
                          <a:latin typeface="宋体" panose="02010600030101010101" pitchFamily="2" charset="-122"/>
                          <a:ea typeface="宋体" panose="02010600030101010101" pitchFamily="2" charset="-122"/>
                        </a:rPr>
                      </a:br>
                      <a:r>
                        <a:rPr lang="zh-CN" altLang="en-US" sz="900" u="none" strike="noStrike" dirty="0">
                          <a:effectLst/>
                          <a:latin typeface="宋体" panose="02010600030101010101" pitchFamily="2" charset="-122"/>
                          <a:ea typeface="宋体" panose="02010600030101010101" pitchFamily="2" charset="-122"/>
                        </a:rPr>
                        <a:t>（</a:t>
                      </a:r>
                      <a:r>
                        <a:rPr lang="en-US" altLang="zh-CN" sz="900" u="none" strike="noStrike" dirty="0">
                          <a:effectLst/>
                          <a:latin typeface="宋体" panose="02010600030101010101" pitchFamily="2" charset="-122"/>
                          <a:ea typeface="宋体" panose="02010600030101010101" pitchFamily="2" charset="-122"/>
                        </a:rPr>
                        <a:t>7614</a:t>
                      </a:r>
                      <a:r>
                        <a:rPr lang="zh-CN" altLang="en-US" sz="900" u="none" strike="noStrike" dirty="0">
                          <a:effectLst/>
                          <a:latin typeface="宋体" panose="02010600030101010101" pitchFamily="2" charset="-122"/>
                          <a:ea typeface="宋体" panose="02010600030101010101" pitchFamily="2" charset="-122"/>
                        </a:rPr>
                        <a:t>）</a:t>
                      </a:r>
                      <a:endParaRPr lang="zh-CN" altLang="en-US" sz="900" b="0" i="0" u="none" strike="noStrike" dirty="0">
                        <a:effectLst/>
                        <a:latin typeface="宋体" panose="02010600030101010101" pitchFamily="2" charset="-122"/>
                        <a:ea typeface="宋体" panose="02010600030101010101" pitchFamily="2" charset="-122"/>
                      </a:endParaRPr>
                    </a:p>
                  </a:txBody>
                  <a:tcPr marL="54000" marR="54000" marT="36000" marB="36000" anchor="ctr">
                    <a:lnL w="12700" cap="flat" cmpd="sng" algn="ctr">
                      <a:solidFill>
                        <a:srgbClr val="336699"/>
                      </a:solidFill>
                      <a:prstDash val="solid"/>
                      <a:round/>
                      <a:headEnd type="none" w="med" len="med"/>
                      <a:tailEnd type="none" w="med" len="med"/>
                    </a:lnL>
                    <a:lnR w="12700" cap="flat" cmpd="sng" algn="ctr">
                      <a:solidFill>
                        <a:srgbClr val="336699"/>
                      </a:solidFill>
                      <a:prstDash val="solid"/>
                      <a:round/>
                      <a:headEnd type="none" w="med" len="med"/>
                      <a:tailEnd type="none" w="med" len="med"/>
                    </a:lnR>
                    <a:lnT w="12700" cap="flat" cmpd="sng" algn="ctr">
                      <a:solidFill>
                        <a:srgbClr val="336699"/>
                      </a:solidFill>
                      <a:prstDash val="solid"/>
                      <a:round/>
                      <a:headEnd type="none" w="med" len="med"/>
                      <a:tailEnd type="none" w="med" len="med"/>
                    </a:lnT>
                    <a:lnB w="12700" cap="flat" cmpd="sng" algn="ctr">
                      <a:solidFill>
                        <a:srgbClr val="336699"/>
                      </a:solidFill>
                      <a:prstDash val="solid"/>
                      <a:round/>
                      <a:headEnd type="none" w="med" len="med"/>
                      <a:tailEnd type="none" w="med" len="med"/>
                    </a:lnB>
                    <a:lnTlToBr>
                      <a:noFill/>
                    </a:lnTlToBr>
                    <a:lnBlToTr>
                      <a:noFill/>
                    </a:lnBlToTr>
                    <a:noFill/>
                  </a:tcPr>
                </a:tc>
                <a:tc>
                  <a:txBody>
                    <a:bodyPr/>
                    <a:lstStyle/>
                    <a:p>
                      <a:pPr algn="ctr" fontAlgn="ctr"/>
                      <a:r>
                        <a:rPr lang="en-US" altLang="zh-CN" sz="900" u="none" strike="noStrike" dirty="0">
                          <a:effectLst/>
                          <a:latin typeface="宋体" panose="02010600030101010101" pitchFamily="2" charset="-122"/>
                          <a:ea typeface="宋体" panose="02010600030101010101" pitchFamily="2" charset="-122"/>
                        </a:rPr>
                        <a:t>11307</a:t>
                      </a:r>
                      <a:br>
                        <a:rPr lang="en-US" altLang="zh-CN" sz="900" u="none" strike="noStrike" dirty="0">
                          <a:effectLst/>
                          <a:latin typeface="宋体" panose="02010600030101010101" pitchFamily="2" charset="-122"/>
                          <a:ea typeface="宋体" panose="02010600030101010101" pitchFamily="2" charset="-122"/>
                        </a:rPr>
                      </a:br>
                      <a:r>
                        <a:rPr lang="zh-CN" altLang="en-US" sz="900" u="none" strike="noStrike" dirty="0">
                          <a:effectLst/>
                          <a:latin typeface="宋体" panose="02010600030101010101" pitchFamily="2" charset="-122"/>
                          <a:ea typeface="宋体" panose="02010600030101010101" pitchFamily="2" charset="-122"/>
                        </a:rPr>
                        <a:t>（</a:t>
                      </a:r>
                      <a:r>
                        <a:rPr lang="en-US" altLang="zh-CN" sz="900" u="none" strike="noStrike" dirty="0">
                          <a:effectLst/>
                          <a:latin typeface="宋体" panose="02010600030101010101" pitchFamily="2" charset="-122"/>
                          <a:ea typeface="宋体" panose="02010600030101010101" pitchFamily="2" charset="-122"/>
                        </a:rPr>
                        <a:t>10388</a:t>
                      </a:r>
                      <a:r>
                        <a:rPr lang="zh-CN" altLang="en-US" sz="900" u="none" strike="noStrike" dirty="0">
                          <a:effectLst/>
                          <a:latin typeface="宋体" panose="02010600030101010101" pitchFamily="2" charset="-122"/>
                          <a:ea typeface="宋体" panose="02010600030101010101" pitchFamily="2" charset="-122"/>
                        </a:rPr>
                        <a:t>）</a:t>
                      </a:r>
                      <a:endParaRPr lang="zh-CN" altLang="en-US" sz="900" b="0" i="0" u="none" strike="noStrike" dirty="0">
                        <a:effectLst/>
                        <a:latin typeface="宋体" panose="02010600030101010101" pitchFamily="2" charset="-122"/>
                        <a:ea typeface="宋体" panose="02010600030101010101" pitchFamily="2" charset="-122"/>
                      </a:endParaRPr>
                    </a:p>
                  </a:txBody>
                  <a:tcPr marL="54000" marR="54000" marT="36000" marB="36000" anchor="ctr">
                    <a:lnL w="12700" cap="flat" cmpd="sng" algn="ctr">
                      <a:solidFill>
                        <a:srgbClr val="336699"/>
                      </a:solidFill>
                      <a:prstDash val="solid"/>
                      <a:round/>
                      <a:headEnd type="none" w="med" len="med"/>
                      <a:tailEnd type="none" w="med" len="med"/>
                    </a:lnL>
                    <a:lnR w="12700" cap="flat" cmpd="sng" algn="ctr">
                      <a:solidFill>
                        <a:srgbClr val="336699"/>
                      </a:solidFill>
                      <a:prstDash val="solid"/>
                      <a:round/>
                      <a:headEnd type="none" w="med" len="med"/>
                      <a:tailEnd type="none" w="med" len="med"/>
                    </a:lnR>
                    <a:lnT w="12700" cap="flat" cmpd="sng" algn="ctr">
                      <a:solidFill>
                        <a:srgbClr val="336699"/>
                      </a:solidFill>
                      <a:prstDash val="solid"/>
                      <a:round/>
                      <a:headEnd type="none" w="med" len="med"/>
                      <a:tailEnd type="none" w="med" len="med"/>
                    </a:lnT>
                    <a:lnB w="12700" cap="flat" cmpd="sng" algn="ctr">
                      <a:solidFill>
                        <a:srgbClr val="336699"/>
                      </a:solidFill>
                      <a:prstDash val="solid"/>
                      <a:round/>
                      <a:headEnd type="none" w="med" len="med"/>
                      <a:tailEnd type="none" w="med" len="med"/>
                    </a:lnB>
                    <a:lnTlToBr>
                      <a:noFill/>
                    </a:lnTlToBr>
                    <a:lnBlToTr>
                      <a:noFill/>
                    </a:lnBlToTr>
                    <a:noFill/>
                  </a:tcPr>
                </a:tc>
                <a:tc>
                  <a:txBody>
                    <a:bodyPr/>
                    <a:lstStyle/>
                    <a:p>
                      <a:pPr algn="l" fontAlgn="ctr"/>
                      <a:r>
                        <a:rPr lang="zh-CN" altLang="en-US" sz="900" u="none" strike="noStrike">
                          <a:effectLst/>
                          <a:latin typeface="宋体" panose="02010600030101010101" pitchFamily="2" charset="-122"/>
                          <a:ea typeface="宋体" panose="02010600030101010101" pitchFamily="2" charset="-122"/>
                        </a:rPr>
                        <a:t>团购平层交</a:t>
                      </a:r>
                      <a:r>
                        <a:rPr lang="en-US" altLang="zh-CN" sz="900" u="none" strike="noStrike">
                          <a:effectLst/>
                          <a:latin typeface="宋体" panose="02010600030101010101" pitchFamily="2" charset="-122"/>
                          <a:ea typeface="宋体" panose="02010600030101010101" pitchFamily="2" charset="-122"/>
                        </a:rPr>
                        <a:t>2</a:t>
                      </a:r>
                      <a:r>
                        <a:rPr lang="zh-CN" altLang="en-US" sz="900" u="none" strike="noStrike">
                          <a:effectLst/>
                          <a:latin typeface="宋体" panose="02010600030101010101" pitchFamily="2" charset="-122"/>
                          <a:ea typeface="宋体" panose="02010600030101010101" pitchFamily="2" charset="-122"/>
                        </a:rPr>
                        <a:t>万元抵</a:t>
                      </a:r>
                      <a:r>
                        <a:rPr lang="en-US" altLang="zh-CN" sz="900" u="none" strike="noStrike">
                          <a:effectLst/>
                          <a:latin typeface="宋体" panose="02010600030101010101" pitchFamily="2" charset="-122"/>
                          <a:ea typeface="宋体" panose="02010600030101010101" pitchFamily="2" charset="-122"/>
                        </a:rPr>
                        <a:t>5</a:t>
                      </a:r>
                      <a:r>
                        <a:rPr lang="zh-CN" altLang="en-US" sz="900" u="none" strike="noStrike">
                          <a:effectLst/>
                          <a:latin typeface="宋体" panose="02010600030101010101" pitchFamily="2" charset="-122"/>
                          <a:ea typeface="宋体" panose="02010600030101010101" pitchFamily="2" charset="-122"/>
                        </a:rPr>
                        <a:t>万元，跃层交</a:t>
                      </a:r>
                      <a:r>
                        <a:rPr lang="en-US" altLang="zh-CN" sz="900" u="none" strike="noStrike">
                          <a:effectLst/>
                          <a:latin typeface="宋体" panose="02010600030101010101" pitchFamily="2" charset="-122"/>
                          <a:ea typeface="宋体" panose="02010600030101010101" pitchFamily="2" charset="-122"/>
                        </a:rPr>
                        <a:t>2.5</a:t>
                      </a:r>
                      <a:r>
                        <a:rPr lang="zh-CN" altLang="en-US" sz="900" u="none" strike="noStrike">
                          <a:effectLst/>
                          <a:latin typeface="宋体" panose="02010600030101010101" pitchFamily="2" charset="-122"/>
                          <a:ea typeface="宋体" panose="02010600030101010101" pitchFamily="2" charset="-122"/>
                        </a:rPr>
                        <a:t>万元抵</a:t>
                      </a:r>
                      <a:r>
                        <a:rPr lang="en-US" altLang="zh-CN" sz="900" u="none" strike="noStrike">
                          <a:effectLst/>
                          <a:latin typeface="宋体" panose="02010600030101010101" pitchFamily="2" charset="-122"/>
                          <a:ea typeface="宋体" panose="02010600030101010101" pitchFamily="2" charset="-122"/>
                        </a:rPr>
                        <a:t>6</a:t>
                      </a:r>
                      <a:r>
                        <a:rPr lang="zh-CN" altLang="en-US" sz="900" u="none" strike="noStrike">
                          <a:effectLst/>
                          <a:latin typeface="宋体" panose="02010600030101010101" pitchFamily="2" charset="-122"/>
                          <a:ea typeface="宋体" panose="02010600030101010101" pitchFamily="2" charset="-122"/>
                        </a:rPr>
                        <a:t>万元；按时签约</a:t>
                      </a:r>
                      <a:r>
                        <a:rPr lang="en-US" altLang="zh-CN" sz="900" u="none" strike="noStrike">
                          <a:effectLst/>
                          <a:latin typeface="宋体" panose="02010600030101010101" pitchFamily="2" charset="-122"/>
                          <a:ea typeface="宋体" panose="02010600030101010101" pitchFamily="2" charset="-122"/>
                        </a:rPr>
                        <a:t>9.9</a:t>
                      </a:r>
                      <a:r>
                        <a:rPr lang="zh-CN" altLang="en-US" sz="900" u="none" strike="noStrike">
                          <a:effectLst/>
                          <a:latin typeface="宋体" panose="02010600030101010101" pitchFamily="2" charset="-122"/>
                          <a:ea typeface="宋体" panose="02010600030101010101" pitchFamily="2" charset="-122"/>
                        </a:rPr>
                        <a:t>折；开盘当天</a:t>
                      </a:r>
                      <a:r>
                        <a:rPr lang="en-US" altLang="zh-CN" sz="900" u="none" strike="noStrike">
                          <a:effectLst/>
                          <a:latin typeface="宋体" panose="02010600030101010101" pitchFamily="2" charset="-122"/>
                          <a:ea typeface="宋体" panose="02010600030101010101" pitchFamily="2" charset="-122"/>
                        </a:rPr>
                        <a:t>9.8</a:t>
                      </a:r>
                      <a:r>
                        <a:rPr lang="zh-CN" altLang="en-US" sz="900" u="none" strike="noStrike">
                          <a:effectLst/>
                          <a:latin typeface="宋体" panose="02010600030101010101" pitchFamily="2" charset="-122"/>
                          <a:ea typeface="宋体" panose="02010600030101010101" pitchFamily="2" charset="-122"/>
                        </a:rPr>
                        <a:t>折；房交会特惠</a:t>
                      </a:r>
                      <a:r>
                        <a:rPr lang="en-US" altLang="zh-CN" sz="900" u="none" strike="noStrike">
                          <a:effectLst/>
                          <a:latin typeface="宋体" panose="02010600030101010101" pitchFamily="2" charset="-122"/>
                          <a:ea typeface="宋体" panose="02010600030101010101" pitchFamily="2" charset="-122"/>
                        </a:rPr>
                        <a:t>9.8</a:t>
                      </a:r>
                      <a:r>
                        <a:rPr lang="zh-CN" altLang="en-US" sz="900" u="none" strike="noStrike">
                          <a:effectLst/>
                          <a:latin typeface="宋体" panose="02010600030101010101" pitchFamily="2" charset="-122"/>
                          <a:ea typeface="宋体" panose="02010600030101010101" pitchFamily="2" charset="-122"/>
                        </a:rPr>
                        <a:t>折；一次性</a:t>
                      </a:r>
                      <a:r>
                        <a:rPr lang="en-US" altLang="zh-CN" sz="900" u="none" strike="noStrike">
                          <a:effectLst/>
                          <a:latin typeface="宋体" panose="02010600030101010101" pitchFamily="2" charset="-122"/>
                          <a:ea typeface="宋体" panose="02010600030101010101" pitchFamily="2" charset="-122"/>
                        </a:rPr>
                        <a:t>9.7</a:t>
                      </a:r>
                      <a:r>
                        <a:rPr lang="zh-CN" altLang="en-US" sz="900" u="none" strike="noStrike">
                          <a:effectLst/>
                          <a:latin typeface="宋体" panose="02010600030101010101" pitchFamily="2" charset="-122"/>
                          <a:ea typeface="宋体" panose="02010600030101010101" pitchFamily="2" charset="-122"/>
                        </a:rPr>
                        <a:t>折，按揭</a:t>
                      </a:r>
                      <a:r>
                        <a:rPr lang="en-US" altLang="zh-CN" sz="900" u="none" strike="noStrike">
                          <a:effectLst/>
                          <a:latin typeface="宋体" panose="02010600030101010101" pitchFamily="2" charset="-122"/>
                          <a:ea typeface="宋体" panose="02010600030101010101" pitchFamily="2" charset="-122"/>
                        </a:rPr>
                        <a:t>9.9</a:t>
                      </a:r>
                      <a:r>
                        <a:rPr lang="zh-CN" altLang="en-US" sz="900" u="none" strike="noStrike">
                          <a:effectLst/>
                          <a:latin typeface="宋体" panose="02010600030101010101" pitchFamily="2" charset="-122"/>
                          <a:ea typeface="宋体" panose="02010600030101010101" pitchFamily="2" charset="-122"/>
                        </a:rPr>
                        <a:t>折。</a:t>
                      </a:r>
                      <a:endParaRPr lang="zh-CN" altLang="en-US" sz="900" b="0" i="0" u="none" strike="noStrike">
                        <a:effectLst/>
                        <a:latin typeface="宋体" panose="02010600030101010101" pitchFamily="2" charset="-122"/>
                        <a:ea typeface="宋体" panose="02010600030101010101" pitchFamily="2" charset="-122"/>
                      </a:endParaRPr>
                    </a:p>
                  </a:txBody>
                  <a:tcPr marL="54000" marR="54000" marT="36000" marB="36000" anchor="ctr">
                    <a:lnL w="12700" cap="flat" cmpd="sng" algn="ctr">
                      <a:solidFill>
                        <a:srgbClr val="336699"/>
                      </a:solidFill>
                      <a:prstDash val="solid"/>
                      <a:round/>
                      <a:headEnd type="none" w="med" len="med"/>
                      <a:tailEnd type="none" w="med" len="med"/>
                    </a:lnL>
                    <a:lnR w="12700" cap="flat" cmpd="sng" algn="ctr">
                      <a:solidFill>
                        <a:srgbClr val="336699"/>
                      </a:solidFill>
                      <a:prstDash val="solid"/>
                      <a:round/>
                      <a:headEnd type="none" w="med" len="med"/>
                      <a:tailEnd type="none" w="med" len="med"/>
                    </a:lnR>
                    <a:lnT w="12700" cap="flat" cmpd="sng" algn="ctr">
                      <a:solidFill>
                        <a:srgbClr val="336699"/>
                      </a:solidFill>
                      <a:prstDash val="solid"/>
                      <a:round/>
                      <a:headEnd type="none" w="med" len="med"/>
                      <a:tailEnd type="none" w="med" len="med"/>
                    </a:lnT>
                    <a:lnB w="12700" cap="flat" cmpd="sng" algn="ctr">
                      <a:solidFill>
                        <a:srgbClr val="336699"/>
                      </a:solidFill>
                      <a:prstDash val="solid"/>
                      <a:round/>
                      <a:headEnd type="none" w="med" len="med"/>
                      <a:tailEnd type="none" w="med" len="med"/>
                    </a:lnB>
                    <a:lnTlToBr>
                      <a:noFill/>
                    </a:lnTlToBr>
                    <a:lnBlToTr>
                      <a:noFill/>
                    </a:lnBlToTr>
                    <a:noFill/>
                  </a:tcPr>
                </a:tc>
              </a:tr>
              <a:tr h="576064">
                <a:tc>
                  <a:txBody>
                    <a:bodyPr/>
                    <a:lstStyle/>
                    <a:p>
                      <a:pPr marL="0" algn="ctr" defTabSz="914400" rtl="0" eaLnBrk="1" fontAlgn="ctr" latinLnBrk="0" hangingPunct="1"/>
                      <a:r>
                        <a:rPr kumimoji="0" lang="zh-CN" altLang="en-US" sz="900" b="0" i="0" u="none" strike="noStrike" kern="1200" cap="none" normalizeH="0" baseline="0" dirty="0" smtClean="0">
                          <a:ln>
                            <a:noFill/>
                          </a:ln>
                          <a:solidFill>
                            <a:srgbClr val="CC3300"/>
                          </a:solidFill>
                          <a:effectLst/>
                          <a:latin typeface="宋体" pitchFamily="2" charset="-122"/>
                          <a:ea typeface="宋体" pitchFamily="2" charset="-122"/>
                          <a:cs typeface="+mn-cs"/>
                        </a:rPr>
                        <a:t>北碚区</a:t>
                      </a:r>
                      <a:endParaRPr kumimoji="0" lang="en-US" altLang="zh-CN" sz="900" b="0" i="0" u="none" strike="noStrike" kern="1200" cap="none" normalizeH="0" baseline="0" dirty="0" smtClean="0">
                        <a:ln>
                          <a:noFill/>
                        </a:ln>
                        <a:solidFill>
                          <a:srgbClr val="CC3300"/>
                        </a:solidFill>
                        <a:effectLst/>
                        <a:latin typeface="宋体" pitchFamily="2" charset="-122"/>
                        <a:ea typeface="宋体" pitchFamily="2" charset="-122"/>
                        <a:cs typeface="+mn-cs"/>
                      </a:endParaRPr>
                    </a:p>
                    <a:p>
                      <a:pPr algn="ctr" fontAlgn="ctr"/>
                      <a:r>
                        <a:rPr lang="en-US" altLang="zh-CN" sz="900" u="none" strike="noStrike" dirty="0" smtClean="0">
                          <a:effectLst/>
                          <a:latin typeface="宋体" panose="02010600030101010101" pitchFamily="2" charset="-122"/>
                          <a:ea typeface="宋体" panose="02010600030101010101" pitchFamily="2" charset="-122"/>
                        </a:rPr>
                        <a:t>10</a:t>
                      </a:r>
                      <a:r>
                        <a:rPr lang="zh-CN" altLang="en-US" sz="900" u="none" strike="noStrike" dirty="0" smtClean="0">
                          <a:effectLst/>
                          <a:latin typeface="宋体" panose="02010600030101010101" pitchFamily="2" charset="-122"/>
                          <a:ea typeface="宋体" panose="02010600030101010101" pitchFamily="2" charset="-122"/>
                        </a:rPr>
                        <a:t>月</a:t>
                      </a:r>
                      <a:r>
                        <a:rPr lang="en-US" altLang="zh-CN" sz="900" u="none" strike="noStrike" dirty="0" smtClean="0">
                          <a:effectLst/>
                          <a:latin typeface="宋体" panose="02010600030101010101" pitchFamily="2" charset="-122"/>
                          <a:ea typeface="宋体" panose="02010600030101010101" pitchFamily="2" charset="-122"/>
                        </a:rPr>
                        <a:t>12</a:t>
                      </a:r>
                      <a:r>
                        <a:rPr lang="zh-CN" altLang="en-US" sz="900" u="none" strike="noStrike" dirty="0" smtClean="0">
                          <a:effectLst/>
                          <a:latin typeface="宋体" panose="02010600030101010101" pitchFamily="2" charset="-122"/>
                          <a:ea typeface="宋体" panose="02010600030101010101" pitchFamily="2" charset="-122"/>
                        </a:rPr>
                        <a:t>日</a:t>
                      </a:r>
                      <a:endParaRPr lang="zh-CN" altLang="en-US" sz="900" b="0" i="0" u="none" strike="noStrike" dirty="0">
                        <a:effectLst/>
                        <a:latin typeface="宋体" panose="02010600030101010101" pitchFamily="2" charset="-122"/>
                        <a:ea typeface="宋体" panose="02010600030101010101" pitchFamily="2" charset="-122"/>
                      </a:endParaRPr>
                    </a:p>
                  </a:txBody>
                  <a:tcPr marL="54000" marR="54000" marT="36000" marB="36000" anchor="ctr">
                    <a:lnL w="12700" cap="flat" cmpd="sng" algn="ctr">
                      <a:solidFill>
                        <a:srgbClr val="336699"/>
                      </a:solidFill>
                      <a:prstDash val="solid"/>
                      <a:round/>
                      <a:headEnd type="none" w="med" len="med"/>
                      <a:tailEnd type="none" w="med" len="med"/>
                    </a:lnL>
                    <a:lnR w="12700" cap="flat" cmpd="sng" algn="ctr">
                      <a:solidFill>
                        <a:srgbClr val="336699"/>
                      </a:solidFill>
                      <a:prstDash val="solid"/>
                      <a:round/>
                      <a:headEnd type="none" w="med" len="med"/>
                      <a:tailEnd type="none" w="med" len="med"/>
                    </a:lnR>
                    <a:lnT w="12700" cap="flat" cmpd="sng" algn="ctr">
                      <a:solidFill>
                        <a:srgbClr val="336699"/>
                      </a:solidFill>
                      <a:prstDash val="solid"/>
                      <a:round/>
                      <a:headEnd type="none" w="med" len="med"/>
                      <a:tailEnd type="none" w="med" len="med"/>
                    </a:lnT>
                    <a:lnB w="12700" cap="flat" cmpd="sng" algn="ctr">
                      <a:solidFill>
                        <a:srgbClr val="336699"/>
                      </a:solidFill>
                      <a:prstDash val="solid"/>
                      <a:round/>
                      <a:headEnd type="none" w="med" len="med"/>
                      <a:tailEnd type="none" w="med" len="med"/>
                    </a:lnB>
                    <a:lnTlToBr>
                      <a:noFill/>
                    </a:lnTlToBr>
                    <a:lnBlToTr>
                      <a:noFill/>
                    </a:lnBlToTr>
                    <a:noFill/>
                  </a:tcPr>
                </a:tc>
                <a:tc>
                  <a:txBody>
                    <a:bodyPr/>
                    <a:lstStyle/>
                    <a:p>
                      <a:pPr algn="ctr" fontAlgn="ctr"/>
                      <a:r>
                        <a:rPr lang="zh-CN" altLang="en-US" sz="900" u="none" strike="noStrike" dirty="0">
                          <a:effectLst/>
                          <a:latin typeface="宋体" panose="02010600030101010101" pitchFamily="2" charset="-122"/>
                          <a:ea typeface="宋体" panose="02010600030101010101" pitchFamily="2" charset="-122"/>
                        </a:rPr>
                        <a:t>中庚城</a:t>
                      </a:r>
                      <a:br>
                        <a:rPr lang="zh-CN" altLang="en-US" sz="900" u="none" strike="noStrike" dirty="0">
                          <a:effectLst/>
                          <a:latin typeface="宋体" panose="02010600030101010101" pitchFamily="2" charset="-122"/>
                          <a:ea typeface="宋体" panose="02010600030101010101" pitchFamily="2" charset="-122"/>
                        </a:rPr>
                      </a:br>
                      <a:r>
                        <a:rPr lang="zh-CN" altLang="en-US" sz="900" u="none" strike="noStrike" dirty="0">
                          <a:effectLst/>
                          <a:latin typeface="宋体" panose="02010600030101010101" pitchFamily="2" charset="-122"/>
                          <a:ea typeface="宋体" panose="02010600030101010101" pitchFamily="2" charset="-122"/>
                        </a:rPr>
                        <a:t>（</a:t>
                      </a:r>
                      <a:r>
                        <a:rPr lang="en-US" altLang="zh-CN" sz="900" u="none" strike="noStrike" dirty="0">
                          <a:effectLst/>
                          <a:latin typeface="宋体" panose="02010600030101010101" pitchFamily="2" charset="-122"/>
                          <a:ea typeface="宋体" panose="02010600030101010101" pitchFamily="2" charset="-122"/>
                        </a:rPr>
                        <a:t>8</a:t>
                      </a:r>
                      <a:r>
                        <a:rPr lang="zh-CN" altLang="en-US" sz="900" u="none" strike="noStrike" dirty="0">
                          <a:effectLst/>
                          <a:latin typeface="宋体" panose="02010600030101010101" pitchFamily="2" charset="-122"/>
                          <a:ea typeface="宋体" panose="02010600030101010101" pitchFamily="2" charset="-122"/>
                        </a:rPr>
                        <a:t>号楼部分）</a:t>
                      </a:r>
                      <a:endParaRPr lang="zh-CN" altLang="en-US" sz="900" b="0" i="0" u="none" strike="noStrike" dirty="0">
                        <a:effectLst/>
                        <a:latin typeface="宋体" panose="02010600030101010101" pitchFamily="2" charset="-122"/>
                        <a:ea typeface="宋体" panose="02010600030101010101" pitchFamily="2" charset="-122"/>
                      </a:endParaRPr>
                    </a:p>
                  </a:txBody>
                  <a:tcPr marL="54000" marR="54000" marT="36000" marB="36000" anchor="ctr">
                    <a:lnL w="12700" cap="flat" cmpd="sng" algn="ctr">
                      <a:solidFill>
                        <a:srgbClr val="336699"/>
                      </a:solidFill>
                      <a:prstDash val="solid"/>
                      <a:round/>
                      <a:headEnd type="none" w="med" len="med"/>
                      <a:tailEnd type="none" w="med" len="med"/>
                    </a:lnL>
                    <a:lnR w="12700" cap="flat" cmpd="sng" algn="ctr">
                      <a:solidFill>
                        <a:srgbClr val="336699"/>
                      </a:solidFill>
                      <a:prstDash val="solid"/>
                      <a:round/>
                      <a:headEnd type="none" w="med" len="med"/>
                      <a:tailEnd type="none" w="med" len="med"/>
                    </a:lnR>
                    <a:lnT w="12700" cap="flat" cmpd="sng" algn="ctr">
                      <a:solidFill>
                        <a:srgbClr val="336699"/>
                      </a:solidFill>
                      <a:prstDash val="solid"/>
                      <a:round/>
                      <a:headEnd type="none" w="med" len="med"/>
                      <a:tailEnd type="none" w="med" len="med"/>
                    </a:lnT>
                    <a:lnB w="12700" cap="flat" cmpd="sng" algn="ctr">
                      <a:solidFill>
                        <a:srgbClr val="336699"/>
                      </a:solidFill>
                      <a:prstDash val="solid"/>
                      <a:round/>
                      <a:headEnd type="none" w="med" len="med"/>
                      <a:tailEnd type="none" w="med" len="med"/>
                    </a:lnB>
                    <a:lnTlToBr>
                      <a:noFill/>
                    </a:lnTlToBr>
                    <a:lnBlToTr>
                      <a:noFill/>
                    </a:lnBlToTr>
                    <a:noFill/>
                  </a:tcPr>
                </a:tc>
                <a:tc>
                  <a:txBody>
                    <a:bodyPr/>
                    <a:lstStyle/>
                    <a:p>
                      <a:pPr algn="ctr" fontAlgn="ctr"/>
                      <a:r>
                        <a:rPr lang="zh-CN" altLang="en-US" sz="900" u="none" strike="noStrike">
                          <a:effectLst/>
                          <a:latin typeface="宋体" panose="02010600030101010101" pitchFamily="2" charset="-122"/>
                          <a:ea typeface="宋体" panose="02010600030101010101" pitchFamily="2" charset="-122"/>
                        </a:rPr>
                        <a:t>高层</a:t>
                      </a:r>
                      <a:endParaRPr lang="zh-CN" altLang="en-US" sz="900" b="0" i="0" u="none" strike="noStrike">
                        <a:effectLst/>
                        <a:latin typeface="宋体" panose="02010600030101010101" pitchFamily="2" charset="-122"/>
                        <a:ea typeface="宋体" panose="02010600030101010101" pitchFamily="2" charset="-122"/>
                      </a:endParaRPr>
                    </a:p>
                  </a:txBody>
                  <a:tcPr marL="54000" marR="54000" marT="36000" marB="36000" anchor="ctr">
                    <a:lnL w="12700" cap="flat" cmpd="sng" algn="ctr">
                      <a:solidFill>
                        <a:srgbClr val="336699"/>
                      </a:solidFill>
                      <a:prstDash val="solid"/>
                      <a:round/>
                      <a:headEnd type="none" w="med" len="med"/>
                      <a:tailEnd type="none" w="med" len="med"/>
                    </a:lnL>
                    <a:lnR w="12700" cap="flat" cmpd="sng" algn="ctr">
                      <a:solidFill>
                        <a:srgbClr val="336699"/>
                      </a:solidFill>
                      <a:prstDash val="solid"/>
                      <a:round/>
                      <a:headEnd type="none" w="med" len="med"/>
                      <a:tailEnd type="none" w="med" len="med"/>
                    </a:lnR>
                    <a:lnT w="12700" cap="flat" cmpd="sng" algn="ctr">
                      <a:solidFill>
                        <a:srgbClr val="336699"/>
                      </a:solidFill>
                      <a:prstDash val="solid"/>
                      <a:round/>
                      <a:headEnd type="none" w="med" len="med"/>
                      <a:tailEnd type="none" w="med" len="med"/>
                    </a:lnT>
                    <a:lnB w="12700" cap="flat" cmpd="sng" algn="ctr">
                      <a:solidFill>
                        <a:srgbClr val="336699"/>
                      </a:solidFill>
                      <a:prstDash val="solid"/>
                      <a:round/>
                      <a:headEnd type="none" w="med" len="med"/>
                      <a:tailEnd type="none" w="med" len="med"/>
                    </a:lnB>
                    <a:lnTlToBr>
                      <a:noFill/>
                    </a:lnTlToBr>
                    <a:lnBlToTr>
                      <a:noFill/>
                    </a:lnBlToTr>
                    <a:noFill/>
                  </a:tcPr>
                </a:tc>
                <a:tc>
                  <a:txBody>
                    <a:bodyPr/>
                    <a:lstStyle/>
                    <a:p>
                      <a:pPr algn="ctr" fontAlgn="ctr"/>
                      <a:r>
                        <a:rPr lang="en-US" altLang="zh-CN" sz="900" u="none" strike="noStrike">
                          <a:effectLst/>
                          <a:latin typeface="宋体" panose="02010600030101010101" pitchFamily="2" charset="-122"/>
                          <a:ea typeface="宋体" panose="02010600030101010101" pitchFamily="2" charset="-122"/>
                        </a:rPr>
                        <a:t>56</a:t>
                      </a:r>
                      <a:endParaRPr lang="en-US" altLang="zh-CN" sz="900" b="0" i="0" u="none" strike="noStrike">
                        <a:effectLst/>
                        <a:latin typeface="宋体" panose="02010600030101010101" pitchFamily="2" charset="-122"/>
                        <a:ea typeface="宋体" panose="02010600030101010101" pitchFamily="2" charset="-122"/>
                      </a:endParaRPr>
                    </a:p>
                  </a:txBody>
                  <a:tcPr marL="54000" marR="54000" marT="36000" marB="36000" anchor="ctr">
                    <a:lnL w="12700" cap="flat" cmpd="sng" algn="ctr">
                      <a:solidFill>
                        <a:srgbClr val="336699"/>
                      </a:solidFill>
                      <a:prstDash val="solid"/>
                      <a:round/>
                      <a:headEnd type="none" w="med" len="med"/>
                      <a:tailEnd type="none" w="med" len="med"/>
                    </a:lnL>
                    <a:lnR w="12700" cap="flat" cmpd="sng" algn="ctr">
                      <a:solidFill>
                        <a:srgbClr val="336699"/>
                      </a:solidFill>
                      <a:prstDash val="solid"/>
                      <a:round/>
                      <a:headEnd type="none" w="med" len="med"/>
                      <a:tailEnd type="none" w="med" len="med"/>
                    </a:lnR>
                    <a:lnT w="12700" cap="flat" cmpd="sng" algn="ctr">
                      <a:solidFill>
                        <a:srgbClr val="336699"/>
                      </a:solidFill>
                      <a:prstDash val="solid"/>
                      <a:round/>
                      <a:headEnd type="none" w="med" len="med"/>
                      <a:tailEnd type="none" w="med" len="med"/>
                    </a:lnT>
                    <a:lnB w="12700" cap="flat" cmpd="sng" algn="ctr">
                      <a:solidFill>
                        <a:srgbClr val="336699"/>
                      </a:solidFill>
                      <a:prstDash val="solid"/>
                      <a:round/>
                      <a:headEnd type="none" w="med" len="med"/>
                      <a:tailEnd type="none" w="med" len="med"/>
                    </a:lnB>
                    <a:lnTlToBr>
                      <a:noFill/>
                    </a:lnTlToBr>
                    <a:lnBlToTr>
                      <a:noFill/>
                    </a:lnBlToTr>
                    <a:noFill/>
                  </a:tcPr>
                </a:tc>
                <a:tc>
                  <a:txBody>
                    <a:bodyPr/>
                    <a:lstStyle/>
                    <a:p>
                      <a:pPr algn="ctr" fontAlgn="ctr"/>
                      <a:r>
                        <a:rPr lang="en-US" altLang="zh-CN" sz="900" u="none" strike="noStrike">
                          <a:effectLst/>
                          <a:latin typeface="宋体" panose="02010600030101010101" pitchFamily="2" charset="-122"/>
                          <a:ea typeface="宋体" panose="02010600030101010101" pitchFamily="2" charset="-122"/>
                        </a:rPr>
                        <a:t>42</a:t>
                      </a:r>
                      <a:endParaRPr lang="en-US" altLang="zh-CN" sz="900" b="0" i="0" u="none" strike="noStrike">
                        <a:effectLst/>
                        <a:latin typeface="宋体" panose="02010600030101010101" pitchFamily="2" charset="-122"/>
                        <a:ea typeface="宋体" panose="02010600030101010101" pitchFamily="2" charset="-122"/>
                      </a:endParaRPr>
                    </a:p>
                  </a:txBody>
                  <a:tcPr marL="54000" marR="54000" marT="36000" marB="36000" anchor="ctr">
                    <a:lnL w="12700" cap="flat" cmpd="sng" algn="ctr">
                      <a:solidFill>
                        <a:srgbClr val="336699"/>
                      </a:solidFill>
                      <a:prstDash val="solid"/>
                      <a:round/>
                      <a:headEnd type="none" w="med" len="med"/>
                      <a:tailEnd type="none" w="med" len="med"/>
                    </a:lnL>
                    <a:lnR w="12700" cap="flat" cmpd="sng" algn="ctr">
                      <a:solidFill>
                        <a:srgbClr val="336699"/>
                      </a:solidFill>
                      <a:prstDash val="solid"/>
                      <a:round/>
                      <a:headEnd type="none" w="med" len="med"/>
                      <a:tailEnd type="none" w="med" len="med"/>
                    </a:lnR>
                    <a:lnT w="12700" cap="flat" cmpd="sng" algn="ctr">
                      <a:solidFill>
                        <a:srgbClr val="336699"/>
                      </a:solidFill>
                      <a:prstDash val="solid"/>
                      <a:round/>
                      <a:headEnd type="none" w="med" len="med"/>
                      <a:tailEnd type="none" w="med" len="med"/>
                    </a:lnT>
                    <a:lnB w="12700" cap="flat" cmpd="sng" algn="ctr">
                      <a:solidFill>
                        <a:srgbClr val="336699"/>
                      </a:solidFill>
                      <a:prstDash val="solid"/>
                      <a:round/>
                      <a:headEnd type="none" w="med" len="med"/>
                      <a:tailEnd type="none" w="med" len="med"/>
                    </a:lnB>
                    <a:lnTlToBr>
                      <a:noFill/>
                    </a:lnTlToBr>
                    <a:lnBlToTr>
                      <a:noFill/>
                    </a:lnBlToTr>
                    <a:noFill/>
                  </a:tcPr>
                </a:tc>
                <a:tc>
                  <a:txBody>
                    <a:bodyPr/>
                    <a:lstStyle/>
                    <a:p>
                      <a:pPr algn="ctr" fontAlgn="ctr"/>
                      <a:r>
                        <a:rPr lang="en-US" altLang="zh-CN" sz="900" u="none" strike="noStrike">
                          <a:effectLst/>
                          <a:latin typeface="宋体" panose="02010600030101010101" pitchFamily="2" charset="-122"/>
                          <a:ea typeface="宋体" panose="02010600030101010101" pitchFamily="2" charset="-122"/>
                        </a:rPr>
                        <a:t>77.13 </a:t>
                      </a:r>
                      <a:endParaRPr lang="en-US" altLang="zh-CN" sz="900" b="0" i="0" u="none" strike="noStrike">
                        <a:effectLst/>
                        <a:latin typeface="宋体" panose="02010600030101010101" pitchFamily="2" charset="-122"/>
                        <a:ea typeface="宋体" panose="02010600030101010101" pitchFamily="2" charset="-122"/>
                      </a:endParaRPr>
                    </a:p>
                  </a:txBody>
                  <a:tcPr marL="54000" marR="54000" marT="36000" marB="36000" anchor="ctr">
                    <a:lnL w="12700" cap="flat" cmpd="sng" algn="ctr">
                      <a:solidFill>
                        <a:srgbClr val="336699"/>
                      </a:solidFill>
                      <a:prstDash val="solid"/>
                      <a:round/>
                      <a:headEnd type="none" w="med" len="med"/>
                      <a:tailEnd type="none" w="med" len="med"/>
                    </a:lnL>
                    <a:lnR w="12700" cap="flat" cmpd="sng" algn="ctr">
                      <a:solidFill>
                        <a:srgbClr val="336699"/>
                      </a:solidFill>
                      <a:prstDash val="solid"/>
                      <a:round/>
                      <a:headEnd type="none" w="med" len="med"/>
                      <a:tailEnd type="none" w="med" len="med"/>
                    </a:lnR>
                    <a:lnT w="12700" cap="flat" cmpd="sng" algn="ctr">
                      <a:solidFill>
                        <a:srgbClr val="336699"/>
                      </a:solidFill>
                      <a:prstDash val="solid"/>
                      <a:round/>
                      <a:headEnd type="none" w="med" len="med"/>
                      <a:tailEnd type="none" w="med" len="med"/>
                    </a:lnT>
                    <a:lnB w="12700" cap="flat" cmpd="sng" algn="ctr">
                      <a:solidFill>
                        <a:srgbClr val="336699"/>
                      </a:solidFill>
                      <a:prstDash val="solid"/>
                      <a:round/>
                      <a:headEnd type="none" w="med" len="med"/>
                      <a:tailEnd type="none" w="med" len="med"/>
                    </a:lnB>
                    <a:lnTlToBr>
                      <a:noFill/>
                    </a:lnTlToBr>
                    <a:lnBlToTr>
                      <a:noFill/>
                    </a:lnBlToTr>
                    <a:noFill/>
                  </a:tcPr>
                </a:tc>
                <a:tc>
                  <a:txBody>
                    <a:bodyPr/>
                    <a:lstStyle/>
                    <a:p>
                      <a:pPr algn="ctr" fontAlgn="ctr"/>
                      <a:r>
                        <a:rPr lang="en-US" altLang="zh-CN" sz="900" u="none" strike="noStrike">
                          <a:effectLst/>
                          <a:latin typeface="宋体" panose="02010600030101010101" pitchFamily="2" charset="-122"/>
                          <a:ea typeface="宋体" panose="02010600030101010101" pitchFamily="2" charset="-122"/>
                        </a:rPr>
                        <a:t>46.20-77.13</a:t>
                      </a:r>
                      <a:endParaRPr lang="en-US" altLang="zh-CN" sz="900" b="0" i="0" u="none" strike="noStrike">
                        <a:effectLst/>
                        <a:latin typeface="宋体" panose="02010600030101010101" pitchFamily="2" charset="-122"/>
                        <a:ea typeface="宋体" panose="02010600030101010101" pitchFamily="2" charset="-122"/>
                      </a:endParaRPr>
                    </a:p>
                  </a:txBody>
                  <a:tcPr marL="54000" marR="54000" marT="36000" marB="36000" anchor="ctr">
                    <a:lnL w="12700" cap="flat" cmpd="sng" algn="ctr">
                      <a:solidFill>
                        <a:srgbClr val="336699"/>
                      </a:solidFill>
                      <a:prstDash val="solid"/>
                      <a:round/>
                      <a:headEnd type="none" w="med" len="med"/>
                      <a:tailEnd type="none" w="med" len="med"/>
                    </a:lnL>
                    <a:lnR w="12700" cap="flat" cmpd="sng" algn="ctr">
                      <a:solidFill>
                        <a:srgbClr val="336699"/>
                      </a:solidFill>
                      <a:prstDash val="solid"/>
                      <a:round/>
                      <a:headEnd type="none" w="med" len="med"/>
                      <a:tailEnd type="none" w="med" len="med"/>
                    </a:lnR>
                    <a:lnT w="12700" cap="flat" cmpd="sng" algn="ctr">
                      <a:solidFill>
                        <a:srgbClr val="336699"/>
                      </a:solidFill>
                      <a:prstDash val="solid"/>
                      <a:round/>
                      <a:headEnd type="none" w="med" len="med"/>
                      <a:tailEnd type="none" w="med" len="med"/>
                    </a:lnT>
                    <a:lnB w="12700" cap="flat" cmpd="sng" algn="ctr">
                      <a:solidFill>
                        <a:srgbClr val="336699"/>
                      </a:solidFill>
                      <a:prstDash val="solid"/>
                      <a:round/>
                      <a:headEnd type="none" w="med" len="med"/>
                      <a:tailEnd type="none" w="med" len="med"/>
                    </a:lnB>
                    <a:lnTlToBr>
                      <a:noFill/>
                    </a:lnTlToBr>
                    <a:lnBlToTr>
                      <a:noFill/>
                    </a:lnBlToTr>
                    <a:noFill/>
                  </a:tcPr>
                </a:tc>
                <a:tc>
                  <a:txBody>
                    <a:bodyPr/>
                    <a:lstStyle/>
                    <a:p>
                      <a:pPr algn="ctr" fontAlgn="ctr"/>
                      <a:r>
                        <a:rPr lang="en-US" altLang="zh-CN" sz="900" u="none" strike="noStrike" dirty="0">
                          <a:effectLst/>
                          <a:latin typeface="宋体" panose="02010600030101010101" pitchFamily="2" charset="-122"/>
                          <a:ea typeface="宋体" panose="02010600030101010101" pitchFamily="2" charset="-122"/>
                        </a:rPr>
                        <a:t>7508</a:t>
                      </a:r>
                      <a:endParaRPr lang="en-US" altLang="zh-CN" sz="900" b="0" i="0" u="none" strike="noStrike" dirty="0">
                        <a:effectLst/>
                        <a:latin typeface="宋体" panose="02010600030101010101" pitchFamily="2" charset="-122"/>
                        <a:ea typeface="宋体" panose="02010600030101010101" pitchFamily="2" charset="-122"/>
                      </a:endParaRPr>
                    </a:p>
                  </a:txBody>
                  <a:tcPr marL="54000" marR="54000" marT="36000" marB="36000" anchor="ctr">
                    <a:lnL w="12700" cap="flat" cmpd="sng" algn="ctr">
                      <a:solidFill>
                        <a:srgbClr val="336699"/>
                      </a:solidFill>
                      <a:prstDash val="solid"/>
                      <a:round/>
                      <a:headEnd type="none" w="med" len="med"/>
                      <a:tailEnd type="none" w="med" len="med"/>
                    </a:lnL>
                    <a:lnR w="12700" cap="flat" cmpd="sng" algn="ctr">
                      <a:solidFill>
                        <a:srgbClr val="336699"/>
                      </a:solidFill>
                      <a:prstDash val="solid"/>
                      <a:round/>
                      <a:headEnd type="none" w="med" len="med"/>
                      <a:tailEnd type="none" w="med" len="med"/>
                    </a:lnR>
                    <a:lnT w="12700" cap="flat" cmpd="sng" algn="ctr">
                      <a:solidFill>
                        <a:srgbClr val="336699"/>
                      </a:solidFill>
                      <a:prstDash val="solid"/>
                      <a:round/>
                      <a:headEnd type="none" w="med" len="med"/>
                      <a:tailEnd type="none" w="med" len="med"/>
                    </a:lnT>
                    <a:lnB w="12700" cap="flat" cmpd="sng" algn="ctr">
                      <a:solidFill>
                        <a:srgbClr val="336699"/>
                      </a:solidFill>
                      <a:prstDash val="solid"/>
                      <a:round/>
                      <a:headEnd type="none" w="med" len="med"/>
                      <a:tailEnd type="none" w="med" len="med"/>
                    </a:lnB>
                    <a:lnTlToBr>
                      <a:noFill/>
                    </a:lnTlToBr>
                    <a:lnBlToTr>
                      <a:noFill/>
                    </a:lnBlToTr>
                    <a:noFill/>
                  </a:tcPr>
                </a:tc>
                <a:tc>
                  <a:txBody>
                    <a:bodyPr/>
                    <a:lstStyle/>
                    <a:p>
                      <a:pPr algn="ctr" fontAlgn="ctr"/>
                      <a:r>
                        <a:rPr lang="en-US" altLang="zh-CN" sz="900" u="none" strike="noStrike">
                          <a:effectLst/>
                          <a:latin typeface="宋体" panose="02010600030101010101" pitchFamily="2" charset="-122"/>
                          <a:ea typeface="宋体" panose="02010600030101010101" pitchFamily="2" charset="-122"/>
                        </a:rPr>
                        <a:t>6336</a:t>
                      </a:r>
                      <a:endParaRPr lang="en-US" altLang="zh-CN" sz="900" b="0" i="0" u="none" strike="noStrike">
                        <a:effectLst/>
                        <a:latin typeface="宋体" panose="02010600030101010101" pitchFamily="2" charset="-122"/>
                        <a:ea typeface="宋体" panose="02010600030101010101" pitchFamily="2" charset="-122"/>
                      </a:endParaRPr>
                    </a:p>
                  </a:txBody>
                  <a:tcPr marL="54000" marR="54000" marT="36000" marB="36000" anchor="ctr">
                    <a:lnL w="12700" cap="flat" cmpd="sng" algn="ctr">
                      <a:solidFill>
                        <a:srgbClr val="336699"/>
                      </a:solidFill>
                      <a:prstDash val="solid"/>
                      <a:round/>
                      <a:headEnd type="none" w="med" len="med"/>
                      <a:tailEnd type="none" w="med" len="med"/>
                    </a:lnL>
                    <a:lnR w="12700" cap="flat" cmpd="sng" algn="ctr">
                      <a:solidFill>
                        <a:srgbClr val="336699"/>
                      </a:solidFill>
                      <a:prstDash val="solid"/>
                      <a:round/>
                      <a:headEnd type="none" w="med" len="med"/>
                      <a:tailEnd type="none" w="med" len="med"/>
                    </a:lnR>
                    <a:lnT w="12700" cap="flat" cmpd="sng" algn="ctr">
                      <a:solidFill>
                        <a:srgbClr val="336699"/>
                      </a:solidFill>
                      <a:prstDash val="solid"/>
                      <a:round/>
                      <a:headEnd type="none" w="med" len="med"/>
                      <a:tailEnd type="none" w="med" len="med"/>
                    </a:lnT>
                    <a:lnB w="12700" cap="flat" cmpd="sng" algn="ctr">
                      <a:solidFill>
                        <a:srgbClr val="336699"/>
                      </a:solidFill>
                      <a:prstDash val="solid"/>
                      <a:round/>
                      <a:headEnd type="none" w="med" len="med"/>
                      <a:tailEnd type="none" w="med" len="med"/>
                    </a:lnB>
                    <a:lnTlToBr>
                      <a:noFill/>
                    </a:lnTlToBr>
                    <a:lnBlToTr>
                      <a:noFill/>
                    </a:lnBlToTr>
                    <a:noFill/>
                  </a:tcPr>
                </a:tc>
                <a:tc>
                  <a:txBody>
                    <a:bodyPr/>
                    <a:lstStyle/>
                    <a:p>
                      <a:pPr algn="ctr" fontAlgn="ctr"/>
                      <a:r>
                        <a:rPr lang="en-US" altLang="zh-CN" sz="900" u="none" strike="noStrike">
                          <a:effectLst/>
                          <a:latin typeface="宋体" panose="02010600030101010101" pitchFamily="2" charset="-122"/>
                          <a:ea typeface="宋体" panose="02010600030101010101" pitchFamily="2" charset="-122"/>
                        </a:rPr>
                        <a:t>7522</a:t>
                      </a:r>
                      <a:br>
                        <a:rPr lang="en-US" altLang="zh-CN" sz="900" u="none" strike="noStrike">
                          <a:effectLst/>
                          <a:latin typeface="宋体" panose="02010600030101010101" pitchFamily="2" charset="-122"/>
                          <a:ea typeface="宋体" panose="02010600030101010101" pitchFamily="2" charset="-122"/>
                        </a:rPr>
                      </a:br>
                      <a:r>
                        <a:rPr lang="zh-CN" altLang="en-US" sz="900" u="none" strike="noStrike">
                          <a:effectLst/>
                          <a:latin typeface="宋体" panose="02010600030101010101" pitchFamily="2" charset="-122"/>
                          <a:ea typeface="宋体" panose="02010600030101010101" pitchFamily="2" charset="-122"/>
                        </a:rPr>
                        <a:t>（</a:t>
                      </a:r>
                      <a:r>
                        <a:rPr lang="en-US" altLang="zh-CN" sz="900" u="none" strike="noStrike">
                          <a:effectLst/>
                          <a:latin typeface="宋体" panose="02010600030101010101" pitchFamily="2" charset="-122"/>
                          <a:ea typeface="宋体" panose="02010600030101010101" pitchFamily="2" charset="-122"/>
                        </a:rPr>
                        <a:t>6364</a:t>
                      </a:r>
                      <a:r>
                        <a:rPr lang="zh-CN" altLang="en-US" sz="900" u="none" strike="noStrike">
                          <a:effectLst/>
                          <a:latin typeface="宋体" panose="02010600030101010101" pitchFamily="2" charset="-122"/>
                          <a:ea typeface="宋体" panose="02010600030101010101" pitchFamily="2" charset="-122"/>
                        </a:rPr>
                        <a:t>）</a:t>
                      </a:r>
                      <a:endParaRPr lang="zh-CN" altLang="en-US" sz="900" b="0" i="0" u="none" strike="noStrike">
                        <a:effectLst/>
                        <a:latin typeface="宋体" panose="02010600030101010101" pitchFamily="2" charset="-122"/>
                        <a:ea typeface="宋体" panose="02010600030101010101" pitchFamily="2" charset="-122"/>
                      </a:endParaRPr>
                    </a:p>
                  </a:txBody>
                  <a:tcPr marL="54000" marR="54000" marT="36000" marB="36000" anchor="ctr">
                    <a:lnL w="12700" cap="flat" cmpd="sng" algn="ctr">
                      <a:solidFill>
                        <a:srgbClr val="336699"/>
                      </a:solidFill>
                      <a:prstDash val="solid"/>
                      <a:round/>
                      <a:headEnd type="none" w="med" len="med"/>
                      <a:tailEnd type="none" w="med" len="med"/>
                    </a:lnL>
                    <a:lnR w="12700" cap="flat" cmpd="sng" algn="ctr">
                      <a:solidFill>
                        <a:srgbClr val="336699"/>
                      </a:solidFill>
                      <a:prstDash val="solid"/>
                      <a:round/>
                      <a:headEnd type="none" w="med" len="med"/>
                      <a:tailEnd type="none" w="med" len="med"/>
                    </a:lnR>
                    <a:lnT w="12700" cap="flat" cmpd="sng" algn="ctr">
                      <a:solidFill>
                        <a:srgbClr val="336699"/>
                      </a:solidFill>
                      <a:prstDash val="solid"/>
                      <a:round/>
                      <a:headEnd type="none" w="med" len="med"/>
                      <a:tailEnd type="none" w="med" len="med"/>
                    </a:lnT>
                    <a:lnB w="12700" cap="flat" cmpd="sng" algn="ctr">
                      <a:solidFill>
                        <a:srgbClr val="336699"/>
                      </a:solidFill>
                      <a:prstDash val="solid"/>
                      <a:round/>
                      <a:headEnd type="none" w="med" len="med"/>
                      <a:tailEnd type="none" w="med" len="med"/>
                    </a:lnB>
                    <a:lnTlToBr>
                      <a:noFill/>
                    </a:lnTlToBr>
                    <a:lnBlToTr>
                      <a:noFill/>
                    </a:lnBlToTr>
                    <a:noFill/>
                  </a:tcPr>
                </a:tc>
                <a:tc>
                  <a:txBody>
                    <a:bodyPr/>
                    <a:lstStyle/>
                    <a:p>
                      <a:pPr algn="ctr" fontAlgn="ctr"/>
                      <a:r>
                        <a:rPr lang="en-US" altLang="zh-CN" sz="900" u="none" strike="noStrike" dirty="0">
                          <a:effectLst/>
                          <a:latin typeface="宋体" panose="02010600030101010101" pitchFamily="2" charset="-122"/>
                          <a:ea typeface="宋体" panose="02010600030101010101" pitchFamily="2" charset="-122"/>
                        </a:rPr>
                        <a:t>7092</a:t>
                      </a:r>
                      <a:br>
                        <a:rPr lang="en-US" altLang="zh-CN" sz="900" u="none" strike="noStrike" dirty="0">
                          <a:effectLst/>
                          <a:latin typeface="宋体" panose="02010600030101010101" pitchFamily="2" charset="-122"/>
                          <a:ea typeface="宋体" panose="02010600030101010101" pitchFamily="2" charset="-122"/>
                        </a:rPr>
                      </a:br>
                      <a:r>
                        <a:rPr lang="zh-CN" altLang="en-US" sz="900" u="none" strike="noStrike" dirty="0">
                          <a:effectLst/>
                          <a:latin typeface="宋体" panose="02010600030101010101" pitchFamily="2" charset="-122"/>
                          <a:ea typeface="宋体" panose="02010600030101010101" pitchFamily="2" charset="-122"/>
                        </a:rPr>
                        <a:t>（</a:t>
                      </a:r>
                      <a:r>
                        <a:rPr lang="en-US" altLang="zh-CN" sz="900" u="none" strike="noStrike" dirty="0">
                          <a:effectLst/>
                          <a:latin typeface="宋体" panose="02010600030101010101" pitchFamily="2" charset="-122"/>
                          <a:ea typeface="宋体" panose="02010600030101010101" pitchFamily="2" charset="-122"/>
                        </a:rPr>
                        <a:t>6035</a:t>
                      </a:r>
                      <a:r>
                        <a:rPr lang="zh-CN" altLang="en-US" sz="900" u="none" strike="noStrike" dirty="0">
                          <a:effectLst/>
                          <a:latin typeface="宋体" panose="02010600030101010101" pitchFamily="2" charset="-122"/>
                          <a:ea typeface="宋体" panose="02010600030101010101" pitchFamily="2" charset="-122"/>
                        </a:rPr>
                        <a:t>）</a:t>
                      </a:r>
                      <a:endParaRPr lang="zh-CN" altLang="en-US" sz="900" b="0" i="0" u="none" strike="noStrike" dirty="0">
                        <a:effectLst/>
                        <a:latin typeface="宋体" panose="02010600030101010101" pitchFamily="2" charset="-122"/>
                        <a:ea typeface="宋体" panose="02010600030101010101" pitchFamily="2" charset="-122"/>
                      </a:endParaRPr>
                    </a:p>
                  </a:txBody>
                  <a:tcPr marL="54000" marR="54000" marT="36000" marB="36000" anchor="ctr">
                    <a:lnL w="12700" cap="flat" cmpd="sng" algn="ctr">
                      <a:solidFill>
                        <a:srgbClr val="336699"/>
                      </a:solidFill>
                      <a:prstDash val="solid"/>
                      <a:round/>
                      <a:headEnd type="none" w="med" len="med"/>
                      <a:tailEnd type="none" w="med" len="med"/>
                    </a:lnL>
                    <a:lnR w="12700" cap="flat" cmpd="sng" algn="ctr">
                      <a:solidFill>
                        <a:srgbClr val="336699"/>
                      </a:solidFill>
                      <a:prstDash val="solid"/>
                      <a:round/>
                      <a:headEnd type="none" w="med" len="med"/>
                      <a:tailEnd type="none" w="med" len="med"/>
                    </a:lnR>
                    <a:lnT w="12700" cap="flat" cmpd="sng" algn="ctr">
                      <a:solidFill>
                        <a:srgbClr val="336699"/>
                      </a:solidFill>
                      <a:prstDash val="solid"/>
                      <a:round/>
                      <a:headEnd type="none" w="med" len="med"/>
                      <a:tailEnd type="none" w="med" len="med"/>
                    </a:lnT>
                    <a:lnB w="12700" cap="flat" cmpd="sng" algn="ctr">
                      <a:solidFill>
                        <a:srgbClr val="336699"/>
                      </a:solidFill>
                      <a:prstDash val="solid"/>
                      <a:round/>
                      <a:headEnd type="none" w="med" len="med"/>
                      <a:tailEnd type="none" w="med" len="med"/>
                    </a:lnB>
                    <a:lnTlToBr>
                      <a:noFill/>
                    </a:lnTlToBr>
                    <a:lnBlToTr>
                      <a:noFill/>
                    </a:lnBlToTr>
                    <a:noFill/>
                  </a:tcPr>
                </a:tc>
                <a:tc>
                  <a:txBody>
                    <a:bodyPr/>
                    <a:lstStyle/>
                    <a:p>
                      <a:pPr algn="ctr" fontAlgn="ctr"/>
                      <a:r>
                        <a:rPr lang="en-US" altLang="zh-CN" sz="900" u="none" strike="noStrike" dirty="0">
                          <a:effectLst/>
                          <a:latin typeface="宋体" panose="02010600030101010101" pitchFamily="2" charset="-122"/>
                          <a:ea typeface="宋体" panose="02010600030101010101" pitchFamily="2" charset="-122"/>
                        </a:rPr>
                        <a:t>7793</a:t>
                      </a:r>
                      <a:br>
                        <a:rPr lang="en-US" altLang="zh-CN" sz="900" u="none" strike="noStrike" dirty="0">
                          <a:effectLst/>
                          <a:latin typeface="宋体" panose="02010600030101010101" pitchFamily="2" charset="-122"/>
                          <a:ea typeface="宋体" panose="02010600030101010101" pitchFamily="2" charset="-122"/>
                        </a:rPr>
                      </a:br>
                      <a:r>
                        <a:rPr lang="zh-CN" altLang="en-US" sz="900" u="none" strike="noStrike" dirty="0">
                          <a:effectLst/>
                          <a:latin typeface="宋体" panose="02010600030101010101" pitchFamily="2" charset="-122"/>
                          <a:ea typeface="宋体" panose="02010600030101010101" pitchFamily="2" charset="-122"/>
                        </a:rPr>
                        <a:t>（</a:t>
                      </a:r>
                      <a:r>
                        <a:rPr lang="en-US" altLang="zh-CN" sz="900" u="none" strike="noStrike" dirty="0">
                          <a:effectLst/>
                          <a:latin typeface="宋体" panose="02010600030101010101" pitchFamily="2" charset="-122"/>
                          <a:ea typeface="宋体" panose="02010600030101010101" pitchFamily="2" charset="-122"/>
                        </a:rPr>
                        <a:t>6474</a:t>
                      </a:r>
                      <a:r>
                        <a:rPr lang="zh-CN" altLang="en-US" sz="900" u="none" strike="noStrike" dirty="0">
                          <a:effectLst/>
                          <a:latin typeface="宋体" panose="02010600030101010101" pitchFamily="2" charset="-122"/>
                          <a:ea typeface="宋体" panose="02010600030101010101" pitchFamily="2" charset="-122"/>
                        </a:rPr>
                        <a:t>）</a:t>
                      </a:r>
                      <a:endParaRPr lang="zh-CN" altLang="en-US" sz="900" b="0" i="0" u="none" strike="noStrike" dirty="0">
                        <a:effectLst/>
                        <a:latin typeface="宋体" panose="02010600030101010101" pitchFamily="2" charset="-122"/>
                        <a:ea typeface="宋体" panose="02010600030101010101" pitchFamily="2" charset="-122"/>
                      </a:endParaRPr>
                    </a:p>
                  </a:txBody>
                  <a:tcPr marL="54000" marR="54000" marT="36000" marB="36000" anchor="ctr">
                    <a:lnL w="12700" cap="flat" cmpd="sng" algn="ctr">
                      <a:solidFill>
                        <a:srgbClr val="336699"/>
                      </a:solidFill>
                      <a:prstDash val="solid"/>
                      <a:round/>
                      <a:headEnd type="none" w="med" len="med"/>
                      <a:tailEnd type="none" w="med" len="med"/>
                    </a:lnL>
                    <a:lnR w="12700" cap="flat" cmpd="sng" algn="ctr">
                      <a:solidFill>
                        <a:srgbClr val="336699"/>
                      </a:solidFill>
                      <a:prstDash val="solid"/>
                      <a:round/>
                      <a:headEnd type="none" w="med" len="med"/>
                      <a:tailEnd type="none" w="med" len="med"/>
                    </a:lnR>
                    <a:lnT w="12700" cap="flat" cmpd="sng" algn="ctr">
                      <a:solidFill>
                        <a:srgbClr val="336699"/>
                      </a:solidFill>
                      <a:prstDash val="solid"/>
                      <a:round/>
                      <a:headEnd type="none" w="med" len="med"/>
                      <a:tailEnd type="none" w="med" len="med"/>
                    </a:lnT>
                    <a:lnB w="12700" cap="flat" cmpd="sng" algn="ctr">
                      <a:solidFill>
                        <a:srgbClr val="336699"/>
                      </a:solidFill>
                      <a:prstDash val="solid"/>
                      <a:round/>
                      <a:headEnd type="none" w="med" len="med"/>
                      <a:tailEnd type="none" w="med" len="med"/>
                    </a:lnB>
                    <a:lnTlToBr>
                      <a:noFill/>
                    </a:lnTlToBr>
                    <a:lnBlToTr>
                      <a:noFill/>
                    </a:lnBlToTr>
                    <a:noFill/>
                  </a:tcPr>
                </a:tc>
                <a:tc>
                  <a:txBody>
                    <a:bodyPr/>
                    <a:lstStyle/>
                    <a:p>
                      <a:pPr algn="l" fontAlgn="ctr"/>
                      <a:r>
                        <a:rPr lang="zh-CN" altLang="en-US" sz="900" u="none" strike="noStrike" dirty="0">
                          <a:effectLst/>
                          <a:latin typeface="宋体" panose="02010600030101010101" pitchFamily="2" charset="-122"/>
                          <a:ea typeface="宋体" panose="02010600030101010101" pitchFamily="2" charset="-122"/>
                        </a:rPr>
                        <a:t>交</a:t>
                      </a:r>
                      <a:r>
                        <a:rPr lang="en-US" altLang="zh-CN" sz="900" u="none" strike="noStrike" dirty="0">
                          <a:effectLst/>
                          <a:latin typeface="宋体" panose="02010600030101010101" pitchFamily="2" charset="-122"/>
                          <a:ea typeface="宋体" panose="02010600030101010101" pitchFamily="2" charset="-122"/>
                        </a:rPr>
                        <a:t>6</a:t>
                      </a:r>
                      <a:r>
                        <a:rPr lang="zh-CN" altLang="en-US" sz="900" u="none" strike="noStrike" dirty="0">
                          <a:effectLst/>
                          <a:latin typeface="宋体" panose="02010600030101010101" pitchFamily="2" charset="-122"/>
                          <a:ea typeface="宋体" panose="02010600030101010101" pitchFamily="2" charset="-122"/>
                        </a:rPr>
                        <a:t>千元抵</a:t>
                      </a:r>
                      <a:r>
                        <a:rPr lang="en-US" altLang="zh-CN" sz="900" u="none" strike="noStrike" dirty="0">
                          <a:effectLst/>
                          <a:latin typeface="宋体" panose="02010600030101010101" pitchFamily="2" charset="-122"/>
                          <a:ea typeface="宋体" panose="02010600030101010101" pitchFamily="2" charset="-122"/>
                        </a:rPr>
                        <a:t>3</a:t>
                      </a:r>
                      <a:r>
                        <a:rPr lang="zh-CN" altLang="en-US" sz="900" u="none" strike="noStrike" dirty="0">
                          <a:effectLst/>
                          <a:latin typeface="宋体" panose="02010600030101010101" pitchFamily="2" charset="-122"/>
                          <a:ea typeface="宋体" panose="02010600030101010101" pitchFamily="2" charset="-122"/>
                        </a:rPr>
                        <a:t>万元；一次性</a:t>
                      </a:r>
                      <a:r>
                        <a:rPr lang="en-US" altLang="zh-CN" sz="900" u="none" strike="noStrike" dirty="0">
                          <a:effectLst/>
                          <a:latin typeface="宋体" panose="02010600030101010101" pitchFamily="2" charset="-122"/>
                          <a:ea typeface="宋体" panose="02010600030101010101" pitchFamily="2" charset="-122"/>
                        </a:rPr>
                        <a:t>8.8</a:t>
                      </a:r>
                      <a:r>
                        <a:rPr lang="zh-CN" altLang="en-US" sz="900" u="none" strike="noStrike" dirty="0">
                          <a:effectLst/>
                          <a:latin typeface="宋体" panose="02010600030101010101" pitchFamily="2" charset="-122"/>
                          <a:ea typeface="宋体" panose="02010600030101010101" pitchFamily="2" charset="-122"/>
                        </a:rPr>
                        <a:t>折，按揭</a:t>
                      </a:r>
                      <a:r>
                        <a:rPr lang="en-US" altLang="zh-CN" sz="900" u="none" strike="noStrike" dirty="0">
                          <a:effectLst/>
                          <a:latin typeface="宋体" panose="02010600030101010101" pitchFamily="2" charset="-122"/>
                          <a:ea typeface="宋体" panose="02010600030101010101" pitchFamily="2" charset="-122"/>
                        </a:rPr>
                        <a:t>8.9</a:t>
                      </a:r>
                      <a:r>
                        <a:rPr lang="zh-CN" altLang="en-US" sz="900" u="none" strike="noStrike" dirty="0">
                          <a:effectLst/>
                          <a:latin typeface="宋体" panose="02010600030101010101" pitchFamily="2" charset="-122"/>
                          <a:ea typeface="宋体" panose="02010600030101010101" pitchFamily="2" charset="-122"/>
                        </a:rPr>
                        <a:t>折，首付分期</a:t>
                      </a:r>
                      <a:r>
                        <a:rPr lang="en-US" altLang="zh-CN" sz="900" u="none" strike="noStrike" dirty="0">
                          <a:effectLst/>
                          <a:latin typeface="宋体" panose="02010600030101010101" pitchFamily="2" charset="-122"/>
                          <a:ea typeface="宋体" panose="02010600030101010101" pitchFamily="2" charset="-122"/>
                        </a:rPr>
                        <a:t>9.1</a:t>
                      </a:r>
                      <a:r>
                        <a:rPr lang="zh-CN" altLang="en-US" sz="900" u="none" strike="noStrike" dirty="0">
                          <a:effectLst/>
                          <a:latin typeface="宋体" panose="02010600030101010101" pitchFamily="2" charset="-122"/>
                          <a:ea typeface="宋体" panose="02010600030101010101" pitchFamily="2" charset="-122"/>
                        </a:rPr>
                        <a:t>折。</a:t>
                      </a:r>
                      <a:endParaRPr lang="zh-CN" altLang="en-US" sz="900" b="0" i="0" u="none" strike="noStrike" dirty="0">
                        <a:effectLst/>
                        <a:latin typeface="宋体" panose="02010600030101010101" pitchFamily="2" charset="-122"/>
                        <a:ea typeface="宋体" panose="02010600030101010101" pitchFamily="2" charset="-122"/>
                      </a:endParaRPr>
                    </a:p>
                  </a:txBody>
                  <a:tcPr marL="54000" marR="54000" marT="36000" marB="36000" anchor="ctr">
                    <a:lnL w="12700" cap="flat" cmpd="sng" algn="ctr">
                      <a:solidFill>
                        <a:srgbClr val="336699"/>
                      </a:solidFill>
                      <a:prstDash val="solid"/>
                      <a:round/>
                      <a:headEnd type="none" w="med" len="med"/>
                      <a:tailEnd type="none" w="med" len="med"/>
                    </a:lnL>
                    <a:lnR w="12700" cap="flat" cmpd="sng" algn="ctr">
                      <a:solidFill>
                        <a:srgbClr val="336699"/>
                      </a:solidFill>
                      <a:prstDash val="solid"/>
                      <a:round/>
                      <a:headEnd type="none" w="med" len="med"/>
                      <a:tailEnd type="none" w="med" len="med"/>
                    </a:lnR>
                    <a:lnT w="12700" cap="flat" cmpd="sng" algn="ctr">
                      <a:solidFill>
                        <a:srgbClr val="336699"/>
                      </a:solidFill>
                      <a:prstDash val="solid"/>
                      <a:round/>
                      <a:headEnd type="none" w="med" len="med"/>
                      <a:tailEnd type="none" w="med" len="med"/>
                    </a:lnT>
                    <a:lnB w="12700" cap="flat" cmpd="sng" algn="ctr">
                      <a:solidFill>
                        <a:srgbClr val="336699"/>
                      </a:solidFill>
                      <a:prstDash val="solid"/>
                      <a:round/>
                      <a:headEnd type="none" w="med" len="med"/>
                      <a:tailEnd type="none" w="med" len="med"/>
                    </a:lnB>
                    <a:lnTlToBr>
                      <a:noFill/>
                    </a:lnTlToBr>
                    <a:lnBlToTr>
                      <a:noFill/>
                    </a:lnBlToTr>
                    <a:noFill/>
                  </a:tcPr>
                </a:tc>
              </a:tr>
            </a:tbl>
          </a:graphicData>
        </a:graphic>
      </p:graphicFrame>
    </p:spTree>
    <p:extLst>
      <p:ext uri="{BB962C8B-B14F-4D97-AF65-F5344CB8AC3E}">
        <p14:creationId xmlns:p14="http://schemas.microsoft.com/office/powerpoint/2010/main" xmlns="" val="82397933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a:spLocks noChangeArrowheads="1"/>
          </p:cNvSpPr>
          <p:nvPr/>
        </p:nvSpPr>
        <p:spPr bwMode="auto">
          <a:xfrm>
            <a:off x="1763713" y="779463"/>
            <a:ext cx="5689600" cy="561975"/>
          </a:xfrm>
          <a:prstGeom prst="rect">
            <a:avLst/>
          </a:prstGeom>
          <a:noFill/>
          <a:ln w="9525">
            <a:noFill/>
            <a:miter lim="800000"/>
            <a:headEnd/>
            <a:tailEnd/>
          </a:ln>
        </p:spPr>
        <p:txBody>
          <a:bodyPr anchor="ctr"/>
          <a:lstStyle/>
          <a:p>
            <a:pPr algn="ctr"/>
            <a:r>
              <a:rPr lang="zh-CN" altLang="en-US" sz="2000" b="1" dirty="0" smtClean="0">
                <a:solidFill>
                  <a:srgbClr val="993300"/>
                </a:solidFill>
                <a:ea typeface="黑体" pitchFamily="2" charset="-122"/>
              </a:rPr>
              <a:t>重点楼盘开盘情况</a:t>
            </a:r>
            <a:r>
              <a:rPr lang="en-US" altLang="zh-CN" sz="2000" b="1" dirty="0" smtClean="0">
                <a:solidFill>
                  <a:srgbClr val="993300"/>
                </a:solidFill>
                <a:latin typeface="宋体" pitchFamily="2" charset="-122"/>
                <a:ea typeface="黑体" pitchFamily="2" charset="-122"/>
              </a:rPr>
              <a:t>——</a:t>
            </a:r>
            <a:r>
              <a:rPr lang="zh-CN" altLang="en-US" sz="2000" b="1" dirty="0">
                <a:solidFill>
                  <a:srgbClr val="993300"/>
                </a:solidFill>
                <a:latin typeface="宋体" pitchFamily="2" charset="-122"/>
                <a:ea typeface="黑体" pitchFamily="2" charset="-122"/>
              </a:rPr>
              <a:t>业安</a:t>
            </a:r>
            <a:r>
              <a:rPr lang="en-US" altLang="zh-CN" sz="2000" b="1" dirty="0">
                <a:solidFill>
                  <a:srgbClr val="993300"/>
                </a:solidFill>
                <a:latin typeface="宋体" pitchFamily="2" charset="-122"/>
                <a:ea typeface="黑体" pitchFamily="2" charset="-122"/>
              </a:rPr>
              <a:t>·</a:t>
            </a:r>
            <a:r>
              <a:rPr lang="zh-CN" altLang="en-US" sz="2000" b="1" dirty="0">
                <a:solidFill>
                  <a:srgbClr val="993300"/>
                </a:solidFill>
                <a:latin typeface="宋体" pitchFamily="2" charset="-122"/>
                <a:ea typeface="黑体" pitchFamily="2" charset="-122"/>
              </a:rPr>
              <a:t>半山公馆</a:t>
            </a:r>
          </a:p>
        </p:txBody>
      </p:sp>
      <p:sp>
        <p:nvSpPr>
          <p:cNvPr id="5" name="灯片编号占位符 3"/>
          <p:cNvSpPr txBox="1">
            <a:spLocks noGrp="1"/>
          </p:cNvSpPr>
          <p:nvPr/>
        </p:nvSpPr>
        <p:spPr bwMode="auto">
          <a:xfrm>
            <a:off x="7380288" y="6453188"/>
            <a:ext cx="1341437" cy="260350"/>
          </a:xfrm>
          <a:prstGeom prst="rect">
            <a:avLst/>
          </a:prstGeom>
          <a:noFill/>
          <a:ln w="9525">
            <a:noFill/>
            <a:miter lim="800000"/>
            <a:headEnd/>
            <a:tailEnd/>
          </a:ln>
        </p:spPr>
        <p:txBody>
          <a:bodyPr/>
          <a:lstStyle/>
          <a:p>
            <a:pPr algn="r"/>
            <a:fld id="{CADAC368-279C-4EFC-9B9E-B2B7A6AA1F4B}" type="slidenum">
              <a:rPr lang="zh-CN" altLang="en-US" sz="1400">
                <a:solidFill>
                  <a:schemeClr val="tx1"/>
                </a:solidFill>
                <a:latin typeface="Haettenschweiler" pitchFamily="34" charset="0"/>
              </a:rPr>
              <a:pPr algn="r"/>
              <a:t>26</a:t>
            </a:fld>
            <a:endParaRPr lang="en-US" altLang="zh-CN" sz="1400">
              <a:solidFill>
                <a:schemeClr val="tx1"/>
              </a:solidFill>
              <a:latin typeface="Haettenschweiler" pitchFamily="34" charset="0"/>
            </a:endParaRPr>
          </a:p>
        </p:txBody>
      </p:sp>
      <p:sp>
        <p:nvSpPr>
          <p:cNvPr id="7" name="Rectangle 5"/>
          <p:cNvSpPr>
            <a:spLocks noChangeArrowheads="1"/>
          </p:cNvSpPr>
          <p:nvPr/>
        </p:nvSpPr>
        <p:spPr bwMode="auto">
          <a:xfrm>
            <a:off x="0" y="-17698"/>
            <a:ext cx="3203575" cy="503238"/>
          </a:xfrm>
          <a:prstGeom prst="rect">
            <a:avLst/>
          </a:prstGeom>
          <a:solidFill>
            <a:srgbClr val="A50021"/>
          </a:solidFill>
          <a:ln w="9525">
            <a:noFill/>
            <a:miter lim="800000"/>
            <a:headEnd/>
            <a:tailEnd/>
          </a:ln>
        </p:spPr>
        <p:txBody>
          <a:bodyPr anchor="ctr" anchorCtr="1"/>
          <a:lstStyle/>
          <a:p>
            <a:pPr algn="ctr"/>
            <a:r>
              <a:rPr lang="zh-CN" altLang="en-US" b="1">
                <a:solidFill>
                  <a:schemeClr val="bg1"/>
                </a:solidFill>
                <a:latin typeface="Arial" charset="0"/>
                <a:ea typeface="黑体" pitchFamily="2" charset="-122"/>
              </a:rPr>
              <a:t>一周市场新开</a:t>
            </a:r>
            <a:r>
              <a:rPr lang="en-US" altLang="zh-CN" b="1">
                <a:solidFill>
                  <a:schemeClr val="bg1"/>
                </a:solidFill>
                <a:latin typeface="Arial" charset="0"/>
                <a:ea typeface="黑体" pitchFamily="2" charset="-122"/>
              </a:rPr>
              <a:t>(</a:t>
            </a:r>
            <a:r>
              <a:rPr lang="zh-CN" altLang="en-US" b="1">
                <a:solidFill>
                  <a:schemeClr val="bg1"/>
                </a:solidFill>
                <a:latin typeface="Arial" charset="0"/>
                <a:ea typeface="黑体" pitchFamily="2" charset="-122"/>
              </a:rPr>
              <a:t>加推</a:t>
            </a:r>
            <a:r>
              <a:rPr lang="en-US" altLang="zh-CN" b="1">
                <a:solidFill>
                  <a:schemeClr val="bg1"/>
                </a:solidFill>
                <a:latin typeface="Arial" charset="0"/>
                <a:ea typeface="黑体" pitchFamily="2" charset="-122"/>
              </a:rPr>
              <a:t>)</a:t>
            </a:r>
            <a:r>
              <a:rPr lang="zh-CN" altLang="en-US" b="1">
                <a:solidFill>
                  <a:schemeClr val="bg1"/>
                </a:solidFill>
                <a:latin typeface="Arial" charset="0"/>
                <a:ea typeface="黑体" pitchFamily="2" charset="-122"/>
              </a:rPr>
              <a:t>项目情况</a:t>
            </a:r>
          </a:p>
        </p:txBody>
      </p:sp>
      <p:pic>
        <p:nvPicPr>
          <p:cNvPr id="6" name="图片 5"/>
          <p:cNvPicPr>
            <a:picLocks noChangeAspect="1"/>
          </p:cNvPicPr>
          <p:nvPr/>
        </p:nvPicPr>
        <p:blipFill>
          <a:blip r:embed="rId2"/>
          <a:stretch>
            <a:fillRect/>
          </a:stretch>
        </p:blipFill>
        <p:spPr>
          <a:xfrm>
            <a:off x="443706" y="1426046"/>
            <a:ext cx="8258175" cy="4667250"/>
          </a:xfrm>
          <a:prstGeom prst="rect">
            <a:avLst/>
          </a:prstGeom>
        </p:spPr>
      </p:pic>
    </p:spTree>
    <p:extLst>
      <p:ext uri="{BB962C8B-B14F-4D97-AF65-F5344CB8AC3E}">
        <p14:creationId xmlns:p14="http://schemas.microsoft.com/office/powerpoint/2010/main" xmlns="" val="11513646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灯片编号占位符 3"/>
          <p:cNvSpPr txBox="1">
            <a:spLocks noGrp="1"/>
          </p:cNvSpPr>
          <p:nvPr/>
        </p:nvSpPr>
        <p:spPr bwMode="auto">
          <a:xfrm>
            <a:off x="7380288" y="6453188"/>
            <a:ext cx="1341437" cy="260350"/>
          </a:xfrm>
          <a:prstGeom prst="rect">
            <a:avLst/>
          </a:prstGeom>
          <a:noFill/>
          <a:ln w="9525">
            <a:noFill/>
            <a:miter lim="800000"/>
            <a:headEnd/>
            <a:tailEnd/>
          </a:ln>
        </p:spPr>
        <p:txBody>
          <a:bodyPr/>
          <a:lstStyle/>
          <a:p>
            <a:pPr algn="r"/>
            <a:fld id="{CADAC368-279C-4EFC-9B9E-B2B7A6AA1F4B}" type="slidenum">
              <a:rPr lang="zh-CN" altLang="en-US" sz="1400">
                <a:solidFill>
                  <a:schemeClr val="tx1"/>
                </a:solidFill>
                <a:latin typeface="Haettenschweiler" pitchFamily="34" charset="0"/>
              </a:rPr>
              <a:pPr algn="r"/>
              <a:t>27</a:t>
            </a:fld>
            <a:endParaRPr lang="en-US" altLang="zh-CN" sz="1400">
              <a:solidFill>
                <a:schemeClr val="tx1"/>
              </a:solidFill>
              <a:latin typeface="Haettenschweiler" pitchFamily="34" charset="0"/>
            </a:endParaRPr>
          </a:p>
        </p:txBody>
      </p:sp>
      <p:sp>
        <p:nvSpPr>
          <p:cNvPr id="52" name="Rectangle 5"/>
          <p:cNvSpPr>
            <a:spLocks noChangeArrowheads="1"/>
          </p:cNvSpPr>
          <p:nvPr/>
        </p:nvSpPr>
        <p:spPr bwMode="auto">
          <a:xfrm>
            <a:off x="0" y="-1587"/>
            <a:ext cx="3203575" cy="503238"/>
          </a:xfrm>
          <a:prstGeom prst="rect">
            <a:avLst/>
          </a:prstGeom>
          <a:solidFill>
            <a:srgbClr val="A50021"/>
          </a:solidFill>
          <a:ln w="9525">
            <a:noFill/>
            <a:miter lim="800000"/>
            <a:headEnd/>
            <a:tailEnd/>
          </a:ln>
        </p:spPr>
        <p:txBody>
          <a:bodyPr anchor="ctr" anchorCtr="1"/>
          <a:lstStyle/>
          <a:p>
            <a:pPr algn="ctr"/>
            <a:r>
              <a:rPr lang="zh-CN" altLang="en-US" b="1">
                <a:solidFill>
                  <a:schemeClr val="bg1"/>
                </a:solidFill>
                <a:latin typeface="Arial" charset="0"/>
                <a:ea typeface="黑体" pitchFamily="2" charset="-122"/>
              </a:rPr>
              <a:t>一周市场新开</a:t>
            </a:r>
            <a:r>
              <a:rPr lang="en-US" altLang="zh-CN" b="1">
                <a:solidFill>
                  <a:schemeClr val="bg1"/>
                </a:solidFill>
                <a:latin typeface="Arial" charset="0"/>
                <a:ea typeface="黑体" pitchFamily="2" charset="-122"/>
              </a:rPr>
              <a:t>(</a:t>
            </a:r>
            <a:r>
              <a:rPr lang="zh-CN" altLang="en-US" b="1">
                <a:solidFill>
                  <a:schemeClr val="bg1"/>
                </a:solidFill>
                <a:latin typeface="Arial" charset="0"/>
                <a:ea typeface="黑体" pitchFamily="2" charset="-122"/>
              </a:rPr>
              <a:t>加推</a:t>
            </a:r>
            <a:r>
              <a:rPr lang="en-US" altLang="zh-CN" b="1">
                <a:solidFill>
                  <a:schemeClr val="bg1"/>
                </a:solidFill>
                <a:latin typeface="Arial" charset="0"/>
                <a:ea typeface="黑体" pitchFamily="2" charset="-122"/>
              </a:rPr>
              <a:t>)</a:t>
            </a:r>
            <a:r>
              <a:rPr lang="zh-CN" altLang="en-US" b="1">
                <a:solidFill>
                  <a:schemeClr val="bg1"/>
                </a:solidFill>
                <a:latin typeface="Arial" charset="0"/>
                <a:ea typeface="黑体" pitchFamily="2" charset="-122"/>
              </a:rPr>
              <a:t>项目情况</a:t>
            </a:r>
          </a:p>
        </p:txBody>
      </p:sp>
      <p:graphicFrame>
        <p:nvGraphicFramePr>
          <p:cNvPr id="4" name="Group 6"/>
          <p:cNvGraphicFramePr>
            <a:graphicFrameLocks noGrp="1"/>
          </p:cNvGraphicFramePr>
          <p:nvPr>
            <p:extLst>
              <p:ext uri="{D42A27DB-BD31-4B8C-83A1-F6EECF244321}">
                <p14:modId xmlns:p14="http://schemas.microsoft.com/office/powerpoint/2010/main" xmlns="" val="760926598"/>
              </p:ext>
            </p:extLst>
          </p:nvPr>
        </p:nvGraphicFramePr>
        <p:xfrm>
          <a:off x="6694488" y="2961669"/>
          <a:ext cx="685800" cy="1161099"/>
        </p:xfrm>
        <a:graphic>
          <a:graphicData uri="http://schemas.openxmlformats.org/drawingml/2006/table">
            <a:tbl>
              <a:tblPr/>
              <a:tblGrid>
                <a:gridCol w="685800"/>
              </a:tblGrid>
              <a:tr h="288925">
                <a:tc>
                  <a:txBody>
                    <a:bodyPr/>
                    <a:lstStyle>
                      <a:lvl1pPr algn="l" eaLnBrk="0" hangingPunct="0">
                        <a:lnSpc>
                          <a:spcPct val="120000"/>
                        </a:lnSpc>
                        <a:spcBef>
                          <a:spcPct val="50000"/>
                        </a:spcBef>
                        <a:buClr>
                          <a:schemeClr val="hlink"/>
                        </a:buClr>
                        <a:buFont typeface="Wingdings" panose="05000000000000000000" pitchFamily="2" charset="2"/>
                        <a:defRPr>
                          <a:solidFill>
                            <a:schemeClr val="tx1"/>
                          </a:solidFill>
                          <a:latin typeface="黑体" panose="02010609060101010101" pitchFamily="49" charset="-122"/>
                          <a:ea typeface="黑体" panose="02010609060101010101" pitchFamily="49" charset="-122"/>
                        </a:defRPr>
                      </a:lvl1pPr>
                      <a:lvl2pPr marL="742950" indent="-285750" algn="l" eaLnBrk="0" hangingPunct="0">
                        <a:lnSpc>
                          <a:spcPct val="120000"/>
                        </a:lnSpc>
                        <a:spcBef>
                          <a:spcPct val="50000"/>
                        </a:spcBef>
                        <a:buClr>
                          <a:schemeClr val="accent1"/>
                        </a:buClr>
                        <a:buFont typeface="Wingdings" panose="05000000000000000000" pitchFamily="2" charset="2"/>
                        <a:defRPr>
                          <a:solidFill>
                            <a:schemeClr val="tx1"/>
                          </a:solidFill>
                          <a:latin typeface="黑体" panose="02010609060101010101" pitchFamily="49" charset="-122"/>
                          <a:ea typeface="黑体" panose="02010609060101010101" pitchFamily="49" charset="-122"/>
                        </a:defRPr>
                      </a:lvl2pPr>
                      <a:lvl3pPr marL="1143000" indent="-228600" algn="l" eaLnBrk="0" hangingPunct="0">
                        <a:lnSpc>
                          <a:spcPct val="120000"/>
                        </a:lnSpc>
                        <a:spcBef>
                          <a:spcPct val="50000"/>
                        </a:spcBef>
                        <a:buClr>
                          <a:schemeClr val="tx1"/>
                        </a:buClr>
                        <a:defRPr>
                          <a:solidFill>
                            <a:schemeClr val="tx1"/>
                          </a:solidFill>
                          <a:latin typeface="黑体" panose="02010609060101010101" pitchFamily="49" charset="-122"/>
                          <a:ea typeface="黑体" panose="02010609060101010101" pitchFamily="49" charset="-122"/>
                        </a:defRPr>
                      </a:lvl3pPr>
                      <a:lvl4pPr marL="1600200" indent="-228600" algn="l" eaLnBrk="0" hangingPunct="0">
                        <a:lnSpc>
                          <a:spcPct val="120000"/>
                        </a:lnSpc>
                        <a:spcBef>
                          <a:spcPct val="50000"/>
                        </a:spcBef>
                        <a:defRPr>
                          <a:solidFill>
                            <a:schemeClr val="tx1"/>
                          </a:solidFill>
                          <a:latin typeface="黑体" panose="02010609060101010101" pitchFamily="49" charset="-122"/>
                          <a:ea typeface="黑体" panose="02010609060101010101" pitchFamily="49" charset="-122"/>
                        </a:defRPr>
                      </a:lvl4pPr>
                      <a:lvl5pPr marL="2057400" indent="-228600" algn="l" eaLnBrk="0" hangingPunct="0">
                        <a:lnSpc>
                          <a:spcPct val="120000"/>
                        </a:lnSpc>
                        <a:spcBef>
                          <a:spcPct val="50000"/>
                        </a:spcBef>
                        <a:defRPr>
                          <a:solidFill>
                            <a:schemeClr val="tx1"/>
                          </a:solidFill>
                          <a:latin typeface="黑体" panose="02010609060101010101" pitchFamily="49" charset="-122"/>
                          <a:ea typeface="黑体" panose="02010609060101010101" pitchFamily="49" charset="-122"/>
                        </a:defRPr>
                      </a:lvl5pPr>
                      <a:lvl6pPr marL="2514600" indent="-228600"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6pPr>
                      <a:lvl7pPr marL="2971800" indent="-228600"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7pPr>
                      <a:lvl8pPr marL="3429000" indent="-228600"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8pPr>
                      <a:lvl9pPr marL="3886200" indent="-228600"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9pPr>
                    </a:lstStyle>
                    <a:p>
                      <a:pPr marL="0" marR="0" lvl="0" indent="0" algn="ctr" defTabSz="914400" rtl="0" eaLnBrk="1" fontAlgn="ctr" latinLnBrk="0" hangingPunct="1">
                        <a:lnSpc>
                          <a:spcPct val="100000"/>
                        </a:lnSpc>
                        <a:spcBef>
                          <a:spcPct val="0"/>
                        </a:spcBef>
                        <a:spcAft>
                          <a:spcPct val="0"/>
                        </a:spcAft>
                        <a:buClr>
                          <a:schemeClr val="hlink"/>
                        </a:buClr>
                        <a:buSzTx/>
                        <a:buFont typeface="Wingdings" panose="05000000000000000000" pitchFamily="2" charset="2"/>
                        <a:buNone/>
                        <a:tabLst/>
                      </a:pPr>
                      <a:r>
                        <a:rPr kumimoji="0" lang="zh-CN" altLang="en-US" sz="1300" b="1" i="0" u="none" strike="noStrike" cap="none" normalizeH="0" baseline="0" smtClean="0">
                          <a:ln>
                            <a:noFill/>
                          </a:ln>
                          <a:solidFill>
                            <a:schemeClr val="tx1"/>
                          </a:solidFill>
                          <a:effectLst/>
                          <a:latin typeface="宋体" panose="02010600030101010101" pitchFamily="2" charset="-122"/>
                          <a:ea typeface="黑体" panose="02010609060101010101" pitchFamily="49" charset="-122"/>
                        </a:rPr>
                        <a:t>新推</a:t>
                      </a:r>
                      <a:endParaRPr kumimoji="0" lang="zh-CN" altLang="en-US" sz="1300" b="1" i="0" u="none" strike="noStrike" cap="none" normalizeH="0" baseline="0" smtClean="0">
                        <a:ln>
                          <a:noFill/>
                        </a:ln>
                        <a:solidFill>
                          <a:schemeClr val="tx1"/>
                        </a:solidFill>
                        <a:effectLst/>
                        <a:latin typeface="Haettenschweiler" panose="020B0706040902060204" pitchFamily="34" charset="0"/>
                        <a:ea typeface="黑体" panose="02010609060101010101" pitchFamily="49" charset="-122"/>
                      </a:endParaRPr>
                    </a:p>
                  </a:txBody>
                  <a:tcPr anchor="ctr" horzOverflow="overflow">
                    <a:lnL>
                      <a:noFill/>
                    </a:lnL>
                    <a:lnR>
                      <a:noFill/>
                    </a:lnR>
                    <a:lnT>
                      <a:noFill/>
                    </a:lnT>
                    <a:lnB>
                      <a:noFill/>
                    </a:lnB>
                    <a:lnTlToBr>
                      <a:noFill/>
                    </a:lnTlToBr>
                    <a:lnBlToTr>
                      <a:noFill/>
                    </a:lnBlToTr>
                    <a:solidFill>
                      <a:srgbClr val="FF00FF"/>
                    </a:solidFill>
                  </a:tcPr>
                </a:tc>
              </a:tr>
              <a:tr h="290513">
                <a:tc>
                  <a:txBody>
                    <a:bodyPr/>
                    <a:lstStyle>
                      <a:lvl1pPr algn="l" eaLnBrk="0" hangingPunct="0">
                        <a:lnSpc>
                          <a:spcPct val="120000"/>
                        </a:lnSpc>
                        <a:spcBef>
                          <a:spcPct val="50000"/>
                        </a:spcBef>
                        <a:buClr>
                          <a:schemeClr val="hlink"/>
                        </a:buClr>
                        <a:buFont typeface="Wingdings" panose="05000000000000000000" pitchFamily="2" charset="2"/>
                        <a:defRPr>
                          <a:solidFill>
                            <a:schemeClr val="tx1"/>
                          </a:solidFill>
                          <a:latin typeface="黑体" panose="02010609060101010101" pitchFamily="49" charset="-122"/>
                          <a:ea typeface="黑体" panose="02010609060101010101" pitchFamily="49" charset="-122"/>
                        </a:defRPr>
                      </a:lvl1pPr>
                      <a:lvl2pPr marL="742950" indent="-285750" algn="l" eaLnBrk="0" hangingPunct="0">
                        <a:lnSpc>
                          <a:spcPct val="120000"/>
                        </a:lnSpc>
                        <a:spcBef>
                          <a:spcPct val="50000"/>
                        </a:spcBef>
                        <a:buClr>
                          <a:schemeClr val="accent1"/>
                        </a:buClr>
                        <a:buFont typeface="Wingdings" panose="05000000000000000000" pitchFamily="2" charset="2"/>
                        <a:defRPr>
                          <a:solidFill>
                            <a:schemeClr val="tx1"/>
                          </a:solidFill>
                          <a:latin typeface="黑体" panose="02010609060101010101" pitchFamily="49" charset="-122"/>
                          <a:ea typeface="黑体" panose="02010609060101010101" pitchFamily="49" charset="-122"/>
                        </a:defRPr>
                      </a:lvl2pPr>
                      <a:lvl3pPr marL="1143000" indent="-228600" algn="l" eaLnBrk="0" hangingPunct="0">
                        <a:lnSpc>
                          <a:spcPct val="120000"/>
                        </a:lnSpc>
                        <a:spcBef>
                          <a:spcPct val="50000"/>
                        </a:spcBef>
                        <a:buClr>
                          <a:schemeClr val="tx1"/>
                        </a:buClr>
                        <a:defRPr>
                          <a:solidFill>
                            <a:schemeClr val="tx1"/>
                          </a:solidFill>
                          <a:latin typeface="黑体" panose="02010609060101010101" pitchFamily="49" charset="-122"/>
                          <a:ea typeface="黑体" panose="02010609060101010101" pitchFamily="49" charset="-122"/>
                        </a:defRPr>
                      </a:lvl3pPr>
                      <a:lvl4pPr marL="1600200" indent="-228600" algn="l" eaLnBrk="0" hangingPunct="0">
                        <a:lnSpc>
                          <a:spcPct val="120000"/>
                        </a:lnSpc>
                        <a:spcBef>
                          <a:spcPct val="50000"/>
                        </a:spcBef>
                        <a:defRPr>
                          <a:solidFill>
                            <a:schemeClr val="tx1"/>
                          </a:solidFill>
                          <a:latin typeface="黑体" panose="02010609060101010101" pitchFamily="49" charset="-122"/>
                          <a:ea typeface="黑体" panose="02010609060101010101" pitchFamily="49" charset="-122"/>
                        </a:defRPr>
                      </a:lvl4pPr>
                      <a:lvl5pPr marL="2057400" indent="-228600" algn="l" eaLnBrk="0" hangingPunct="0">
                        <a:lnSpc>
                          <a:spcPct val="120000"/>
                        </a:lnSpc>
                        <a:spcBef>
                          <a:spcPct val="50000"/>
                        </a:spcBef>
                        <a:defRPr>
                          <a:solidFill>
                            <a:schemeClr val="tx1"/>
                          </a:solidFill>
                          <a:latin typeface="黑体" panose="02010609060101010101" pitchFamily="49" charset="-122"/>
                          <a:ea typeface="黑体" panose="02010609060101010101" pitchFamily="49" charset="-122"/>
                        </a:defRPr>
                      </a:lvl5pPr>
                      <a:lvl6pPr marL="2514600" indent="-228600"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6pPr>
                      <a:lvl7pPr marL="2971800" indent="-228600"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7pPr>
                      <a:lvl8pPr marL="3429000" indent="-228600"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8pPr>
                      <a:lvl9pPr marL="3886200" indent="-228600"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9pPr>
                    </a:lstStyle>
                    <a:p>
                      <a:pPr marL="0" marR="0" lvl="0" indent="0" algn="ctr" defTabSz="914400" rtl="0" eaLnBrk="1" fontAlgn="ctr" latinLnBrk="0" hangingPunct="1">
                        <a:lnSpc>
                          <a:spcPct val="100000"/>
                        </a:lnSpc>
                        <a:spcBef>
                          <a:spcPct val="0"/>
                        </a:spcBef>
                        <a:spcAft>
                          <a:spcPct val="0"/>
                        </a:spcAft>
                        <a:buClr>
                          <a:schemeClr val="hlink"/>
                        </a:buClr>
                        <a:buSzTx/>
                        <a:buFont typeface="Wingdings" panose="05000000000000000000" pitchFamily="2" charset="2"/>
                        <a:buNone/>
                        <a:tabLst/>
                      </a:pPr>
                      <a:r>
                        <a:rPr kumimoji="0" lang="zh-CN" altLang="en-US" sz="1300" b="1" i="0" u="none" strike="noStrike" cap="none" normalizeH="0" baseline="0" smtClean="0">
                          <a:ln>
                            <a:noFill/>
                          </a:ln>
                          <a:solidFill>
                            <a:schemeClr val="tx1"/>
                          </a:solidFill>
                          <a:effectLst/>
                          <a:latin typeface="宋体" panose="02010600030101010101" pitchFamily="2" charset="-122"/>
                          <a:ea typeface="黑体" panose="02010609060101010101" pitchFamily="49" charset="-122"/>
                        </a:rPr>
                        <a:t>在售</a:t>
                      </a:r>
                      <a:endParaRPr kumimoji="0" lang="zh-CN" altLang="en-US" sz="1300" b="1" i="0" u="none" strike="noStrike" cap="none" normalizeH="0" baseline="0" smtClean="0">
                        <a:ln>
                          <a:noFill/>
                        </a:ln>
                        <a:solidFill>
                          <a:schemeClr val="tx1"/>
                        </a:solidFill>
                        <a:effectLst/>
                        <a:latin typeface="Haettenschweiler" panose="020B0706040902060204" pitchFamily="34" charset="0"/>
                        <a:ea typeface="黑体" panose="02010609060101010101" pitchFamily="49" charset="-122"/>
                      </a:endParaRPr>
                    </a:p>
                  </a:txBody>
                  <a:tcPr anchor="ctr" horzOverflow="overflow">
                    <a:lnL>
                      <a:noFill/>
                    </a:lnL>
                    <a:lnR>
                      <a:noFill/>
                    </a:lnR>
                    <a:lnT>
                      <a:noFill/>
                    </a:lnT>
                    <a:lnB>
                      <a:noFill/>
                    </a:lnB>
                    <a:lnTlToBr>
                      <a:noFill/>
                    </a:lnTlToBr>
                    <a:lnBlToTr>
                      <a:noFill/>
                    </a:lnBlToTr>
                    <a:solidFill>
                      <a:srgbClr val="FF0000"/>
                    </a:solidFill>
                  </a:tcPr>
                </a:tc>
              </a:tr>
              <a:tr h="290513">
                <a:tc>
                  <a:txBody>
                    <a:bodyPr/>
                    <a:lstStyle>
                      <a:lvl1pPr algn="l" eaLnBrk="0" hangingPunct="0">
                        <a:lnSpc>
                          <a:spcPct val="120000"/>
                        </a:lnSpc>
                        <a:spcBef>
                          <a:spcPct val="50000"/>
                        </a:spcBef>
                        <a:buClr>
                          <a:schemeClr val="hlink"/>
                        </a:buClr>
                        <a:buFont typeface="Wingdings" panose="05000000000000000000" pitchFamily="2" charset="2"/>
                        <a:defRPr>
                          <a:solidFill>
                            <a:schemeClr val="tx1"/>
                          </a:solidFill>
                          <a:latin typeface="黑体" panose="02010609060101010101" pitchFamily="49" charset="-122"/>
                          <a:ea typeface="黑体" panose="02010609060101010101" pitchFamily="49" charset="-122"/>
                        </a:defRPr>
                      </a:lvl1pPr>
                      <a:lvl2pPr marL="742950" indent="-285750" algn="l" eaLnBrk="0" hangingPunct="0">
                        <a:lnSpc>
                          <a:spcPct val="120000"/>
                        </a:lnSpc>
                        <a:spcBef>
                          <a:spcPct val="50000"/>
                        </a:spcBef>
                        <a:buClr>
                          <a:schemeClr val="accent1"/>
                        </a:buClr>
                        <a:buFont typeface="Wingdings" panose="05000000000000000000" pitchFamily="2" charset="2"/>
                        <a:defRPr>
                          <a:solidFill>
                            <a:schemeClr val="tx1"/>
                          </a:solidFill>
                          <a:latin typeface="黑体" panose="02010609060101010101" pitchFamily="49" charset="-122"/>
                          <a:ea typeface="黑体" panose="02010609060101010101" pitchFamily="49" charset="-122"/>
                        </a:defRPr>
                      </a:lvl2pPr>
                      <a:lvl3pPr marL="1143000" indent="-228600" algn="l" eaLnBrk="0" hangingPunct="0">
                        <a:lnSpc>
                          <a:spcPct val="120000"/>
                        </a:lnSpc>
                        <a:spcBef>
                          <a:spcPct val="50000"/>
                        </a:spcBef>
                        <a:buClr>
                          <a:schemeClr val="tx1"/>
                        </a:buClr>
                        <a:defRPr>
                          <a:solidFill>
                            <a:schemeClr val="tx1"/>
                          </a:solidFill>
                          <a:latin typeface="黑体" panose="02010609060101010101" pitchFamily="49" charset="-122"/>
                          <a:ea typeface="黑体" panose="02010609060101010101" pitchFamily="49" charset="-122"/>
                        </a:defRPr>
                      </a:lvl3pPr>
                      <a:lvl4pPr marL="1600200" indent="-228600" algn="l" eaLnBrk="0" hangingPunct="0">
                        <a:lnSpc>
                          <a:spcPct val="120000"/>
                        </a:lnSpc>
                        <a:spcBef>
                          <a:spcPct val="50000"/>
                        </a:spcBef>
                        <a:defRPr>
                          <a:solidFill>
                            <a:schemeClr val="tx1"/>
                          </a:solidFill>
                          <a:latin typeface="黑体" panose="02010609060101010101" pitchFamily="49" charset="-122"/>
                          <a:ea typeface="黑体" panose="02010609060101010101" pitchFamily="49" charset="-122"/>
                        </a:defRPr>
                      </a:lvl4pPr>
                      <a:lvl5pPr marL="2057400" indent="-228600" algn="l" eaLnBrk="0" hangingPunct="0">
                        <a:lnSpc>
                          <a:spcPct val="120000"/>
                        </a:lnSpc>
                        <a:spcBef>
                          <a:spcPct val="50000"/>
                        </a:spcBef>
                        <a:defRPr>
                          <a:solidFill>
                            <a:schemeClr val="tx1"/>
                          </a:solidFill>
                          <a:latin typeface="黑体" panose="02010609060101010101" pitchFamily="49" charset="-122"/>
                          <a:ea typeface="黑体" panose="02010609060101010101" pitchFamily="49" charset="-122"/>
                        </a:defRPr>
                      </a:lvl5pPr>
                      <a:lvl6pPr marL="2514600" indent="-228600"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6pPr>
                      <a:lvl7pPr marL="2971800" indent="-228600"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7pPr>
                      <a:lvl8pPr marL="3429000" indent="-228600"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8pPr>
                      <a:lvl9pPr marL="3886200" indent="-228600"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9pPr>
                    </a:lstStyle>
                    <a:p>
                      <a:pPr marL="0" marR="0" lvl="0" indent="0" algn="ctr" defTabSz="914400" rtl="0" eaLnBrk="1" fontAlgn="ctr" latinLnBrk="0" hangingPunct="1">
                        <a:lnSpc>
                          <a:spcPct val="100000"/>
                        </a:lnSpc>
                        <a:spcBef>
                          <a:spcPct val="0"/>
                        </a:spcBef>
                        <a:spcAft>
                          <a:spcPct val="0"/>
                        </a:spcAft>
                        <a:buClr>
                          <a:schemeClr val="hlink"/>
                        </a:buClr>
                        <a:buSzTx/>
                        <a:buFont typeface="Wingdings" panose="05000000000000000000" pitchFamily="2" charset="2"/>
                        <a:buNone/>
                        <a:tabLst/>
                      </a:pPr>
                      <a:r>
                        <a:rPr kumimoji="0" lang="zh-CN" altLang="en-US" sz="1300" b="1" i="0" u="none" strike="noStrike" cap="none" normalizeH="0" baseline="0" smtClean="0">
                          <a:ln>
                            <a:noFill/>
                          </a:ln>
                          <a:solidFill>
                            <a:schemeClr val="tx1"/>
                          </a:solidFill>
                          <a:effectLst/>
                          <a:latin typeface="宋体" panose="02010600030101010101" pitchFamily="2" charset="-122"/>
                          <a:ea typeface="黑体" panose="02010609060101010101" pitchFamily="49" charset="-122"/>
                        </a:rPr>
                        <a:t>未售</a:t>
                      </a:r>
                      <a:endParaRPr kumimoji="0" lang="zh-CN" altLang="en-US" sz="1300" b="1" i="0" u="none" strike="noStrike" cap="none" normalizeH="0" baseline="0" smtClean="0">
                        <a:ln>
                          <a:noFill/>
                        </a:ln>
                        <a:solidFill>
                          <a:schemeClr val="tx1"/>
                        </a:solidFill>
                        <a:effectLst/>
                        <a:latin typeface="Haettenschweiler" panose="020B0706040902060204" pitchFamily="34" charset="0"/>
                        <a:ea typeface="黑体" panose="02010609060101010101" pitchFamily="49" charset="-122"/>
                      </a:endParaRPr>
                    </a:p>
                  </a:txBody>
                  <a:tcPr anchor="ctr" horzOverflow="overflow">
                    <a:lnL>
                      <a:noFill/>
                    </a:lnL>
                    <a:lnR>
                      <a:noFill/>
                    </a:lnR>
                    <a:lnT>
                      <a:noFill/>
                    </a:lnT>
                    <a:lnB>
                      <a:noFill/>
                    </a:lnB>
                    <a:lnTlToBr>
                      <a:noFill/>
                    </a:lnTlToBr>
                    <a:lnBlToTr>
                      <a:noFill/>
                    </a:lnBlToTr>
                    <a:solidFill>
                      <a:srgbClr val="FFCC99"/>
                    </a:solidFill>
                  </a:tcPr>
                </a:tc>
              </a:tr>
              <a:tr h="290513">
                <a:tc>
                  <a:txBody>
                    <a:bodyPr/>
                    <a:lstStyle>
                      <a:lvl1pPr algn="l" eaLnBrk="0" hangingPunct="0">
                        <a:lnSpc>
                          <a:spcPct val="120000"/>
                        </a:lnSpc>
                        <a:spcBef>
                          <a:spcPct val="50000"/>
                        </a:spcBef>
                        <a:buClr>
                          <a:schemeClr val="hlink"/>
                        </a:buClr>
                        <a:buFont typeface="Wingdings" panose="05000000000000000000" pitchFamily="2" charset="2"/>
                        <a:defRPr>
                          <a:solidFill>
                            <a:schemeClr val="tx1"/>
                          </a:solidFill>
                          <a:latin typeface="黑体" panose="02010609060101010101" pitchFamily="49" charset="-122"/>
                          <a:ea typeface="黑体" panose="02010609060101010101" pitchFamily="49" charset="-122"/>
                        </a:defRPr>
                      </a:lvl1pPr>
                      <a:lvl2pPr marL="742950" indent="-285750" algn="l" eaLnBrk="0" hangingPunct="0">
                        <a:lnSpc>
                          <a:spcPct val="120000"/>
                        </a:lnSpc>
                        <a:spcBef>
                          <a:spcPct val="50000"/>
                        </a:spcBef>
                        <a:buClr>
                          <a:schemeClr val="accent1"/>
                        </a:buClr>
                        <a:buFont typeface="Wingdings" panose="05000000000000000000" pitchFamily="2" charset="2"/>
                        <a:defRPr>
                          <a:solidFill>
                            <a:schemeClr val="tx1"/>
                          </a:solidFill>
                          <a:latin typeface="黑体" panose="02010609060101010101" pitchFamily="49" charset="-122"/>
                          <a:ea typeface="黑体" panose="02010609060101010101" pitchFamily="49" charset="-122"/>
                        </a:defRPr>
                      </a:lvl2pPr>
                      <a:lvl3pPr marL="1143000" indent="-228600" algn="l" eaLnBrk="0" hangingPunct="0">
                        <a:lnSpc>
                          <a:spcPct val="120000"/>
                        </a:lnSpc>
                        <a:spcBef>
                          <a:spcPct val="50000"/>
                        </a:spcBef>
                        <a:buClr>
                          <a:schemeClr val="tx1"/>
                        </a:buClr>
                        <a:defRPr>
                          <a:solidFill>
                            <a:schemeClr val="tx1"/>
                          </a:solidFill>
                          <a:latin typeface="黑体" panose="02010609060101010101" pitchFamily="49" charset="-122"/>
                          <a:ea typeface="黑体" panose="02010609060101010101" pitchFamily="49" charset="-122"/>
                        </a:defRPr>
                      </a:lvl3pPr>
                      <a:lvl4pPr marL="1600200" indent="-228600" algn="l" eaLnBrk="0" hangingPunct="0">
                        <a:lnSpc>
                          <a:spcPct val="120000"/>
                        </a:lnSpc>
                        <a:spcBef>
                          <a:spcPct val="50000"/>
                        </a:spcBef>
                        <a:defRPr>
                          <a:solidFill>
                            <a:schemeClr val="tx1"/>
                          </a:solidFill>
                          <a:latin typeface="黑体" panose="02010609060101010101" pitchFamily="49" charset="-122"/>
                          <a:ea typeface="黑体" panose="02010609060101010101" pitchFamily="49" charset="-122"/>
                        </a:defRPr>
                      </a:lvl4pPr>
                      <a:lvl5pPr marL="2057400" indent="-228600" algn="l" eaLnBrk="0" hangingPunct="0">
                        <a:lnSpc>
                          <a:spcPct val="120000"/>
                        </a:lnSpc>
                        <a:spcBef>
                          <a:spcPct val="50000"/>
                        </a:spcBef>
                        <a:defRPr>
                          <a:solidFill>
                            <a:schemeClr val="tx1"/>
                          </a:solidFill>
                          <a:latin typeface="黑体" panose="02010609060101010101" pitchFamily="49" charset="-122"/>
                          <a:ea typeface="黑体" panose="02010609060101010101" pitchFamily="49" charset="-122"/>
                        </a:defRPr>
                      </a:lvl5pPr>
                      <a:lvl6pPr marL="2514600" indent="-228600"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6pPr>
                      <a:lvl7pPr marL="2971800" indent="-228600"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7pPr>
                      <a:lvl8pPr marL="3429000" indent="-228600"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8pPr>
                      <a:lvl9pPr marL="3886200" indent="-228600"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9pPr>
                    </a:lstStyle>
                    <a:p>
                      <a:pPr marL="0" marR="0" lvl="0" indent="0" algn="ctr" defTabSz="914400" rtl="0" eaLnBrk="1" fontAlgn="ctr" latinLnBrk="0" hangingPunct="1">
                        <a:lnSpc>
                          <a:spcPct val="100000"/>
                        </a:lnSpc>
                        <a:spcBef>
                          <a:spcPct val="0"/>
                        </a:spcBef>
                        <a:spcAft>
                          <a:spcPct val="0"/>
                        </a:spcAft>
                        <a:buClr>
                          <a:schemeClr val="hlink"/>
                        </a:buClr>
                        <a:buSzTx/>
                        <a:buFont typeface="Wingdings" panose="05000000000000000000" pitchFamily="2" charset="2"/>
                        <a:buNone/>
                        <a:tabLst/>
                      </a:pPr>
                      <a:r>
                        <a:rPr kumimoji="0" lang="zh-CN" altLang="en-US" sz="1300" b="1" i="0" u="none" strike="noStrike" cap="none" normalizeH="0" baseline="0" smtClean="0">
                          <a:ln>
                            <a:noFill/>
                          </a:ln>
                          <a:solidFill>
                            <a:schemeClr val="tx1"/>
                          </a:solidFill>
                          <a:effectLst/>
                          <a:latin typeface="宋体" panose="02010600030101010101" pitchFamily="2" charset="-122"/>
                          <a:ea typeface="黑体" panose="02010609060101010101" pitchFamily="49" charset="-122"/>
                        </a:rPr>
                        <a:t>售罄</a:t>
                      </a:r>
                      <a:endParaRPr kumimoji="0" lang="zh-CN" altLang="en-US" sz="1300" b="1" i="0" u="none" strike="noStrike" cap="none" normalizeH="0" baseline="0" smtClean="0">
                        <a:ln>
                          <a:noFill/>
                        </a:ln>
                        <a:solidFill>
                          <a:schemeClr val="tx1"/>
                        </a:solidFill>
                        <a:effectLst/>
                        <a:latin typeface="Haettenschweiler" panose="020B0706040902060204" pitchFamily="34" charset="0"/>
                        <a:ea typeface="黑体" panose="02010609060101010101" pitchFamily="49" charset="-122"/>
                      </a:endParaRPr>
                    </a:p>
                  </a:txBody>
                  <a:tcPr anchor="ctr" horzOverflow="overflow">
                    <a:lnL>
                      <a:noFill/>
                    </a:lnL>
                    <a:lnR>
                      <a:noFill/>
                    </a:lnR>
                    <a:lnT>
                      <a:noFill/>
                    </a:lnT>
                    <a:lnB>
                      <a:noFill/>
                    </a:lnB>
                    <a:lnTlToBr>
                      <a:noFill/>
                    </a:lnTlToBr>
                    <a:lnBlToTr>
                      <a:noFill/>
                    </a:lnBlToTr>
                    <a:solidFill>
                      <a:srgbClr val="808000"/>
                    </a:solidFill>
                  </a:tcPr>
                </a:tc>
              </a:tr>
            </a:tbl>
          </a:graphicData>
        </a:graphic>
      </p:graphicFrame>
      <p:graphicFrame>
        <p:nvGraphicFramePr>
          <p:cNvPr id="5" name="Group 11"/>
          <p:cNvGraphicFramePr>
            <a:graphicFrameLocks noGrp="1"/>
          </p:cNvGraphicFramePr>
          <p:nvPr>
            <p:extLst>
              <p:ext uri="{D42A27DB-BD31-4B8C-83A1-F6EECF244321}">
                <p14:modId xmlns:p14="http://schemas.microsoft.com/office/powerpoint/2010/main" xmlns="" val="3012349047"/>
              </p:ext>
            </p:extLst>
          </p:nvPr>
        </p:nvGraphicFramePr>
        <p:xfrm>
          <a:off x="112713" y="4174519"/>
          <a:ext cx="8928103" cy="2357439"/>
        </p:xfrm>
        <a:graphic>
          <a:graphicData uri="http://schemas.openxmlformats.org/drawingml/2006/table">
            <a:tbl>
              <a:tblPr/>
              <a:tblGrid>
                <a:gridCol w="764565"/>
                <a:gridCol w="816498"/>
                <a:gridCol w="816498"/>
                <a:gridCol w="816498"/>
                <a:gridCol w="819383"/>
                <a:gridCol w="816498"/>
                <a:gridCol w="816498"/>
                <a:gridCol w="816498"/>
                <a:gridCol w="815055"/>
                <a:gridCol w="815056"/>
                <a:gridCol w="815056"/>
              </a:tblGrid>
              <a:tr h="295275">
                <a:tc>
                  <a:txBody>
                    <a:bodyPr/>
                    <a:lstStyle>
                      <a:lvl1pPr algn="l" eaLnBrk="0" hangingPunct="0">
                        <a:lnSpc>
                          <a:spcPct val="120000"/>
                        </a:lnSpc>
                        <a:spcBef>
                          <a:spcPct val="50000"/>
                        </a:spcBef>
                        <a:buClr>
                          <a:schemeClr val="hlink"/>
                        </a:buClr>
                        <a:buFont typeface="Wingdings" panose="05000000000000000000" pitchFamily="2" charset="2"/>
                        <a:defRPr>
                          <a:solidFill>
                            <a:schemeClr val="tx1"/>
                          </a:solidFill>
                          <a:latin typeface="黑体" panose="02010609060101010101" pitchFamily="49" charset="-122"/>
                          <a:ea typeface="黑体" panose="02010609060101010101" pitchFamily="49" charset="-122"/>
                        </a:defRPr>
                      </a:lvl1pPr>
                      <a:lvl2pPr algn="l" eaLnBrk="0" hangingPunct="0">
                        <a:lnSpc>
                          <a:spcPct val="120000"/>
                        </a:lnSpc>
                        <a:spcBef>
                          <a:spcPct val="50000"/>
                        </a:spcBef>
                        <a:buClr>
                          <a:schemeClr val="accent1"/>
                        </a:buClr>
                        <a:buFont typeface="Wingdings" panose="05000000000000000000" pitchFamily="2" charset="2"/>
                        <a:defRPr>
                          <a:solidFill>
                            <a:schemeClr val="tx1"/>
                          </a:solidFill>
                          <a:latin typeface="黑体" panose="02010609060101010101" pitchFamily="49" charset="-122"/>
                          <a:ea typeface="黑体" panose="02010609060101010101" pitchFamily="49" charset="-122"/>
                        </a:defRPr>
                      </a:lvl2pPr>
                      <a:lvl3pPr algn="l" eaLnBrk="0" hangingPunct="0">
                        <a:lnSpc>
                          <a:spcPct val="120000"/>
                        </a:lnSpc>
                        <a:spcBef>
                          <a:spcPct val="50000"/>
                        </a:spcBef>
                        <a:buClr>
                          <a:schemeClr val="tx1"/>
                        </a:buClr>
                        <a:defRPr>
                          <a:solidFill>
                            <a:schemeClr val="tx1"/>
                          </a:solidFill>
                          <a:latin typeface="黑体" panose="02010609060101010101" pitchFamily="49" charset="-122"/>
                          <a:ea typeface="黑体" panose="02010609060101010101" pitchFamily="49" charset="-122"/>
                        </a:defRPr>
                      </a:lvl3pPr>
                      <a:lvl4pPr algn="l" eaLnBrk="0" hangingPunct="0">
                        <a:lnSpc>
                          <a:spcPct val="120000"/>
                        </a:lnSpc>
                        <a:spcBef>
                          <a:spcPct val="50000"/>
                        </a:spcBef>
                        <a:defRPr>
                          <a:solidFill>
                            <a:schemeClr val="tx1"/>
                          </a:solidFill>
                          <a:latin typeface="黑体" panose="02010609060101010101" pitchFamily="49" charset="-122"/>
                          <a:ea typeface="黑体" panose="02010609060101010101" pitchFamily="49" charset="-122"/>
                        </a:defRPr>
                      </a:lvl4pPr>
                      <a:lvl5pPr algn="l" eaLnBrk="0" hangingPunct="0">
                        <a:lnSpc>
                          <a:spcPct val="120000"/>
                        </a:lnSpc>
                        <a:spcBef>
                          <a:spcPct val="50000"/>
                        </a:spcBef>
                        <a:defRPr>
                          <a:solidFill>
                            <a:schemeClr val="tx1"/>
                          </a:solidFill>
                          <a:latin typeface="黑体" panose="02010609060101010101" pitchFamily="49" charset="-122"/>
                          <a:ea typeface="黑体" panose="02010609060101010101" pitchFamily="49" charset="-122"/>
                        </a:defRPr>
                      </a:lvl5pPr>
                      <a:lvl6pPr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6pPr>
                      <a:lvl7pPr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7pPr>
                      <a:lvl8pPr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8pPr>
                      <a:lvl9pPr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900" b="0" i="0" u="none" strike="noStrike" cap="none" normalizeH="0" baseline="0" dirty="0" smtClean="0">
                          <a:ln>
                            <a:noFill/>
                          </a:ln>
                          <a:solidFill>
                            <a:schemeClr val="tx1"/>
                          </a:solidFill>
                          <a:effectLst/>
                          <a:latin typeface="宋体" panose="02010600030101010101" pitchFamily="2" charset="-122"/>
                          <a:ea typeface="宋体" panose="02010600030101010101" pitchFamily="2" charset="-122"/>
                          <a:cs typeface="Times New Roman" panose="02020603050405020304" pitchFamily="18" charset="0"/>
                        </a:rPr>
                        <a:t>加推时间</a:t>
                      </a:r>
                    </a:p>
                  </a:txBody>
                  <a:tcPr marL="0" marR="0" marT="0" marB="0" anchor="ctr" horzOverflow="overflow">
                    <a:lnL w="28575"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AEAEA"/>
                    </a:solidFill>
                  </a:tcPr>
                </a:tc>
                <a:tc>
                  <a:txBody>
                    <a:bodyPr/>
                    <a:lstStyle>
                      <a:lvl1pPr algn="l" eaLnBrk="0" hangingPunct="0">
                        <a:lnSpc>
                          <a:spcPct val="120000"/>
                        </a:lnSpc>
                        <a:spcBef>
                          <a:spcPct val="50000"/>
                        </a:spcBef>
                        <a:buClr>
                          <a:schemeClr val="hlink"/>
                        </a:buClr>
                        <a:buFont typeface="Wingdings" panose="05000000000000000000" pitchFamily="2" charset="2"/>
                        <a:defRPr>
                          <a:solidFill>
                            <a:schemeClr val="tx1"/>
                          </a:solidFill>
                          <a:latin typeface="黑体" panose="02010609060101010101" pitchFamily="49" charset="-122"/>
                          <a:ea typeface="黑体" panose="02010609060101010101" pitchFamily="49" charset="-122"/>
                        </a:defRPr>
                      </a:lvl1pPr>
                      <a:lvl2pPr algn="l" eaLnBrk="0" hangingPunct="0">
                        <a:lnSpc>
                          <a:spcPct val="120000"/>
                        </a:lnSpc>
                        <a:spcBef>
                          <a:spcPct val="50000"/>
                        </a:spcBef>
                        <a:buClr>
                          <a:schemeClr val="accent1"/>
                        </a:buClr>
                        <a:buFont typeface="Wingdings" panose="05000000000000000000" pitchFamily="2" charset="2"/>
                        <a:defRPr>
                          <a:solidFill>
                            <a:schemeClr val="tx1"/>
                          </a:solidFill>
                          <a:latin typeface="黑体" panose="02010609060101010101" pitchFamily="49" charset="-122"/>
                          <a:ea typeface="黑体" panose="02010609060101010101" pitchFamily="49" charset="-122"/>
                        </a:defRPr>
                      </a:lvl2pPr>
                      <a:lvl3pPr algn="l" eaLnBrk="0" hangingPunct="0">
                        <a:lnSpc>
                          <a:spcPct val="120000"/>
                        </a:lnSpc>
                        <a:spcBef>
                          <a:spcPct val="50000"/>
                        </a:spcBef>
                        <a:buClr>
                          <a:schemeClr val="tx1"/>
                        </a:buClr>
                        <a:defRPr>
                          <a:solidFill>
                            <a:schemeClr val="tx1"/>
                          </a:solidFill>
                          <a:latin typeface="黑体" panose="02010609060101010101" pitchFamily="49" charset="-122"/>
                          <a:ea typeface="黑体" panose="02010609060101010101" pitchFamily="49" charset="-122"/>
                        </a:defRPr>
                      </a:lvl3pPr>
                      <a:lvl4pPr algn="l" eaLnBrk="0" hangingPunct="0">
                        <a:lnSpc>
                          <a:spcPct val="120000"/>
                        </a:lnSpc>
                        <a:spcBef>
                          <a:spcPct val="50000"/>
                        </a:spcBef>
                        <a:defRPr>
                          <a:solidFill>
                            <a:schemeClr val="tx1"/>
                          </a:solidFill>
                          <a:latin typeface="黑体" panose="02010609060101010101" pitchFamily="49" charset="-122"/>
                          <a:ea typeface="黑体" panose="02010609060101010101" pitchFamily="49" charset="-122"/>
                        </a:defRPr>
                      </a:lvl4pPr>
                      <a:lvl5pPr algn="l" eaLnBrk="0" hangingPunct="0">
                        <a:lnSpc>
                          <a:spcPct val="120000"/>
                        </a:lnSpc>
                        <a:spcBef>
                          <a:spcPct val="50000"/>
                        </a:spcBef>
                        <a:defRPr>
                          <a:solidFill>
                            <a:schemeClr val="tx1"/>
                          </a:solidFill>
                          <a:latin typeface="黑体" panose="02010609060101010101" pitchFamily="49" charset="-122"/>
                          <a:ea typeface="黑体" panose="02010609060101010101" pitchFamily="49" charset="-122"/>
                        </a:defRPr>
                      </a:lvl5pPr>
                      <a:lvl6pPr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6pPr>
                      <a:lvl7pPr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7pPr>
                      <a:lvl8pPr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8pPr>
                      <a:lvl9pPr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900" b="0" i="0" u="none" strike="noStrike" cap="none" normalizeH="0" baseline="0" smtClean="0">
                          <a:ln>
                            <a:noFill/>
                          </a:ln>
                          <a:solidFill>
                            <a:schemeClr val="tx1"/>
                          </a:solidFill>
                          <a:effectLst/>
                          <a:latin typeface="宋体" panose="02010600030101010101" pitchFamily="2" charset="-122"/>
                          <a:ea typeface="宋体" panose="02010600030101010101" pitchFamily="2" charset="-122"/>
                          <a:cs typeface="Times New Roman" panose="02020603050405020304" pitchFamily="18" charset="0"/>
                        </a:rPr>
                        <a:t>2011</a:t>
                      </a:r>
                      <a:r>
                        <a:rPr kumimoji="0" lang="zh-CN" altLang="en-US" sz="900" b="0" i="0" u="none" strike="noStrike" cap="none" normalizeH="0" baseline="0" smtClean="0">
                          <a:ln>
                            <a:noFill/>
                          </a:ln>
                          <a:solidFill>
                            <a:schemeClr val="tx1"/>
                          </a:solidFill>
                          <a:effectLst/>
                          <a:latin typeface="宋体" panose="02010600030101010101" pitchFamily="2" charset="-122"/>
                          <a:ea typeface="宋体" panose="02010600030101010101" pitchFamily="2" charset="-122"/>
                          <a:cs typeface="Times New Roman" panose="02020603050405020304" pitchFamily="18" charset="0"/>
                        </a:rPr>
                        <a:t>年</a:t>
                      </a:r>
                      <a:r>
                        <a:rPr kumimoji="0" lang="en-US" altLang="zh-CN" sz="900" b="0" i="0" u="none" strike="noStrike" cap="none" normalizeH="0" baseline="0" smtClean="0">
                          <a:ln>
                            <a:noFill/>
                          </a:ln>
                          <a:solidFill>
                            <a:schemeClr val="tx1"/>
                          </a:solidFill>
                          <a:effectLst/>
                          <a:latin typeface="宋体" panose="02010600030101010101" pitchFamily="2" charset="-122"/>
                          <a:ea typeface="宋体" panose="02010600030101010101" pitchFamily="2" charset="-122"/>
                          <a:cs typeface="Times New Roman" panose="02020603050405020304" pitchFamily="18" charset="0"/>
                        </a:rPr>
                        <a:t>7</a:t>
                      </a:r>
                      <a:r>
                        <a:rPr kumimoji="0" lang="zh-CN" altLang="en-US" sz="900" b="0" i="0" u="none" strike="noStrike" cap="none" normalizeH="0" baseline="0" smtClean="0">
                          <a:ln>
                            <a:noFill/>
                          </a:ln>
                          <a:solidFill>
                            <a:schemeClr val="tx1"/>
                          </a:solidFill>
                          <a:effectLst/>
                          <a:latin typeface="宋体" panose="02010600030101010101" pitchFamily="2" charset="-122"/>
                          <a:ea typeface="宋体" panose="02010600030101010101" pitchFamily="2" charset="-122"/>
                          <a:cs typeface="Times New Roman" panose="02020603050405020304" pitchFamily="18" charset="0"/>
                        </a:rPr>
                        <a:t>月</a:t>
                      </a:r>
                      <a:r>
                        <a:rPr kumimoji="0" lang="en-US" altLang="zh-CN" sz="900" b="0" i="0" u="none" strike="noStrike" cap="none" normalizeH="0" baseline="0" smtClean="0">
                          <a:ln>
                            <a:noFill/>
                          </a:ln>
                          <a:solidFill>
                            <a:schemeClr val="tx1"/>
                          </a:solidFill>
                          <a:effectLst/>
                          <a:latin typeface="宋体" panose="02010600030101010101" pitchFamily="2" charset="-122"/>
                          <a:ea typeface="宋体" panose="02010600030101010101" pitchFamily="2" charset="-122"/>
                          <a:cs typeface="Times New Roman" panose="02020603050405020304" pitchFamily="18" charset="0"/>
                        </a:rPr>
                        <a:t>15</a:t>
                      </a:r>
                      <a:r>
                        <a:rPr kumimoji="0" lang="zh-CN" altLang="en-US" sz="900" b="0" i="0" u="none" strike="noStrike" cap="none" normalizeH="0" baseline="0" smtClean="0">
                          <a:ln>
                            <a:noFill/>
                          </a:ln>
                          <a:solidFill>
                            <a:schemeClr val="tx1"/>
                          </a:solidFill>
                          <a:effectLst/>
                          <a:latin typeface="宋体" panose="02010600030101010101" pitchFamily="2" charset="-122"/>
                          <a:ea typeface="宋体" panose="02010600030101010101" pitchFamily="2" charset="-122"/>
                          <a:cs typeface="Times New Roman" panose="02020603050405020304" pitchFamily="18" charset="0"/>
                        </a:rPr>
                        <a:t>日</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eaLnBrk="0" hangingPunct="0">
                        <a:lnSpc>
                          <a:spcPct val="120000"/>
                        </a:lnSpc>
                        <a:spcBef>
                          <a:spcPct val="50000"/>
                        </a:spcBef>
                        <a:buClr>
                          <a:schemeClr val="hlink"/>
                        </a:buClr>
                        <a:buFont typeface="Wingdings" panose="05000000000000000000" pitchFamily="2" charset="2"/>
                        <a:defRPr>
                          <a:solidFill>
                            <a:schemeClr val="tx1"/>
                          </a:solidFill>
                          <a:latin typeface="黑体" panose="02010609060101010101" pitchFamily="49" charset="-122"/>
                          <a:ea typeface="黑体" panose="02010609060101010101" pitchFamily="49" charset="-122"/>
                        </a:defRPr>
                      </a:lvl1pPr>
                      <a:lvl2pPr algn="l" eaLnBrk="0" hangingPunct="0">
                        <a:lnSpc>
                          <a:spcPct val="120000"/>
                        </a:lnSpc>
                        <a:spcBef>
                          <a:spcPct val="50000"/>
                        </a:spcBef>
                        <a:buClr>
                          <a:schemeClr val="accent1"/>
                        </a:buClr>
                        <a:buFont typeface="Wingdings" panose="05000000000000000000" pitchFamily="2" charset="2"/>
                        <a:defRPr>
                          <a:solidFill>
                            <a:schemeClr val="tx1"/>
                          </a:solidFill>
                          <a:latin typeface="黑体" panose="02010609060101010101" pitchFamily="49" charset="-122"/>
                          <a:ea typeface="黑体" panose="02010609060101010101" pitchFamily="49" charset="-122"/>
                        </a:defRPr>
                      </a:lvl2pPr>
                      <a:lvl3pPr algn="l" eaLnBrk="0" hangingPunct="0">
                        <a:lnSpc>
                          <a:spcPct val="120000"/>
                        </a:lnSpc>
                        <a:spcBef>
                          <a:spcPct val="50000"/>
                        </a:spcBef>
                        <a:buClr>
                          <a:schemeClr val="tx1"/>
                        </a:buClr>
                        <a:defRPr>
                          <a:solidFill>
                            <a:schemeClr val="tx1"/>
                          </a:solidFill>
                          <a:latin typeface="黑体" panose="02010609060101010101" pitchFamily="49" charset="-122"/>
                          <a:ea typeface="黑体" panose="02010609060101010101" pitchFamily="49" charset="-122"/>
                        </a:defRPr>
                      </a:lvl3pPr>
                      <a:lvl4pPr algn="l" eaLnBrk="0" hangingPunct="0">
                        <a:lnSpc>
                          <a:spcPct val="120000"/>
                        </a:lnSpc>
                        <a:spcBef>
                          <a:spcPct val="50000"/>
                        </a:spcBef>
                        <a:defRPr>
                          <a:solidFill>
                            <a:schemeClr val="tx1"/>
                          </a:solidFill>
                          <a:latin typeface="黑体" panose="02010609060101010101" pitchFamily="49" charset="-122"/>
                          <a:ea typeface="黑体" panose="02010609060101010101" pitchFamily="49" charset="-122"/>
                        </a:defRPr>
                      </a:lvl4pPr>
                      <a:lvl5pPr algn="l" eaLnBrk="0" hangingPunct="0">
                        <a:lnSpc>
                          <a:spcPct val="120000"/>
                        </a:lnSpc>
                        <a:spcBef>
                          <a:spcPct val="50000"/>
                        </a:spcBef>
                        <a:defRPr>
                          <a:solidFill>
                            <a:schemeClr val="tx1"/>
                          </a:solidFill>
                          <a:latin typeface="黑体" panose="02010609060101010101" pitchFamily="49" charset="-122"/>
                          <a:ea typeface="黑体" panose="02010609060101010101" pitchFamily="49" charset="-122"/>
                        </a:defRPr>
                      </a:lvl5pPr>
                      <a:lvl6pPr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6pPr>
                      <a:lvl7pPr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7pPr>
                      <a:lvl8pPr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8pPr>
                      <a:lvl9pPr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900" b="0" i="0" u="none" strike="noStrike" cap="none" normalizeH="0" baseline="0" smtClean="0">
                          <a:ln>
                            <a:noFill/>
                          </a:ln>
                          <a:solidFill>
                            <a:schemeClr val="tx1"/>
                          </a:solidFill>
                          <a:effectLst/>
                          <a:latin typeface="宋体" panose="02010600030101010101" pitchFamily="2" charset="-122"/>
                          <a:ea typeface="宋体" panose="02010600030101010101" pitchFamily="2" charset="-122"/>
                          <a:cs typeface="Times New Roman" panose="02020603050405020304" pitchFamily="18" charset="0"/>
                        </a:rPr>
                        <a:t>2011</a:t>
                      </a:r>
                      <a:r>
                        <a:rPr kumimoji="0" lang="zh-CN" altLang="en-US" sz="900" b="0" i="0" u="none" strike="noStrike" cap="none" normalizeH="0" baseline="0" smtClean="0">
                          <a:ln>
                            <a:noFill/>
                          </a:ln>
                          <a:solidFill>
                            <a:schemeClr val="tx1"/>
                          </a:solidFill>
                          <a:effectLst/>
                          <a:latin typeface="宋体" panose="02010600030101010101" pitchFamily="2" charset="-122"/>
                          <a:ea typeface="宋体" panose="02010600030101010101" pitchFamily="2" charset="-122"/>
                          <a:cs typeface="Times New Roman" panose="02020603050405020304" pitchFamily="18" charset="0"/>
                        </a:rPr>
                        <a:t>年</a:t>
                      </a:r>
                      <a:r>
                        <a:rPr kumimoji="0" lang="en-US" altLang="zh-CN" sz="900" b="0" i="0" u="none" strike="noStrike" cap="none" normalizeH="0" baseline="0" smtClean="0">
                          <a:ln>
                            <a:noFill/>
                          </a:ln>
                          <a:solidFill>
                            <a:schemeClr val="tx1"/>
                          </a:solidFill>
                          <a:effectLst/>
                          <a:latin typeface="宋体" panose="02010600030101010101" pitchFamily="2" charset="-122"/>
                          <a:ea typeface="宋体" panose="02010600030101010101" pitchFamily="2" charset="-122"/>
                          <a:cs typeface="Times New Roman" panose="02020603050405020304" pitchFamily="18" charset="0"/>
                        </a:rPr>
                        <a:t>10</a:t>
                      </a:r>
                      <a:r>
                        <a:rPr kumimoji="0" lang="zh-CN" altLang="en-US" sz="900" b="0" i="0" u="none" strike="noStrike" cap="none" normalizeH="0" baseline="0" smtClean="0">
                          <a:ln>
                            <a:noFill/>
                          </a:ln>
                          <a:solidFill>
                            <a:schemeClr val="tx1"/>
                          </a:solidFill>
                          <a:effectLst/>
                          <a:latin typeface="宋体" panose="02010600030101010101" pitchFamily="2" charset="-122"/>
                          <a:ea typeface="宋体" panose="02010600030101010101" pitchFamily="2" charset="-122"/>
                          <a:cs typeface="Times New Roman" panose="02020603050405020304" pitchFamily="18" charset="0"/>
                        </a:rPr>
                        <a:t>月</a:t>
                      </a:r>
                      <a:r>
                        <a:rPr kumimoji="0" lang="en-US" altLang="zh-CN" sz="900" b="0" i="0" u="none" strike="noStrike" cap="none" normalizeH="0" baseline="0" smtClean="0">
                          <a:ln>
                            <a:noFill/>
                          </a:ln>
                          <a:solidFill>
                            <a:schemeClr val="tx1"/>
                          </a:solidFill>
                          <a:effectLst/>
                          <a:latin typeface="宋体" panose="02010600030101010101" pitchFamily="2" charset="-122"/>
                          <a:ea typeface="宋体" panose="02010600030101010101" pitchFamily="2" charset="-122"/>
                          <a:cs typeface="Times New Roman" panose="02020603050405020304" pitchFamily="18" charset="0"/>
                        </a:rPr>
                        <a:t>18</a:t>
                      </a:r>
                      <a:r>
                        <a:rPr kumimoji="0" lang="zh-CN" altLang="en-US" sz="900" b="0" i="0" u="none" strike="noStrike" cap="none" normalizeH="0" baseline="0" smtClean="0">
                          <a:ln>
                            <a:noFill/>
                          </a:ln>
                          <a:solidFill>
                            <a:schemeClr val="tx1"/>
                          </a:solidFill>
                          <a:effectLst/>
                          <a:latin typeface="宋体" panose="02010600030101010101" pitchFamily="2" charset="-122"/>
                          <a:ea typeface="宋体" panose="02010600030101010101" pitchFamily="2" charset="-122"/>
                          <a:cs typeface="Times New Roman" panose="02020603050405020304" pitchFamily="18" charset="0"/>
                        </a:rPr>
                        <a:t>日</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eaLnBrk="0" hangingPunct="0">
                        <a:lnSpc>
                          <a:spcPct val="120000"/>
                        </a:lnSpc>
                        <a:spcBef>
                          <a:spcPct val="50000"/>
                        </a:spcBef>
                        <a:buClr>
                          <a:schemeClr val="hlink"/>
                        </a:buClr>
                        <a:buFont typeface="Wingdings" panose="05000000000000000000" pitchFamily="2" charset="2"/>
                        <a:defRPr>
                          <a:solidFill>
                            <a:schemeClr val="tx1"/>
                          </a:solidFill>
                          <a:latin typeface="黑体" panose="02010609060101010101" pitchFamily="49" charset="-122"/>
                          <a:ea typeface="黑体" panose="02010609060101010101" pitchFamily="49" charset="-122"/>
                        </a:defRPr>
                      </a:lvl1pPr>
                      <a:lvl2pPr algn="l" eaLnBrk="0" hangingPunct="0">
                        <a:lnSpc>
                          <a:spcPct val="120000"/>
                        </a:lnSpc>
                        <a:spcBef>
                          <a:spcPct val="50000"/>
                        </a:spcBef>
                        <a:buClr>
                          <a:schemeClr val="accent1"/>
                        </a:buClr>
                        <a:buFont typeface="Wingdings" panose="05000000000000000000" pitchFamily="2" charset="2"/>
                        <a:defRPr>
                          <a:solidFill>
                            <a:schemeClr val="tx1"/>
                          </a:solidFill>
                          <a:latin typeface="黑体" panose="02010609060101010101" pitchFamily="49" charset="-122"/>
                          <a:ea typeface="黑体" panose="02010609060101010101" pitchFamily="49" charset="-122"/>
                        </a:defRPr>
                      </a:lvl2pPr>
                      <a:lvl3pPr algn="l" eaLnBrk="0" hangingPunct="0">
                        <a:lnSpc>
                          <a:spcPct val="120000"/>
                        </a:lnSpc>
                        <a:spcBef>
                          <a:spcPct val="50000"/>
                        </a:spcBef>
                        <a:buClr>
                          <a:schemeClr val="tx1"/>
                        </a:buClr>
                        <a:defRPr>
                          <a:solidFill>
                            <a:schemeClr val="tx1"/>
                          </a:solidFill>
                          <a:latin typeface="黑体" panose="02010609060101010101" pitchFamily="49" charset="-122"/>
                          <a:ea typeface="黑体" panose="02010609060101010101" pitchFamily="49" charset="-122"/>
                        </a:defRPr>
                      </a:lvl3pPr>
                      <a:lvl4pPr algn="l" eaLnBrk="0" hangingPunct="0">
                        <a:lnSpc>
                          <a:spcPct val="120000"/>
                        </a:lnSpc>
                        <a:spcBef>
                          <a:spcPct val="50000"/>
                        </a:spcBef>
                        <a:defRPr>
                          <a:solidFill>
                            <a:schemeClr val="tx1"/>
                          </a:solidFill>
                          <a:latin typeface="黑体" panose="02010609060101010101" pitchFamily="49" charset="-122"/>
                          <a:ea typeface="黑体" panose="02010609060101010101" pitchFamily="49" charset="-122"/>
                        </a:defRPr>
                      </a:lvl4pPr>
                      <a:lvl5pPr algn="l" eaLnBrk="0" hangingPunct="0">
                        <a:lnSpc>
                          <a:spcPct val="120000"/>
                        </a:lnSpc>
                        <a:spcBef>
                          <a:spcPct val="50000"/>
                        </a:spcBef>
                        <a:defRPr>
                          <a:solidFill>
                            <a:schemeClr val="tx1"/>
                          </a:solidFill>
                          <a:latin typeface="黑体" panose="02010609060101010101" pitchFamily="49" charset="-122"/>
                          <a:ea typeface="黑体" panose="02010609060101010101" pitchFamily="49" charset="-122"/>
                        </a:defRPr>
                      </a:lvl5pPr>
                      <a:lvl6pPr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6pPr>
                      <a:lvl7pPr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7pPr>
                      <a:lvl8pPr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8pPr>
                      <a:lvl9pPr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900" b="0" i="0" u="none" strike="noStrike" cap="none" normalizeH="0" baseline="0" smtClean="0">
                          <a:ln>
                            <a:noFill/>
                          </a:ln>
                          <a:solidFill>
                            <a:schemeClr val="tx1"/>
                          </a:solidFill>
                          <a:effectLst/>
                          <a:latin typeface="宋体" panose="02010600030101010101" pitchFamily="2" charset="-122"/>
                          <a:ea typeface="宋体" panose="02010600030101010101" pitchFamily="2" charset="-122"/>
                          <a:cs typeface="Times New Roman" panose="02020603050405020304" pitchFamily="18" charset="0"/>
                        </a:rPr>
                        <a:t>2011</a:t>
                      </a:r>
                      <a:r>
                        <a:rPr kumimoji="0" lang="zh-CN" altLang="en-US" sz="900" b="0" i="0" u="none" strike="noStrike" cap="none" normalizeH="0" baseline="0" smtClean="0">
                          <a:ln>
                            <a:noFill/>
                          </a:ln>
                          <a:solidFill>
                            <a:schemeClr val="tx1"/>
                          </a:solidFill>
                          <a:effectLst/>
                          <a:latin typeface="宋体" panose="02010600030101010101" pitchFamily="2" charset="-122"/>
                          <a:ea typeface="宋体" panose="02010600030101010101" pitchFamily="2" charset="-122"/>
                          <a:cs typeface="Times New Roman" panose="02020603050405020304" pitchFamily="18" charset="0"/>
                        </a:rPr>
                        <a:t>年</a:t>
                      </a:r>
                      <a:r>
                        <a:rPr kumimoji="0" lang="en-US" altLang="zh-CN" sz="900" b="0" i="0" u="none" strike="noStrike" cap="none" normalizeH="0" baseline="0" smtClean="0">
                          <a:ln>
                            <a:noFill/>
                          </a:ln>
                          <a:solidFill>
                            <a:schemeClr val="tx1"/>
                          </a:solidFill>
                          <a:effectLst/>
                          <a:latin typeface="宋体" panose="02010600030101010101" pitchFamily="2" charset="-122"/>
                          <a:ea typeface="宋体" panose="02010600030101010101" pitchFamily="2" charset="-122"/>
                          <a:cs typeface="Times New Roman" panose="02020603050405020304" pitchFamily="18" charset="0"/>
                        </a:rPr>
                        <a:t>10</a:t>
                      </a:r>
                      <a:r>
                        <a:rPr kumimoji="0" lang="zh-CN" altLang="en-US" sz="900" b="0" i="0" u="none" strike="noStrike" cap="none" normalizeH="0" baseline="0" smtClean="0">
                          <a:ln>
                            <a:noFill/>
                          </a:ln>
                          <a:solidFill>
                            <a:schemeClr val="tx1"/>
                          </a:solidFill>
                          <a:effectLst/>
                          <a:latin typeface="宋体" panose="02010600030101010101" pitchFamily="2" charset="-122"/>
                          <a:ea typeface="宋体" panose="02010600030101010101" pitchFamily="2" charset="-122"/>
                          <a:cs typeface="Times New Roman" panose="02020603050405020304" pitchFamily="18" charset="0"/>
                        </a:rPr>
                        <a:t>月</a:t>
                      </a:r>
                      <a:r>
                        <a:rPr kumimoji="0" lang="en-US" altLang="zh-CN" sz="900" b="0" i="0" u="none" strike="noStrike" cap="none" normalizeH="0" baseline="0" smtClean="0">
                          <a:ln>
                            <a:noFill/>
                          </a:ln>
                          <a:solidFill>
                            <a:schemeClr val="tx1"/>
                          </a:solidFill>
                          <a:effectLst/>
                          <a:latin typeface="宋体" panose="02010600030101010101" pitchFamily="2" charset="-122"/>
                          <a:ea typeface="宋体" panose="02010600030101010101" pitchFamily="2" charset="-122"/>
                          <a:cs typeface="Times New Roman" panose="02020603050405020304" pitchFamily="18" charset="0"/>
                        </a:rPr>
                        <a:t>22</a:t>
                      </a:r>
                      <a:r>
                        <a:rPr kumimoji="0" lang="zh-CN" altLang="en-US" sz="900" b="0" i="0" u="none" strike="noStrike" cap="none" normalizeH="0" baseline="0" smtClean="0">
                          <a:ln>
                            <a:noFill/>
                          </a:ln>
                          <a:solidFill>
                            <a:schemeClr val="tx1"/>
                          </a:solidFill>
                          <a:effectLst/>
                          <a:latin typeface="宋体" panose="02010600030101010101" pitchFamily="2" charset="-122"/>
                          <a:ea typeface="宋体" panose="02010600030101010101" pitchFamily="2" charset="-122"/>
                          <a:cs typeface="Times New Roman" panose="02020603050405020304" pitchFamily="18" charset="0"/>
                        </a:rPr>
                        <a:t>日</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eaLnBrk="0" hangingPunct="0">
                        <a:lnSpc>
                          <a:spcPct val="120000"/>
                        </a:lnSpc>
                        <a:spcBef>
                          <a:spcPct val="50000"/>
                        </a:spcBef>
                        <a:buClr>
                          <a:schemeClr val="hlink"/>
                        </a:buClr>
                        <a:buFont typeface="Wingdings" panose="05000000000000000000" pitchFamily="2" charset="2"/>
                        <a:defRPr>
                          <a:solidFill>
                            <a:schemeClr val="tx1"/>
                          </a:solidFill>
                          <a:latin typeface="黑体" panose="02010609060101010101" pitchFamily="49" charset="-122"/>
                          <a:ea typeface="黑体" panose="02010609060101010101" pitchFamily="49" charset="-122"/>
                        </a:defRPr>
                      </a:lvl1pPr>
                      <a:lvl2pPr algn="l" eaLnBrk="0" hangingPunct="0">
                        <a:lnSpc>
                          <a:spcPct val="120000"/>
                        </a:lnSpc>
                        <a:spcBef>
                          <a:spcPct val="50000"/>
                        </a:spcBef>
                        <a:buClr>
                          <a:schemeClr val="accent1"/>
                        </a:buClr>
                        <a:buFont typeface="Wingdings" panose="05000000000000000000" pitchFamily="2" charset="2"/>
                        <a:defRPr>
                          <a:solidFill>
                            <a:schemeClr val="tx1"/>
                          </a:solidFill>
                          <a:latin typeface="黑体" panose="02010609060101010101" pitchFamily="49" charset="-122"/>
                          <a:ea typeface="黑体" panose="02010609060101010101" pitchFamily="49" charset="-122"/>
                        </a:defRPr>
                      </a:lvl2pPr>
                      <a:lvl3pPr algn="l" eaLnBrk="0" hangingPunct="0">
                        <a:lnSpc>
                          <a:spcPct val="120000"/>
                        </a:lnSpc>
                        <a:spcBef>
                          <a:spcPct val="50000"/>
                        </a:spcBef>
                        <a:buClr>
                          <a:schemeClr val="tx1"/>
                        </a:buClr>
                        <a:defRPr>
                          <a:solidFill>
                            <a:schemeClr val="tx1"/>
                          </a:solidFill>
                          <a:latin typeface="黑体" panose="02010609060101010101" pitchFamily="49" charset="-122"/>
                          <a:ea typeface="黑体" panose="02010609060101010101" pitchFamily="49" charset="-122"/>
                        </a:defRPr>
                      </a:lvl3pPr>
                      <a:lvl4pPr algn="l" eaLnBrk="0" hangingPunct="0">
                        <a:lnSpc>
                          <a:spcPct val="120000"/>
                        </a:lnSpc>
                        <a:spcBef>
                          <a:spcPct val="50000"/>
                        </a:spcBef>
                        <a:defRPr>
                          <a:solidFill>
                            <a:schemeClr val="tx1"/>
                          </a:solidFill>
                          <a:latin typeface="黑体" panose="02010609060101010101" pitchFamily="49" charset="-122"/>
                          <a:ea typeface="黑体" panose="02010609060101010101" pitchFamily="49" charset="-122"/>
                        </a:defRPr>
                      </a:lvl4pPr>
                      <a:lvl5pPr algn="l" eaLnBrk="0" hangingPunct="0">
                        <a:lnSpc>
                          <a:spcPct val="120000"/>
                        </a:lnSpc>
                        <a:spcBef>
                          <a:spcPct val="50000"/>
                        </a:spcBef>
                        <a:defRPr>
                          <a:solidFill>
                            <a:schemeClr val="tx1"/>
                          </a:solidFill>
                          <a:latin typeface="黑体" panose="02010609060101010101" pitchFamily="49" charset="-122"/>
                          <a:ea typeface="黑体" panose="02010609060101010101" pitchFamily="49" charset="-122"/>
                        </a:defRPr>
                      </a:lvl5pPr>
                      <a:lvl6pPr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6pPr>
                      <a:lvl7pPr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7pPr>
                      <a:lvl8pPr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8pPr>
                      <a:lvl9pPr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900" b="0" i="0" u="none" strike="noStrike" cap="none" normalizeH="0" baseline="0" dirty="0" smtClean="0">
                          <a:ln>
                            <a:noFill/>
                          </a:ln>
                          <a:solidFill>
                            <a:schemeClr val="tx1"/>
                          </a:solidFill>
                          <a:effectLst/>
                          <a:latin typeface="宋体" panose="02010600030101010101" pitchFamily="2" charset="-122"/>
                          <a:ea typeface="宋体" panose="02010600030101010101" pitchFamily="2" charset="-122"/>
                          <a:cs typeface="Times New Roman" panose="02020603050405020304" pitchFamily="18" charset="0"/>
                        </a:rPr>
                        <a:t>2011</a:t>
                      </a:r>
                      <a:r>
                        <a:rPr kumimoji="0" lang="zh-CN" altLang="en-US" sz="900" b="0" i="0" u="none" strike="noStrike" cap="none" normalizeH="0" baseline="0" dirty="0" smtClean="0">
                          <a:ln>
                            <a:noFill/>
                          </a:ln>
                          <a:solidFill>
                            <a:schemeClr val="tx1"/>
                          </a:solidFill>
                          <a:effectLst/>
                          <a:latin typeface="宋体" panose="02010600030101010101" pitchFamily="2" charset="-122"/>
                          <a:ea typeface="宋体" panose="02010600030101010101" pitchFamily="2" charset="-122"/>
                          <a:cs typeface="Times New Roman" panose="02020603050405020304" pitchFamily="18" charset="0"/>
                        </a:rPr>
                        <a:t>年</a:t>
                      </a:r>
                      <a:r>
                        <a:rPr kumimoji="0" lang="en-US" altLang="zh-CN" sz="900" b="0" i="0" u="none" strike="noStrike" cap="none" normalizeH="0" baseline="0" dirty="0" smtClean="0">
                          <a:ln>
                            <a:noFill/>
                          </a:ln>
                          <a:solidFill>
                            <a:schemeClr val="tx1"/>
                          </a:solidFill>
                          <a:effectLst/>
                          <a:latin typeface="宋体" panose="02010600030101010101" pitchFamily="2" charset="-122"/>
                          <a:ea typeface="宋体" panose="02010600030101010101" pitchFamily="2" charset="-122"/>
                          <a:cs typeface="Times New Roman" panose="02020603050405020304" pitchFamily="18" charset="0"/>
                        </a:rPr>
                        <a:t>10</a:t>
                      </a:r>
                      <a:r>
                        <a:rPr kumimoji="0" lang="zh-CN" altLang="en-US" sz="900" b="0" i="0" u="none" strike="noStrike" cap="none" normalizeH="0" baseline="0" dirty="0" smtClean="0">
                          <a:ln>
                            <a:noFill/>
                          </a:ln>
                          <a:solidFill>
                            <a:schemeClr val="tx1"/>
                          </a:solidFill>
                          <a:effectLst/>
                          <a:latin typeface="宋体" panose="02010600030101010101" pitchFamily="2" charset="-122"/>
                          <a:ea typeface="宋体" panose="02010600030101010101" pitchFamily="2" charset="-122"/>
                          <a:cs typeface="Times New Roman" panose="02020603050405020304" pitchFamily="18" charset="0"/>
                        </a:rPr>
                        <a:t>月</a:t>
                      </a:r>
                      <a:r>
                        <a:rPr kumimoji="0" lang="en-US" altLang="zh-CN" sz="900" b="0" i="0" u="none" strike="noStrike" cap="none" normalizeH="0" baseline="0" dirty="0" smtClean="0">
                          <a:ln>
                            <a:noFill/>
                          </a:ln>
                          <a:solidFill>
                            <a:schemeClr val="tx1"/>
                          </a:solidFill>
                          <a:effectLst/>
                          <a:latin typeface="宋体" panose="02010600030101010101" pitchFamily="2" charset="-122"/>
                          <a:ea typeface="宋体" panose="02010600030101010101" pitchFamily="2" charset="-122"/>
                          <a:cs typeface="Times New Roman" panose="02020603050405020304" pitchFamily="18" charset="0"/>
                        </a:rPr>
                        <a:t>29</a:t>
                      </a:r>
                      <a:r>
                        <a:rPr kumimoji="0" lang="zh-CN" altLang="en-US" sz="900" b="0" i="0" u="none" strike="noStrike" cap="none" normalizeH="0" baseline="0" dirty="0" smtClean="0">
                          <a:ln>
                            <a:noFill/>
                          </a:ln>
                          <a:solidFill>
                            <a:schemeClr val="tx1"/>
                          </a:solidFill>
                          <a:effectLst/>
                          <a:latin typeface="宋体" panose="02010600030101010101" pitchFamily="2" charset="-122"/>
                          <a:ea typeface="宋体" panose="02010600030101010101" pitchFamily="2" charset="-122"/>
                          <a:cs typeface="Times New Roman" panose="02020603050405020304" pitchFamily="18" charset="0"/>
                        </a:rPr>
                        <a:t>日</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eaLnBrk="0" hangingPunct="0">
                        <a:lnSpc>
                          <a:spcPct val="120000"/>
                        </a:lnSpc>
                        <a:spcBef>
                          <a:spcPct val="50000"/>
                        </a:spcBef>
                        <a:buClr>
                          <a:schemeClr val="hlink"/>
                        </a:buClr>
                        <a:buFont typeface="Wingdings" panose="05000000000000000000" pitchFamily="2" charset="2"/>
                        <a:defRPr>
                          <a:solidFill>
                            <a:schemeClr val="tx1"/>
                          </a:solidFill>
                          <a:latin typeface="黑体" panose="02010609060101010101" pitchFamily="49" charset="-122"/>
                          <a:ea typeface="黑体" panose="02010609060101010101" pitchFamily="49" charset="-122"/>
                        </a:defRPr>
                      </a:lvl1pPr>
                      <a:lvl2pPr algn="l" eaLnBrk="0" hangingPunct="0">
                        <a:lnSpc>
                          <a:spcPct val="120000"/>
                        </a:lnSpc>
                        <a:spcBef>
                          <a:spcPct val="50000"/>
                        </a:spcBef>
                        <a:buClr>
                          <a:schemeClr val="accent1"/>
                        </a:buClr>
                        <a:buFont typeface="Wingdings" panose="05000000000000000000" pitchFamily="2" charset="2"/>
                        <a:defRPr>
                          <a:solidFill>
                            <a:schemeClr val="tx1"/>
                          </a:solidFill>
                          <a:latin typeface="黑体" panose="02010609060101010101" pitchFamily="49" charset="-122"/>
                          <a:ea typeface="黑体" panose="02010609060101010101" pitchFamily="49" charset="-122"/>
                        </a:defRPr>
                      </a:lvl2pPr>
                      <a:lvl3pPr algn="l" eaLnBrk="0" hangingPunct="0">
                        <a:lnSpc>
                          <a:spcPct val="120000"/>
                        </a:lnSpc>
                        <a:spcBef>
                          <a:spcPct val="50000"/>
                        </a:spcBef>
                        <a:buClr>
                          <a:schemeClr val="tx1"/>
                        </a:buClr>
                        <a:defRPr>
                          <a:solidFill>
                            <a:schemeClr val="tx1"/>
                          </a:solidFill>
                          <a:latin typeface="黑体" panose="02010609060101010101" pitchFamily="49" charset="-122"/>
                          <a:ea typeface="黑体" panose="02010609060101010101" pitchFamily="49" charset="-122"/>
                        </a:defRPr>
                      </a:lvl3pPr>
                      <a:lvl4pPr algn="l" eaLnBrk="0" hangingPunct="0">
                        <a:lnSpc>
                          <a:spcPct val="120000"/>
                        </a:lnSpc>
                        <a:spcBef>
                          <a:spcPct val="50000"/>
                        </a:spcBef>
                        <a:defRPr>
                          <a:solidFill>
                            <a:schemeClr val="tx1"/>
                          </a:solidFill>
                          <a:latin typeface="黑体" panose="02010609060101010101" pitchFamily="49" charset="-122"/>
                          <a:ea typeface="黑体" panose="02010609060101010101" pitchFamily="49" charset="-122"/>
                        </a:defRPr>
                      </a:lvl4pPr>
                      <a:lvl5pPr algn="l" eaLnBrk="0" hangingPunct="0">
                        <a:lnSpc>
                          <a:spcPct val="120000"/>
                        </a:lnSpc>
                        <a:spcBef>
                          <a:spcPct val="50000"/>
                        </a:spcBef>
                        <a:defRPr>
                          <a:solidFill>
                            <a:schemeClr val="tx1"/>
                          </a:solidFill>
                          <a:latin typeface="黑体" panose="02010609060101010101" pitchFamily="49" charset="-122"/>
                          <a:ea typeface="黑体" panose="02010609060101010101" pitchFamily="49" charset="-122"/>
                        </a:defRPr>
                      </a:lvl5pPr>
                      <a:lvl6pPr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6pPr>
                      <a:lvl7pPr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7pPr>
                      <a:lvl8pPr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8pPr>
                      <a:lvl9pPr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900" b="0" i="0" u="none" strike="noStrike" cap="none" normalizeH="0" baseline="0" smtClean="0">
                          <a:ln>
                            <a:noFill/>
                          </a:ln>
                          <a:solidFill>
                            <a:schemeClr val="tx1"/>
                          </a:solidFill>
                          <a:effectLst/>
                          <a:latin typeface="宋体" panose="02010600030101010101" pitchFamily="2" charset="-122"/>
                          <a:ea typeface="宋体" panose="02010600030101010101" pitchFamily="2" charset="-122"/>
                          <a:cs typeface="Times New Roman" panose="02020603050405020304" pitchFamily="18" charset="0"/>
                        </a:rPr>
                        <a:t>2011</a:t>
                      </a:r>
                      <a:r>
                        <a:rPr kumimoji="0" lang="zh-CN" altLang="en-US" sz="900" b="0" i="0" u="none" strike="noStrike" cap="none" normalizeH="0" baseline="0" smtClean="0">
                          <a:ln>
                            <a:noFill/>
                          </a:ln>
                          <a:solidFill>
                            <a:schemeClr val="tx1"/>
                          </a:solidFill>
                          <a:effectLst/>
                          <a:latin typeface="宋体" panose="02010600030101010101" pitchFamily="2" charset="-122"/>
                          <a:ea typeface="宋体" panose="02010600030101010101" pitchFamily="2" charset="-122"/>
                          <a:cs typeface="Times New Roman" panose="02020603050405020304" pitchFamily="18" charset="0"/>
                        </a:rPr>
                        <a:t>年</a:t>
                      </a:r>
                      <a:r>
                        <a:rPr kumimoji="0" lang="en-US" altLang="zh-CN" sz="900" b="0" i="0" u="none" strike="noStrike" cap="none" normalizeH="0" baseline="0" smtClean="0">
                          <a:ln>
                            <a:noFill/>
                          </a:ln>
                          <a:solidFill>
                            <a:schemeClr val="tx1"/>
                          </a:solidFill>
                          <a:effectLst/>
                          <a:latin typeface="宋体" panose="02010600030101010101" pitchFamily="2" charset="-122"/>
                          <a:ea typeface="宋体" panose="02010600030101010101" pitchFamily="2" charset="-122"/>
                          <a:cs typeface="Times New Roman" panose="02020603050405020304" pitchFamily="18" charset="0"/>
                        </a:rPr>
                        <a:t>11</a:t>
                      </a:r>
                      <a:r>
                        <a:rPr kumimoji="0" lang="zh-CN" altLang="en-US" sz="900" b="0" i="0" u="none" strike="noStrike" cap="none" normalizeH="0" baseline="0" smtClean="0">
                          <a:ln>
                            <a:noFill/>
                          </a:ln>
                          <a:solidFill>
                            <a:schemeClr val="tx1"/>
                          </a:solidFill>
                          <a:effectLst/>
                          <a:latin typeface="宋体" panose="02010600030101010101" pitchFamily="2" charset="-122"/>
                          <a:ea typeface="宋体" panose="02010600030101010101" pitchFamily="2" charset="-122"/>
                          <a:cs typeface="Times New Roman" panose="02020603050405020304" pitchFamily="18" charset="0"/>
                        </a:rPr>
                        <a:t>月</a:t>
                      </a:r>
                      <a:r>
                        <a:rPr kumimoji="0" lang="en-US" altLang="zh-CN" sz="900" b="0" i="0" u="none" strike="noStrike" cap="none" normalizeH="0" baseline="0" smtClean="0">
                          <a:ln>
                            <a:noFill/>
                          </a:ln>
                          <a:solidFill>
                            <a:schemeClr val="tx1"/>
                          </a:solidFill>
                          <a:effectLst/>
                          <a:latin typeface="宋体" panose="02010600030101010101" pitchFamily="2" charset="-122"/>
                          <a:ea typeface="宋体" panose="02010600030101010101" pitchFamily="2" charset="-122"/>
                          <a:cs typeface="Times New Roman" panose="02020603050405020304" pitchFamily="18" charset="0"/>
                        </a:rPr>
                        <a:t>24</a:t>
                      </a:r>
                      <a:r>
                        <a:rPr kumimoji="0" lang="zh-CN" altLang="en-US" sz="900" b="0" i="0" u="none" strike="noStrike" cap="none" normalizeH="0" baseline="0" smtClean="0">
                          <a:ln>
                            <a:noFill/>
                          </a:ln>
                          <a:solidFill>
                            <a:schemeClr val="tx1"/>
                          </a:solidFill>
                          <a:effectLst/>
                          <a:latin typeface="宋体" panose="02010600030101010101" pitchFamily="2" charset="-122"/>
                          <a:ea typeface="宋体" panose="02010600030101010101" pitchFamily="2" charset="-122"/>
                          <a:cs typeface="Times New Roman" panose="02020603050405020304" pitchFamily="18" charset="0"/>
                        </a:rPr>
                        <a:t>日</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eaLnBrk="0" hangingPunct="0">
                        <a:lnSpc>
                          <a:spcPct val="120000"/>
                        </a:lnSpc>
                        <a:spcBef>
                          <a:spcPct val="50000"/>
                        </a:spcBef>
                        <a:buClr>
                          <a:schemeClr val="hlink"/>
                        </a:buClr>
                        <a:buFont typeface="Wingdings" panose="05000000000000000000" pitchFamily="2" charset="2"/>
                        <a:defRPr>
                          <a:solidFill>
                            <a:schemeClr val="tx1"/>
                          </a:solidFill>
                          <a:latin typeface="黑体" panose="02010609060101010101" pitchFamily="49" charset="-122"/>
                          <a:ea typeface="黑体" panose="02010609060101010101" pitchFamily="49" charset="-122"/>
                        </a:defRPr>
                      </a:lvl1pPr>
                      <a:lvl2pPr algn="l" eaLnBrk="0" hangingPunct="0">
                        <a:lnSpc>
                          <a:spcPct val="120000"/>
                        </a:lnSpc>
                        <a:spcBef>
                          <a:spcPct val="50000"/>
                        </a:spcBef>
                        <a:buClr>
                          <a:schemeClr val="accent1"/>
                        </a:buClr>
                        <a:buFont typeface="Wingdings" panose="05000000000000000000" pitchFamily="2" charset="2"/>
                        <a:defRPr>
                          <a:solidFill>
                            <a:schemeClr val="tx1"/>
                          </a:solidFill>
                          <a:latin typeface="黑体" panose="02010609060101010101" pitchFamily="49" charset="-122"/>
                          <a:ea typeface="黑体" panose="02010609060101010101" pitchFamily="49" charset="-122"/>
                        </a:defRPr>
                      </a:lvl2pPr>
                      <a:lvl3pPr algn="l" eaLnBrk="0" hangingPunct="0">
                        <a:lnSpc>
                          <a:spcPct val="120000"/>
                        </a:lnSpc>
                        <a:spcBef>
                          <a:spcPct val="50000"/>
                        </a:spcBef>
                        <a:buClr>
                          <a:schemeClr val="tx1"/>
                        </a:buClr>
                        <a:defRPr>
                          <a:solidFill>
                            <a:schemeClr val="tx1"/>
                          </a:solidFill>
                          <a:latin typeface="黑体" panose="02010609060101010101" pitchFamily="49" charset="-122"/>
                          <a:ea typeface="黑体" panose="02010609060101010101" pitchFamily="49" charset="-122"/>
                        </a:defRPr>
                      </a:lvl3pPr>
                      <a:lvl4pPr algn="l" eaLnBrk="0" hangingPunct="0">
                        <a:lnSpc>
                          <a:spcPct val="120000"/>
                        </a:lnSpc>
                        <a:spcBef>
                          <a:spcPct val="50000"/>
                        </a:spcBef>
                        <a:defRPr>
                          <a:solidFill>
                            <a:schemeClr val="tx1"/>
                          </a:solidFill>
                          <a:latin typeface="黑体" panose="02010609060101010101" pitchFamily="49" charset="-122"/>
                          <a:ea typeface="黑体" panose="02010609060101010101" pitchFamily="49" charset="-122"/>
                        </a:defRPr>
                      </a:lvl4pPr>
                      <a:lvl5pPr algn="l" eaLnBrk="0" hangingPunct="0">
                        <a:lnSpc>
                          <a:spcPct val="120000"/>
                        </a:lnSpc>
                        <a:spcBef>
                          <a:spcPct val="50000"/>
                        </a:spcBef>
                        <a:defRPr>
                          <a:solidFill>
                            <a:schemeClr val="tx1"/>
                          </a:solidFill>
                          <a:latin typeface="黑体" panose="02010609060101010101" pitchFamily="49" charset="-122"/>
                          <a:ea typeface="黑体" panose="02010609060101010101" pitchFamily="49" charset="-122"/>
                        </a:defRPr>
                      </a:lvl5pPr>
                      <a:lvl6pPr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6pPr>
                      <a:lvl7pPr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7pPr>
                      <a:lvl8pPr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8pPr>
                      <a:lvl9pPr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900" b="0" i="0" u="none" strike="noStrike" cap="none" normalizeH="0" baseline="0" smtClean="0">
                          <a:ln>
                            <a:noFill/>
                          </a:ln>
                          <a:solidFill>
                            <a:schemeClr val="tx1"/>
                          </a:solidFill>
                          <a:effectLst/>
                          <a:latin typeface="宋体" panose="02010600030101010101" pitchFamily="2" charset="-122"/>
                          <a:ea typeface="宋体" panose="02010600030101010101" pitchFamily="2" charset="-122"/>
                          <a:cs typeface="Times New Roman" panose="02020603050405020304" pitchFamily="18" charset="0"/>
                        </a:rPr>
                        <a:t>2011</a:t>
                      </a:r>
                      <a:r>
                        <a:rPr kumimoji="0" lang="zh-CN" altLang="en-US" sz="900" b="0" i="0" u="none" strike="noStrike" cap="none" normalizeH="0" baseline="0" smtClean="0">
                          <a:ln>
                            <a:noFill/>
                          </a:ln>
                          <a:solidFill>
                            <a:schemeClr val="tx1"/>
                          </a:solidFill>
                          <a:effectLst/>
                          <a:latin typeface="宋体" panose="02010600030101010101" pitchFamily="2" charset="-122"/>
                          <a:ea typeface="宋体" panose="02010600030101010101" pitchFamily="2" charset="-122"/>
                          <a:cs typeface="Times New Roman" panose="02020603050405020304" pitchFamily="18" charset="0"/>
                        </a:rPr>
                        <a:t>年</a:t>
                      </a:r>
                      <a:r>
                        <a:rPr kumimoji="0" lang="en-US" altLang="zh-CN" sz="900" b="0" i="0" u="none" strike="noStrike" cap="none" normalizeH="0" baseline="0" smtClean="0">
                          <a:ln>
                            <a:noFill/>
                          </a:ln>
                          <a:solidFill>
                            <a:schemeClr val="tx1"/>
                          </a:solidFill>
                          <a:effectLst/>
                          <a:latin typeface="宋体" panose="02010600030101010101" pitchFamily="2" charset="-122"/>
                          <a:ea typeface="宋体" panose="02010600030101010101" pitchFamily="2" charset="-122"/>
                          <a:cs typeface="Times New Roman" panose="02020603050405020304" pitchFamily="18" charset="0"/>
                        </a:rPr>
                        <a:t>12</a:t>
                      </a:r>
                      <a:r>
                        <a:rPr kumimoji="0" lang="zh-CN" altLang="en-US" sz="900" b="0" i="0" u="none" strike="noStrike" cap="none" normalizeH="0" baseline="0" smtClean="0">
                          <a:ln>
                            <a:noFill/>
                          </a:ln>
                          <a:solidFill>
                            <a:schemeClr val="tx1"/>
                          </a:solidFill>
                          <a:effectLst/>
                          <a:latin typeface="宋体" panose="02010600030101010101" pitchFamily="2" charset="-122"/>
                          <a:ea typeface="宋体" panose="02010600030101010101" pitchFamily="2" charset="-122"/>
                          <a:cs typeface="Times New Roman" panose="02020603050405020304" pitchFamily="18" charset="0"/>
                        </a:rPr>
                        <a:t>月</a:t>
                      </a:r>
                      <a:r>
                        <a:rPr kumimoji="0" lang="en-US" altLang="zh-CN" sz="900" b="0" i="0" u="none" strike="noStrike" cap="none" normalizeH="0" baseline="0" smtClean="0">
                          <a:ln>
                            <a:noFill/>
                          </a:ln>
                          <a:solidFill>
                            <a:schemeClr val="tx1"/>
                          </a:solidFill>
                          <a:effectLst/>
                          <a:latin typeface="宋体" panose="02010600030101010101" pitchFamily="2" charset="-122"/>
                          <a:ea typeface="宋体" panose="02010600030101010101" pitchFamily="2" charset="-122"/>
                          <a:cs typeface="Times New Roman" panose="02020603050405020304" pitchFamily="18" charset="0"/>
                        </a:rPr>
                        <a:t>10</a:t>
                      </a:r>
                      <a:r>
                        <a:rPr kumimoji="0" lang="zh-CN" altLang="en-US" sz="900" b="0" i="0" u="none" strike="noStrike" cap="none" normalizeH="0" baseline="0" smtClean="0">
                          <a:ln>
                            <a:noFill/>
                          </a:ln>
                          <a:solidFill>
                            <a:schemeClr val="tx1"/>
                          </a:solidFill>
                          <a:effectLst/>
                          <a:latin typeface="宋体" panose="02010600030101010101" pitchFamily="2" charset="-122"/>
                          <a:ea typeface="宋体" panose="02010600030101010101" pitchFamily="2" charset="-122"/>
                          <a:cs typeface="Times New Roman" panose="02020603050405020304" pitchFamily="18" charset="0"/>
                        </a:rPr>
                        <a:t>日</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eaLnBrk="0" hangingPunct="0">
                        <a:lnSpc>
                          <a:spcPct val="120000"/>
                        </a:lnSpc>
                        <a:spcBef>
                          <a:spcPct val="50000"/>
                        </a:spcBef>
                        <a:buClr>
                          <a:schemeClr val="hlink"/>
                        </a:buClr>
                        <a:buFont typeface="Wingdings" panose="05000000000000000000" pitchFamily="2" charset="2"/>
                        <a:defRPr>
                          <a:solidFill>
                            <a:schemeClr val="tx1"/>
                          </a:solidFill>
                          <a:latin typeface="黑体" panose="02010609060101010101" pitchFamily="49" charset="-122"/>
                          <a:ea typeface="黑体" panose="02010609060101010101" pitchFamily="49" charset="-122"/>
                        </a:defRPr>
                      </a:lvl1pPr>
                      <a:lvl2pPr algn="l" eaLnBrk="0" hangingPunct="0">
                        <a:lnSpc>
                          <a:spcPct val="120000"/>
                        </a:lnSpc>
                        <a:spcBef>
                          <a:spcPct val="50000"/>
                        </a:spcBef>
                        <a:buClr>
                          <a:schemeClr val="accent1"/>
                        </a:buClr>
                        <a:buFont typeface="Wingdings" panose="05000000000000000000" pitchFamily="2" charset="2"/>
                        <a:defRPr>
                          <a:solidFill>
                            <a:schemeClr val="tx1"/>
                          </a:solidFill>
                          <a:latin typeface="黑体" panose="02010609060101010101" pitchFamily="49" charset="-122"/>
                          <a:ea typeface="黑体" panose="02010609060101010101" pitchFamily="49" charset="-122"/>
                        </a:defRPr>
                      </a:lvl2pPr>
                      <a:lvl3pPr algn="l" eaLnBrk="0" hangingPunct="0">
                        <a:lnSpc>
                          <a:spcPct val="120000"/>
                        </a:lnSpc>
                        <a:spcBef>
                          <a:spcPct val="50000"/>
                        </a:spcBef>
                        <a:buClr>
                          <a:schemeClr val="tx1"/>
                        </a:buClr>
                        <a:defRPr>
                          <a:solidFill>
                            <a:schemeClr val="tx1"/>
                          </a:solidFill>
                          <a:latin typeface="黑体" panose="02010609060101010101" pitchFamily="49" charset="-122"/>
                          <a:ea typeface="黑体" panose="02010609060101010101" pitchFamily="49" charset="-122"/>
                        </a:defRPr>
                      </a:lvl3pPr>
                      <a:lvl4pPr algn="l" eaLnBrk="0" hangingPunct="0">
                        <a:lnSpc>
                          <a:spcPct val="120000"/>
                        </a:lnSpc>
                        <a:spcBef>
                          <a:spcPct val="50000"/>
                        </a:spcBef>
                        <a:defRPr>
                          <a:solidFill>
                            <a:schemeClr val="tx1"/>
                          </a:solidFill>
                          <a:latin typeface="黑体" panose="02010609060101010101" pitchFamily="49" charset="-122"/>
                          <a:ea typeface="黑体" panose="02010609060101010101" pitchFamily="49" charset="-122"/>
                        </a:defRPr>
                      </a:lvl4pPr>
                      <a:lvl5pPr algn="l" eaLnBrk="0" hangingPunct="0">
                        <a:lnSpc>
                          <a:spcPct val="120000"/>
                        </a:lnSpc>
                        <a:spcBef>
                          <a:spcPct val="50000"/>
                        </a:spcBef>
                        <a:defRPr>
                          <a:solidFill>
                            <a:schemeClr val="tx1"/>
                          </a:solidFill>
                          <a:latin typeface="黑体" panose="02010609060101010101" pitchFamily="49" charset="-122"/>
                          <a:ea typeface="黑体" panose="02010609060101010101" pitchFamily="49" charset="-122"/>
                        </a:defRPr>
                      </a:lvl5pPr>
                      <a:lvl6pPr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6pPr>
                      <a:lvl7pPr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7pPr>
                      <a:lvl8pPr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8pPr>
                      <a:lvl9pPr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900" b="0" i="0" u="none" strike="noStrike" cap="none" normalizeH="0" baseline="0" smtClean="0">
                          <a:ln>
                            <a:noFill/>
                          </a:ln>
                          <a:solidFill>
                            <a:schemeClr val="tx1"/>
                          </a:solidFill>
                          <a:effectLst/>
                          <a:latin typeface="宋体" panose="02010600030101010101" pitchFamily="2" charset="-122"/>
                          <a:ea typeface="宋体" panose="02010600030101010101" pitchFamily="2" charset="-122"/>
                          <a:cs typeface="Times New Roman" panose="02020603050405020304" pitchFamily="18" charset="0"/>
                        </a:rPr>
                        <a:t>2012</a:t>
                      </a:r>
                      <a:r>
                        <a:rPr kumimoji="0" lang="zh-CN" altLang="en-US" sz="900" b="0" i="0" u="none" strike="noStrike" cap="none" normalizeH="0" baseline="0" smtClean="0">
                          <a:ln>
                            <a:noFill/>
                          </a:ln>
                          <a:solidFill>
                            <a:schemeClr val="tx1"/>
                          </a:solidFill>
                          <a:effectLst/>
                          <a:latin typeface="宋体" panose="02010600030101010101" pitchFamily="2" charset="-122"/>
                          <a:ea typeface="宋体" panose="02010600030101010101" pitchFamily="2" charset="-122"/>
                          <a:cs typeface="Times New Roman" panose="02020603050405020304" pitchFamily="18" charset="0"/>
                        </a:rPr>
                        <a:t>年</a:t>
                      </a:r>
                      <a:r>
                        <a:rPr kumimoji="0" lang="en-US" altLang="zh-CN" sz="900" b="0" i="0" u="none" strike="noStrike" cap="none" normalizeH="0" baseline="0" smtClean="0">
                          <a:ln>
                            <a:noFill/>
                          </a:ln>
                          <a:solidFill>
                            <a:schemeClr val="tx1"/>
                          </a:solidFill>
                          <a:effectLst/>
                          <a:latin typeface="宋体" panose="02010600030101010101" pitchFamily="2" charset="-122"/>
                          <a:ea typeface="宋体" panose="02010600030101010101" pitchFamily="2" charset="-122"/>
                          <a:cs typeface="Times New Roman" panose="02020603050405020304" pitchFamily="18" charset="0"/>
                        </a:rPr>
                        <a:t>1</a:t>
                      </a:r>
                      <a:r>
                        <a:rPr kumimoji="0" lang="zh-CN" altLang="en-US" sz="900" b="0" i="0" u="none" strike="noStrike" cap="none" normalizeH="0" baseline="0" smtClean="0">
                          <a:ln>
                            <a:noFill/>
                          </a:ln>
                          <a:solidFill>
                            <a:schemeClr val="tx1"/>
                          </a:solidFill>
                          <a:effectLst/>
                          <a:latin typeface="宋体" panose="02010600030101010101" pitchFamily="2" charset="-122"/>
                          <a:ea typeface="宋体" panose="02010600030101010101" pitchFamily="2" charset="-122"/>
                          <a:cs typeface="Times New Roman" panose="02020603050405020304" pitchFamily="18" charset="0"/>
                        </a:rPr>
                        <a:t>月</a:t>
                      </a:r>
                      <a:r>
                        <a:rPr kumimoji="0" lang="en-US" altLang="zh-CN" sz="900" b="0" i="0" u="none" strike="noStrike" cap="none" normalizeH="0" baseline="0" smtClean="0">
                          <a:ln>
                            <a:noFill/>
                          </a:ln>
                          <a:solidFill>
                            <a:schemeClr val="tx1"/>
                          </a:solidFill>
                          <a:effectLst/>
                          <a:latin typeface="宋体" panose="02010600030101010101" pitchFamily="2" charset="-122"/>
                          <a:ea typeface="宋体" panose="02010600030101010101" pitchFamily="2" charset="-122"/>
                          <a:cs typeface="Times New Roman" panose="02020603050405020304" pitchFamily="18" charset="0"/>
                        </a:rPr>
                        <a:t>1</a:t>
                      </a:r>
                      <a:r>
                        <a:rPr kumimoji="0" lang="zh-CN" altLang="en-US" sz="900" b="0" i="0" u="none" strike="noStrike" cap="none" normalizeH="0" baseline="0" smtClean="0">
                          <a:ln>
                            <a:noFill/>
                          </a:ln>
                          <a:solidFill>
                            <a:schemeClr val="tx1"/>
                          </a:solidFill>
                          <a:effectLst/>
                          <a:latin typeface="宋体" panose="02010600030101010101" pitchFamily="2" charset="-122"/>
                          <a:ea typeface="宋体" panose="02010600030101010101" pitchFamily="2" charset="-122"/>
                          <a:cs typeface="Times New Roman" panose="02020603050405020304" pitchFamily="18" charset="0"/>
                        </a:rPr>
                        <a:t>日</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eaLnBrk="0" hangingPunct="0">
                        <a:lnSpc>
                          <a:spcPct val="120000"/>
                        </a:lnSpc>
                        <a:spcBef>
                          <a:spcPct val="50000"/>
                        </a:spcBef>
                        <a:buClr>
                          <a:schemeClr val="hlink"/>
                        </a:buClr>
                        <a:buFont typeface="Wingdings" panose="05000000000000000000" pitchFamily="2" charset="2"/>
                        <a:defRPr>
                          <a:solidFill>
                            <a:schemeClr val="tx1"/>
                          </a:solidFill>
                          <a:latin typeface="黑体" panose="02010609060101010101" pitchFamily="49" charset="-122"/>
                          <a:ea typeface="黑体" panose="02010609060101010101" pitchFamily="49" charset="-122"/>
                        </a:defRPr>
                      </a:lvl1pPr>
                      <a:lvl2pPr algn="l" eaLnBrk="0" hangingPunct="0">
                        <a:lnSpc>
                          <a:spcPct val="120000"/>
                        </a:lnSpc>
                        <a:spcBef>
                          <a:spcPct val="50000"/>
                        </a:spcBef>
                        <a:buClr>
                          <a:schemeClr val="accent1"/>
                        </a:buClr>
                        <a:buFont typeface="Wingdings" panose="05000000000000000000" pitchFamily="2" charset="2"/>
                        <a:defRPr>
                          <a:solidFill>
                            <a:schemeClr val="tx1"/>
                          </a:solidFill>
                          <a:latin typeface="黑体" panose="02010609060101010101" pitchFamily="49" charset="-122"/>
                          <a:ea typeface="黑体" panose="02010609060101010101" pitchFamily="49" charset="-122"/>
                        </a:defRPr>
                      </a:lvl2pPr>
                      <a:lvl3pPr algn="l" eaLnBrk="0" hangingPunct="0">
                        <a:lnSpc>
                          <a:spcPct val="120000"/>
                        </a:lnSpc>
                        <a:spcBef>
                          <a:spcPct val="50000"/>
                        </a:spcBef>
                        <a:buClr>
                          <a:schemeClr val="tx1"/>
                        </a:buClr>
                        <a:defRPr>
                          <a:solidFill>
                            <a:schemeClr val="tx1"/>
                          </a:solidFill>
                          <a:latin typeface="黑体" panose="02010609060101010101" pitchFamily="49" charset="-122"/>
                          <a:ea typeface="黑体" panose="02010609060101010101" pitchFamily="49" charset="-122"/>
                        </a:defRPr>
                      </a:lvl3pPr>
                      <a:lvl4pPr algn="l" eaLnBrk="0" hangingPunct="0">
                        <a:lnSpc>
                          <a:spcPct val="120000"/>
                        </a:lnSpc>
                        <a:spcBef>
                          <a:spcPct val="50000"/>
                        </a:spcBef>
                        <a:defRPr>
                          <a:solidFill>
                            <a:schemeClr val="tx1"/>
                          </a:solidFill>
                          <a:latin typeface="黑体" panose="02010609060101010101" pitchFamily="49" charset="-122"/>
                          <a:ea typeface="黑体" panose="02010609060101010101" pitchFamily="49" charset="-122"/>
                        </a:defRPr>
                      </a:lvl4pPr>
                      <a:lvl5pPr algn="l" eaLnBrk="0" hangingPunct="0">
                        <a:lnSpc>
                          <a:spcPct val="120000"/>
                        </a:lnSpc>
                        <a:spcBef>
                          <a:spcPct val="50000"/>
                        </a:spcBef>
                        <a:defRPr>
                          <a:solidFill>
                            <a:schemeClr val="tx1"/>
                          </a:solidFill>
                          <a:latin typeface="黑体" panose="02010609060101010101" pitchFamily="49" charset="-122"/>
                          <a:ea typeface="黑体" panose="02010609060101010101" pitchFamily="49" charset="-122"/>
                        </a:defRPr>
                      </a:lvl5pPr>
                      <a:lvl6pPr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6pPr>
                      <a:lvl7pPr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7pPr>
                      <a:lvl8pPr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8pPr>
                      <a:lvl9pPr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900" b="0" i="0" u="none" strike="noStrike" cap="none" normalizeH="0" baseline="0" smtClean="0">
                          <a:ln>
                            <a:noFill/>
                          </a:ln>
                          <a:solidFill>
                            <a:schemeClr val="tx1"/>
                          </a:solidFill>
                          <a:effectLst/>
                          <a:latin typeface="宋体" panose="02010600030101010101" pitchFamily="2" charset="-122"/>
                          <a:ea typeface="宋体" panose="02010600030101010101" pitchFamily="2" charset="-122"/>
                          <a:cs typeface="Times New Roman" panose="02020603050405020304" pitchFamily="18" charset="0"/>
                        </a:rPr>
                        <a:t>2013</a:t>
                      </a:r>
                      <a:r>
                        <a:rPr kumimoji="0" lang="zh-CN" altLang="en-US" sz="900" b="0" i="0" u="none" strike="noStrike" cap="none" normalizeH="0" baseline="0" smtClean="0">
                          <a:ln>
                            <a:noFill/>
                          </a:ln>
                          <a:solidFill>
                            <a:schemeClr val="tx1"/>
                          </a:solidFill>
                          <a:effectLst/>
                          <a:latin typeface="宋体" panose="02010600030101010101" pitchFamily="2" charset="-122"/>
                          <a:ea typeface="宋体" panose="02010600030101010101" pitchFamily="2" charset="-122"/>
                          <a:cs typeface="Times New Roman" panose="02020603050405020304" pitchFamily="18" charset="0"/>
                        </a:rPr>
                        <a:t>年</a:t>
                      </a:r>
                      <a:r>
                        <a:rPr kumimoji="0" lang="en-US" altLang="zh-CN" sz="900" b="0" i="0" u="none" strike="noStrike" cap="none" normalizeH="0" baseline="0" smtClean="0">
                          <a:ln>
                            <a:noFill/>
                          </a:ln>
                          <a:solidFill>
                            <a:schemeClr val="tx1"/>
                          </a:solidFill>
                          <a:effectLst/>
                          <a:latin typeface="宋体" panose="02010600030101010101" pitchFamily="2" charset="-122"/>
                          <a:ea typeface="宋体" panose="02010600030101010101" pitchFamily="2" charset="-122"/>
                          <a:cs typeface="Times New Roman" panose="02020603050405020304" pitchFamily="18" charset="0"/>
                        </a:rPr>
                        <a:t>10</a:t>
                      </a:r>
                      <a:r>
                        <a:rPr kumimoji="0" lang="zh-CN" altLang="en-US" sz="900" b="0" i="0" u="none" strike="noStrike" cap="none" normalizeH="0" baseline="0" smtClean="0">
                          <a:ln>
                            <a:noFill/>
                          </a:ln>
                          <a:solidFill>
                            <a:schemeClr val="tx1"/>
                          </a:solidFill>
                          <a:effectLst/>
                          <a:latin typeface="宋体" panose="02010600030101010101" pitchFamily="2" charset="-122"/>
                          <a:ea typeface="宋体" panose="02010600030101010101" pitchFamily="2" charset="-122"/>
                          <a:cs typeface="Times New Roman" panose="02020603050405020304" pitchFamily="18" charset="0"/>
                        </a:rPr>
                        <a:t>月</a:t>
                      </a:r>
                      <a:r>
                        <a:rPr kumimoji="0" lang="en-US" altLang="zh-CN" sz="900" b="0" i="0" u="none" strike="noStrike" cap="none" normalizeH="0" baseline="0" smtClean="0">
                          <a:ln>
                            <a:noFill/>
                          </a:ln>
                          <a:solidFill>
                            <a:schemeClr val="tx1"/>
                          </a:solidFill>
                          <a:effectLst/>
                          <a:latin typeface="宋体" panose="02010600030101010101" pitchFamily="2" charset="-122"/>
                          <a:ea typeface="宋体" panose="02010600030101010101" pitchFamily="2" charset="-122"/>
                          <a:cs typeface="Times New Roman" panose="02020603050405020304" pitchFamily="18" charset="0"/>
                        </a:rPr>
                        <a:t>12</a:t>
                      </a:r>
                      <a:r>
                        <a:rPr kumimoji="0" lang="zh-CN" altLang="en-US" sz="900" b="0" i="0" u="none" strike="noStrike" cap="none" normalizeH="0" baseline="0" smtClean="0">
                          <a:ln>
                            <a:noFill/>
                          </a:ln>
                          <a:solidFill>
                            <a:schemeClr val="tx1"/>
                          </a:solidFill>
                          <a:effectLst/>
                          <a:latin typeface="宋体" panose="02010600030101010101" pitchFamily="2" charset="-122"/>
                          <a:ea typeface="宋体" panose="02010600030101010101" pitchFamily="2" charset="-122"/>
                          <a:cs typeface="Times New Roman" panose="02020603050405020304" pitchFamily="18" charset="0"/>
                        </a:rPr>
                        <a:t>日</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eaLnBrk="0" hangingPunct="0">
                        <a:lnSpc>
                          <a:spcPct val="120000"/>
                        </a:lnSpc>
                        <a:spcBef>
                          <a:spcPct val="50000"/>
                        </a:spcBef>
                        <a:buClr>
                          <a:schemeClr val="hlink"/>
                        </a:buClr>
                        <a:buFont typeface="Wingdings" panose="05000000000000000000" pitchFamily="2" charset="2"/>
                        <a:defRPr>
                          <a:solidFill>
                            <a:schemeClr val="tx1"/>
                          </a:solidFill>
                          <a:latin typeface="黑体" panose="02010609060101010101" pitchFamily="49" charset="-122"/>
                          <a:ea typeface="黑体" panose="02010609060101010101" pitchFamily="49" charset="-122"/>
                        </a:defRPr>
                      </a:lvl1pPr>
                      <a:lvl2pPr algn="l" eaLnBrk="0" hangingPunct="0">
                        <a:lnSpc>
                          <a:spcPct val="120000"/>
                        </a:lnSpc>
                        <a:spcBef>
                          <a:spcPct val="50000"/>
                        </a:spcBef>
                        <a:buClr>
                          <a:schemeClr val="accent1"/>
                        </a:buClr>
                        <a:buFont typeface="Wingdings" panose="05000000000000000000" pitchFamily="2" charset="2"/>
                        <a:defRPr>
                          <a:solidFill>
                            <a:schemeClr val="tx1"/>
                          </a:solidFill>
                          <a:latin typeface="黑体" panose="02010609060101010101" pitchFamily="49" charset="-122"/>
                          <a:ea typeface="黑体" panose="02010609060101010101" pitchFamily="49" charset="-122"/>
                        </a:defRPr>
                      </a:lvl2pPr>
                      <a:lvl3pPr algn="l" eaLnBrk="0" hangingPunct="0">
                        <a:lnSpc>
                          <a:spcPct val="120000"/>
                        </a:lnSpc>
                        <a:spcBef>
                          <a:spcPct val="50000"/>
                        </a:spcBef>
                        <a:buClr>
                          <a:schemeClr val="tx1"/>
                        </a:buClr>
                        <a:defRPr>
                          <a:solidFill>
                            <a:schemeClr val="tx1"/>
                          </a:solidFill>
                          <a:latin typeface="黑体" panose="02010609060101010101" pitchFamily="49" charset="-122"/>
                          <a:ea typeface="黑体" panose="02010609060101010101" pitchFamily="49" charset="-122"/>
                        </a:defRPr>
                      </a:lvl3pPr>
                      <a:lvl4pPr algn="l" eaLnBrk="0" hangingPunct="0">
                        <a:lnSpc>
                          <a:spcPct val="120000"/>
                        </a:lnSpc>
                        <a:spcBef>
                          <a:spcPct val="50000"/>
                        </a:spcBef>
                        <a:defRPr>
                          <a:solidFill>
                            <a:schemeClr val="tx1"/>
                          </a:solidFill>
                          <a:latin typeface="黑体" panose="02010609060101010101" pitchFamily="49" charset="-122"/>
                          <a:ea typeface="黑体" panose="02010609060101010101" pitchFamily="49" charset="-122"/>
                        </a:defRPr>
                      </a:lvl4pPr>
                      <a:lvl5pPr algn="l" eaLnBrk="0" hangingPunct="0">
                        <a:lnSpc>
                          <a:spcPct val="120000"/>
                        </a:lnSpc>
                        <a:spcBef>
                          <a:spcPct val="50000"/>
                        </a:spcBef>
                        <a:defRPr>
                          <a:solidFill>
                            <a:schemeClr val="tx1"/>
                          </a:solidFill>
                          <a:latin typeface="黑体" panose="02010609060101010101" pitchFamily="49" charset="-122"/>
                          <a:ea typeface="黑体" panose="02010609060101010101" pitchFamily="49" charset="-122"/>
                        </a:defRPr>
                      </a:lvl5pPr>
                      <a:lvl6pPr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6pPr>
                      <a:lvl7pPr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7pPr>
                      <a:lvl8pPr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8pPr>
                      <a:lvl9pPr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900" b="0" i="0" u="none" strike="noStrike" cap="none" normalizeH="0" baseline="0" dirty="0" smtClean="0">
                          <a:ln>
                            <a:noFill/>
                          </a:ln>
                          <a:solidFill>
                            <a:schemeClr val="tx1"/>
                          </a:solidFill>
                          <a:effectLst/>
                          <a:latin typeface="宋体" panose="02010600030101010101" pitchFamily="2" charset="-122"/>
                          <a:ea typeface="宋体" panose="02010600030101010101" pitchFamily="2" charset="-122"/>
                          <a:cs typeface="Times New Roman" panose="02020603050405020304" pitchFamily="18" charset="0"/>
                        </a:rPr>
                        <a:t>2014</a:t>
                      </a:r>
                      <a:r>
                        <a:rPr kumimoji="0" lang="zh-CN" altLang="en-US" sz="900" b="0" i="0" u="none" strike="noStrike" cap="none" normalizeH="0" baseline="0" dirty="0" smtClean="0">
                          <a:ln>
                            <a:noFill/>
                          </a:ln>
                          <a:solidFill>
                            <a:schemeClr val="tx1"/>
                          </a:solidFill>
                          <a:effectLst/>
                          <a:latin typeface="宋体" panose="02010600030101010101" pitchFamily="2" charset="-122"/>
                          <a:ea typeface="宋体" panose="02010600030101010101" pitchFamily="2" charset="-122"/>
                          <a:cs typeface="Times New Roman" panose="02020603050405020304" pitchFamily="18" charset="0"/>
                        </a:rPr>
                        <a:t>年</a:t>
                      </a:r>
                      <a:r>
                        <a:rPr kumimoji="0" lang="en-US" altLang="zh-CN" sz="900" b="0" i="0" u="none" strike="noStrike" cap="none" normalizeH="0" baseline="0" dirty="0" smtClean="0">
                          <a:ln>
                            <a:noFill/>
                          </a:ln>
                          <a:solidFill>
                            <a:schemeClr val="tx1"/>
                          </a:solidFill>
                          <a:effectLst/>
                          <a:latin typeface="宋体" panose="02010600030101010101" pitchFamily="2" charset="-122"/>
                          <a:ea typeface="宋体" panose="02010600030101010101" pitchFamily="2" charset="-122"/>
                          <a:cs typeface="Times New Roman" panose="02020603050405020304" pitchFamily="18" charset="0"/>
                        </a:rPr>
                        <a:t>4</a:t>
                      </a:r>
                      <a:r>
                        <a:rPr kumimoji="0" lang="zh-CN" altLang="en-US" sz="900" b="0" i="0" u="none" strike="noStrike" cap="none" normalizeH="0" baseline="0" dirty="0" smtClean="0">
                          <a:ln>
                            <a:noFill/>
                          </a:ln>
                          <a:solidFill>
                            <a:schemeClr val="tx1"/>
                          </a:solidFill>
                          <a:effectLst/>
                          <a:latin typeface="宋体" panose="02010600030101010101" pitchFamily="2" charset="-122"/>
                          <a:ea typeface="宋体" panose="02010600030101010101" pitchFamily="2" charset="-122"/>
                          <a:cs typeface="Times New Roman" panose="02020603050405020304" pitchFamily="18" charset="0"/>
                        </a:rPr>
                        <a:t>月</a:t>
                      </a:r>
                      <a:r>
                        <a:rPr kumimoji="0" lang="en-US" altLang="zh-CN" sz="900" b="0" i="0" u="none" strike="noStrike" cap="none" normalizeH="0" baseline="0" dirty="0" smtClean="0">
                          <a:ln>
                            <a:noFill/>
                          </a:ln>
                          <a:solidFill>
                            <a:schemeClr val="tx1"/>
                          </a:solidFill>
                          <a:effectLst/>
                          <a:latin typeface="宋体" panose="02010600030101010101" pitchFamily="2" charset="-122"/>
                          <a:ea typeface="宋体" panose="02010600030101010101" pitchFamily="2" charset="-122"/>
                          <a:cs typeface="Times New Roman" panose="02020603050405020304" pitchFamily="18" charset="0"/>
                        </a:rPr>
                        <a:t>27</a:t>
                      </a:r>
                      <a:r>
                        <a:rPr kumimoji="0" lang="zh-CN" altLang="en-US" sz="900" b="0" i="0" u="none" strike="noStrike" cap="none" normalizeH="0" baseline="0" dirty="0" smtClean="0">
                          <a:ln>
                            <a:noFill/>
                          </a:ln>
                          <a:solidFill>
                            <a:schemeClr val="tx1"/>
                          </a:solidFill>
                          <a:effectLst/>
                          <a:latin typeface="宋体" panose="02010600030101010101" pitchFamily="2" charset="-122"/>
                          <a:ea typeface="宋体" panose="02010600030101010101" pitchFamily="2" charset="-122"/>
                          <a:cs typeface="Times New Roman" panose="02020603050405020304" pitchFamily="18" charset="0"/>
                        </a:rPr>
                        <a:t>日</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en-US" sz="900" kern="100">
                          <a:effectLst/>
                          <a:latin typeface="宋体" panose="02010600030101010101" pitchFamily="2" charset="-122"/>
                          <a:ea typeface="宋体" panose="02010600030101010101" pitchFamily="2" charset="-122"/>
                        </a:rPr>
                        <a:t>2014</a:t>
                      </a:r>
                      <a:r>
                        <a:rPr lang="zh-CN" sz="900" kern="100">
                          <a:effectLst/>
                          <a:latin typeface="宋体" panose="02010600030101010101" pitchFamily="2" charset="-122"/>
                          <a:ea typeface="宋体" panose="02010600030101010101" pitchFamily="2" charset="-122"/>
                        </a:rPr>
                        <a:t>年</a:t>
                      </a:r>
                      <a:r>
                        <a:rPr lang="en-US" sz="900" kern="100">
                          <a:effectLst/>
                          <a:latin typeface="宋体" panose="02010600030101010101" pitchFamily="2" charset="-122"/>
                          <a:ea typeface="宋体" panose="02010600030101010101" pitchFamily="2" charset="-122"/>
                        </a:rPr>
                        <a:t>10</a:t>
                      </a:r>
                      <a:r>
                        <a:rPr lang="zh-CN" sz="900" kern="100">
                          <a:effectLst/>
                          <a:latin typeface="宋体" panose="02010600030101010101" pitchFamily="2" charset="-122"/>
                          <a:ea typeface="宋体" panose="02010600030101010101" pitchFamily="2" charset="-122"/>
                        </a:rPr>
                        <a:t>月</a:t>
                      </a:r>
                      <a:r>
                        <a:rPr lang="en-US" sz="900" kern="100">
                          <a:effectLst/>
                          <a:latin typeface="宋体" panose="02010600030101010101" pitchFamily="2" charset="-122"/>
                          <a:ea typeface="宋体" panose="02010600030101010101" pitchFamily="2" charset="-122"/>
                        </a:rPr>
                        <a:t>12</a:t>
                      </a:r>
                      <a:r>
                        <a:rPr lang="zh-CN" sz="900" kern="100">
                          <a:effectLst/>
                          <a:latin typeface="宋体" panose="02010600030101010101" pitchFamily="2" charset="-122"/>
                          <a:ea typeface="宋体" panose="02010600030101010101" pitchFamily="2" charset="-122"/>
                        </a:rPr>
                        <a:t>日</a:t>
                      </a:r>
                    </a:p>
                  </a:txBody>
                  <a:tcPr marL="0" marR="0" marT="0" marB="0" anchor="ctr">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95275">
                <a:tc>
                  <a:txBody>
                    <a:bodyPr/>
                    <a:lstStyle>
                      <a:lvl1pPr algn="l" eaLnBrk="0" hangingPunct="0">
                        <a:lnSpc>
                          <a:spcPct val="120000"/>
                        </a:lnSpc>
                        <a:spcBef>
                          <a:spcPct val="50000"/>
                        </a:spcBef>
                        <a:buClr>
                          <a:schemeClr val="hlink"/>
                        </a:buClr>
                        <a:buFont typeface="Wingdings" panose="05000000000000000000" pitchFamily="2" charset="2"/>
                        <a:defRPr>
                          <a:solidFill>
                            <a:schemeClr val="tx1"/>
                          </a:solidFill>
                          <a:latin typeface="黑体" panose="02010609060101010101" pitchFamily="49" charset="-122"/>
                          <a:ea typeface="黑体" panose="02010609060101010101" pitchFamily="49" charset="-122"/>
                        </a:defRPr>
                      </a:lvl1pPr>
                      <a:lvl2pPr algn="l" eaLnBrk="0" hangingPunct="0">
                        <a:lnSpc>
                          <a:spcPct val="120000"/>
                        </a:lnSpc>
                        <a:spcBef>
                          <a:spcPct val="50000"/>
                        </a:spcBef>
                        <a:buClr>
                          <a:schemeClr val="accent1"/>
                        </a:buClr>
                        <a:buFont typeface="Wingdings" panose="05000000000000000000" pitchFamily="2" charset="2"/>
                        <a:defRPr>
                          <a:solidFill>
                            <a:schemeClr val="tx1"/>
                          </a:solidFill>
                          <a:latin typeface="黑体" panose="02010609060101010101" pitchFamily="49" charset="-122"/>
                          <a:ea typeface="黑体" panose="02010609060101010101" pitchFamily="49" charset="-122"/>
                        </a:defRPr>
                      </a:lvl2pPr>
                      <a:lvl3pPr algn="l" eaLnBrk="0" hangingPunct="0">
                        <a:lnSpc>
                          <a:spcPct val="120000"/>
                        </a:lnSpc>
                        <a:spcBef>
                          <a:spcPct val="50000"/>
                        </a:spcBef>
                        <a:buClr>
                          <a:schemeClr val="tx1"/>
                        </a:buClr>
                        <a:defRPr>
                          <a:solidFill>
                            <a:schemeClr val="tx1"/>
                          </a:solidFill>
                          <a:latin typeface="黑体" panose="02010609060101010101" pitchFamily="49" charset="-122"/>
                          <a:ea typeface="黑体" panose="02010609060101010101" pitchFamily="49" charset="-122"/>
                        </a:defRPr>
                      </a:lvl3pPr>
                      <a:lvl4pPr algn="l" eaLnBrk="0" hangingPunct="0">
                        <a:lnSpc>
                          <a:spcPct val="120000"/>
                        </a:lnSpc>
                        <a:spcBef>
                          <a:spcPct val="50000"/>
                        </a:spcBef>
                        <a:defRPr>
                          <a:solidFill>
                            <a:schemeClr val="tx1"/>
                          </a:solidFill>
                          <a:latin typeface="黑体" panose="02010609060101010101" pitchFamily="49" charset="-122"/>
                          <a:ea typeface="黑体" panose="02010609060101010101" pitchFamily="49" charset="-122"/>
                        </a:defRPr>
                      </a:lvl4pPr>
                      <a:lvl5pPr algn="l" eaLnBrk="0" hangingPunct="0">
                        <a:lnSpc>
                          <a:spcPct val="120000"/>
                        </a:lnSpc>
                        <a:spcBef>
                          <a:spcPct val="50000"/>
                        </a:spcBef>
                        <a:defRPr>
                          <a:solidFill>
                            <a:schemeClr val="tx1"/>
                          </a:solidFill>
                          <a:latin typeface="黑体" panose="02010609060101010101" pitchFamily="49" charset="-122"/>
                          <a:ea typeface="黑体" panose="02010609060101010101" pitchFamily="49" charset="-122"/>
                        </a:defRPr>
                      </a:lvl5pPr>
                      <a:lvl6pPr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6pPr>
                      <a:lvl7pPr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7pPr>
                      <a:lvl8pPr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8pPr>
                      <a:lvl9pPr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900" b="0" i="0" u="none" strike="noStrike" cap="none" normalizeH="0" baseline="0" smtClean="0">
                          <a:ln>
                            <a:noFill/>
                          </a:ln>
                          <a:solidFill>
                            <a:schemeClr val="tx1"/>
                          </a:solidFill>
                          <a:effectLst/>
                          <a:latin typeface="宋体" panose="02010600030101010101" pitchFamily="2" charset="-122"/>
                          <a:ea typeface="宋体" panose="02010600030101010101" pitchFamily="2" charset="-122"/>
                          <a:cs typeface="Times New Roman" panose="02020603050405020304" pitchFamily="18" charset="0"/>
                        </a:rPr>
                        <a:t>推出楼栋</a:t>
                      </a:r>
                    </a:p>
                  </a:txBody>
                  <a:tcPr marL="0" marR="0" marT="0" marB="0" anchor="ctr" horzOverflow="overflow">
                    <a:lnL w="28575"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AEAEA"/>
                    </a:solidFill>
                  </a:tcPr>
                </a:tc>
                <a:tc>
                  <a:txBody>
                    <a:bodyPr/>
                    <a:lstStyle>
                      <a:lvl1pPr algn="l" eaLnBrk="0" hangingPunct="0">
                        <a:lnSpc>
                          <a:spcPct val="120000"/>
                        </a:lnSpc>
                        <a:spcBef>
                          <a:spcPct val="50000"/>
                        </a:spcBef>
                        <a:buClr>
                          <a:schemeClr val="hlink"/>
                        </a:buClr>
                        <a:buFont typeface="Wingdings" panose="05000000000000000000" pitchFamily="2" charset="2"/>
                        <a:defRPr>
                          <a:solidFill>
                            <a:schemeClr val="tx1"/>
                          </a:solidFill>
                          <a:latin typeface="黑体" panose="02010609060101010101" pitchFamily="49" charset="-122"/>
                          <a:ea typeface="黑体" panose="02010609060101010101" pitchFamily="49" charset="-122"/>
                        </a:defRPr>
                      </a:lvl1pPr>
                      <a:lvl2pPr algn="l" eaLnBrk="0" hangingPunct="0">
                        <a:lnSpc>
                          <a:spcPct val="120000"/>
                        </a:lnSpc>
                        <a:spcBef>
                          <a:spcPct val="50000"/>
                        </a:spcBef>
                        <a:buClr>
                          <a:schemeClr val="accent1"/>
                        </a:buClr>
                        <a:buFont typeface="Wingdings" panose="05000000000000000000" pitchFamily="2" charset="2"/>
                        <a:defRPr>
                          <a:solidFill>
                            <a:schemeClr val="tx1"/>
                          </a:solidFill>
                          <a:latin typeface="黑体" panose="02010609060101010101" pitchFamily="49" charset="-122"/>
                          <a:ea typeface="黑体" panose="02010609060101010101" pitchFamily="49" charset="-122"/>
                        </a:defRPr>
                      </a:lvl2pPr>
                      <a:lvl3pPr algn="l" eaLnBrk="0" hangingPunct="0">
                        <a:lnSpc>
                          <a:spcPct val="120000"/>
                        </a:lnSpc>
                        <a:spcBef>
                          <a:spcPct val="50000"/>
                        </a:spcBef>
                        <a:buClr>
                          <a:schemeClr val="tx1"/>
                        </a:buClr>
                        <a:defRPr>
                          <a:solidFill>
                            <a:schemeClr val="tx1"/>
                          </a:solidFill>
                          <a:latin typeface="黑体" panose="02010609060101010101" pitchFamily="49" charset="-122"/>
                          <a:ea typeface="黑体" panose="02010609060101010101" pitchFamily="49" charset="-122"/>
                        </a:defRPr>
                      </a:lvl3pPr>
                      <a:lvl4pPr algn="l" eaLnBrk="0" hangingPunct="0">
                        <a:lnSpc>
                          <a:spcPct val="120000"/>
                        </a:lnSpc>
                        <a:spcBef>
                          <a:spcPct val="50000"/>
                        </a:spcBef>
                        <a:defRPr>
                          <a:solidFill>
                            <a:schemeClr val="tx1"/>
                          </a:solidFill>
                          <a:latin typeface="黑体" panose="02010609060101010101" pitchFamily="49" charset="-122"/>
                          <a:ea typeface="黑体" panose="02010609060101010101" pitchFamily="49" charset="-122"/>
                        </a:defRPr>
                      </a:lvl4pPr>
                      <a:lvl5pPr algn="l" eaLnBrk="0" hangingPunct="0">
                        <a:lnSpc>
                          <a:spcPct val="120000"/>
                        </a:lnSpc>
                        <a:spcBef>
                          <a:spcPct val="50000"/>
                        </a:spcBef>
                        <a:defRPr>
                          <a:solidFill>
                            <a:schemeClr val="tx1"/>
                          </a:solidFill>
                          <a:latin typeface="黑体" panose="02010609060101010101" pitchFamily="49" charset="-122"/>
                          <a:ea typeface="黑体" panose="02010609060101010101" pitchFamily="49" charset="-122"/>
                        </a:defRPr>
                      </a:lvl5pPr>
                      <a:lvl6pPr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6pPr>
                      <a:lvl7pPr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7pPr>
                      <a:lvl8pPr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8pPr>
                      <a:lvl9pPr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900" b="0" i="0" u="none" strike="noStrike" cap="none" normalizeH="0" baseline="0" smtClean="0">
                          <a:ln>
                            <a:noFill/>
                          </a:ln>
                          <a:solidFill>
                            <a:schemeClr val="tx1"/>
                          </a:solidFill>
                          <a:effectLst/>
                          <a:latin typeface="宋体" panose="02010600030101010101" pitchFamily="2" charset="-122"/>
                          <a:ea typeface="宋体" panose="02010600030101010101" pitchFamily="2" charset="-122"/>
                          <a:cs typeface="Times New Roman" panose="02020603050405020304" pitchFamily="18" charset="0"/>
                        </a:rPr>
                        <a:t>22</a:t>
                      </a:r>
                      <a:r>
                        <a:rPr kumimoji="0" lang="zh-CN" altLang="en-US" sz="900" b="0" i="0" u="none" strike="noStrike" cap="none" normalizeH="0" baseline="0" smtClean="0">
                          <a:ln>
                            <a:noFill/>
                          </a:ln>
                          <a:solidFill>
                            <a:schemeClr val="tx1"/>
                          </a:solidFill>
                          <a:effectLst/>
                          <a:latin typeface="宋体" panose="02010600030101010101" pitchFamily="2" charset="-122"/>
                          <a:ea typeface="宋体" panose="02010600030101010101" pitchFamily="2" charset="-122"/>
                          <a:cs typeface="Times New Roman" panose="02020603050405020304" pitchFamily="18" charset="0"/>
                        </a:rPr>
                        <a:t>、</a:t>
                      </a:r>
                      <a:r>
                        <a:rPr kumimoji="0" lang="en-US" altLang="zh-CN" sz="900" b="0" i="0" u="none" strike="noStrike" cap="none" normalizeH="0" baseline="0" smtClean="0">
                          <a:ln>
                            <a:noFill/>
                          </a:ln>
                          <a:solidFill>
                            <a:schemeClr val="tx1"/>
                          </a:solidFill>
                          <a:effectLst/>
                          <a:latin typeface="宋体" panose="02010600030101010101" pitchFamily="2" charset="-122"/>
                          <a:ea typeface="宋体" panose="02010600030101010101" pitchFamily="2" charset="-122"/>
                          <a:cs typeface="Times New Roman" panose="02020603050405020304" pitchFamily="18" charset="0"/>
                        </a:rPr>
                        <a:t>25</a:t>
                      </a:r>
                      <a:r>
                        <a:rPr kumimoji="0" lang="zh-CN" altLang="en-US" sz="900" b="0" i="0" u="none" strike="noStrike" cap="none" normalizeH="0" baseline="0" smtClean="0">
                          <a:ln>
                            <a:noFill/>
                          </a:ln>
                          <a:solidFill>
                            <a:schemeClr val="tx1"/>
                          </a:solidFill>
                          <a:effectLst/>
                          <a:latin typeface="宋体" panose="02010600030101010101" pitchFamily="2" charset="-122"/>
                          <a:ea typeface="宋体" panose="02010600030101010101" pitchFamily="2" charset="-122"/>
                          <a:cs typeface="Times New Roman" panose="02020603050405020304" pitchFamily="18" charset="0"/>
                        </a:rPr>
                        <a:t>号楼</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eaLnBrk="0" hangingPunct="0">
                        <a:lnSpc>
                          <a:spcPct val="120000"/>
                        </a:lnSpc>
                        <a:spcBef>
                          <a:spcPct val="50000"/>
                        </a:spcBef>
                        <a:buClr>
                          <a:schemeClr val="hlink"/>
                        </a:buClr>
                        <a:buFont typeface="Wingdings" panose="05000000000000000000" pitchFamily="2" charset="2"/>
                        <a:defRPr>
                          <a:solidFill>
                            <a:schemeClr val="tx1"/>
                          </a:solidFill>
                          <a:latin typeface="黑体" panose="02010609060101010101" pitchFamily="49" charset="-122"/>
                          <a:ea typeface="黑体" panose="02010609060101010101" pitchFamily="49" charset="-122"/>
                        </a:defRPr>
                      </a:lvl1pPr>
                      <a:lvl2pPr algn="l" eaLnBrk="0" hangingPunct="0">
                        <a:lnSpc>
                          <a:spcPct val="120000"/>
                        </a:lnSpc>
                        <a:spcBef>
                          <a:spcPct val="50000"/>
                        </a:spcBef>
                        <a:buClr>
                          <a:schemeClr val="accent1"/>
                        </a:buClr>
                        <a:buFont typeface="Wingdings" panose="05000000000000000000" pitchFamily="2" charset="2"/>
                        <a:defRPr>
                          <a:solidFill>
                            <a:schemeClr val="tx1"/>
                          </a:solidFill>
                          <a:latin typeface="黑体" panose="02010609060101010101" pitchFamily="49" charset="-122"/>
                          <a:ea typeface="黑体" panose="02010609060101010101" pitchFamily="49" charset="-122"/>
                        </a:defRPr>
                      </a:lvl2pPr>
                      <a:lvl3pPr algn="l" eaLnBrk="0" hangingPunct="0">
                        <a:lnSpc>
                          <a:spcPct val="120000"/>
                        </a:lnSpc>
                        <a:spcBef>
                          <a:spcPct val="50000"/>
                        </a:spcBef>
                        <a:buClr>
                          <a:schemeClr val="tx1"/>
                        </a:buClr>
                        <a:defRPr>
                          <a:solidFill>
                            <a:schemeClr val="tx1"/>
                          </a:solidFill>
                          <a:latin typeface="黑体" panose="02010609060101010101" pitchFamily="49" charset="-122"/>
                          <a:ea typeface="黑体" panose="02010609060101010101" pitchFamily="49" charset="-122"/>
                        </a:defRPr>
                      </a:lvl3pPr>
                      <a:lvl4pPr algn="l" eaLnBrk="0" hangingPunct="0">
                        <a:lnSpc>
                          <a:spcPct val="120000"/>
                        </a:lnSpc>
                        <a:spcBef>
                          <a:spcPct val="50000"/>
                        </a:spcBef>
                        <a:defRPr>
                          <a:solidFill>
                            <a:schemeClr val="tx1"/>
                          </a:solidFill>
                          <a:latin typeface="黑体" panose="02010609060101010101" pitchFamily="49" charset="-122"/>
                          <a:ea typeface="黑体" panose="02010609060101010101" pitchFamily="49" charset="-122"/>
                        </a:defRPr>
                      </a:lvl4pPr>
                      <a:lvl5pPr algn="l" eaLnBrk="0" hangingPunct="0">
                        <a:lnSpc>
                          <a:spcPct val="120000"/>
                        </a:lnSpc>
                        <a:spcBef>
                          <a:spcPct val="50000"/>
                        </a:spcBef>
                        <a:defRPr>
                          <a:solidFill>
                            <a:schemeClr val="tx1"/>
                          </a:solidFill>
                          <a:latin typeface="黑体" panose="02010609060101010101" pitchFamily="49" charset="-122"/>
                          <a:ea typeface="黑体" panose="02010609060101010101" pitchFamily="49" charset="-122"/>
                        </a:defRPr>
                      </a:lvl5pPr>
                      <a:lvl6pPr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6pPr>
                      <a:lvl7pPr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7pPr>
                      <a:lvl8pPr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8pPr>
                      <a:lvl9pPr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900" b="0" i="0" u="none" strike="noStrike" cap="none" normalizeH="0" baseline="0" smtClean="0">
                          <a:ln>
                            <a:noFill/>
                          </a:ln>
                          <a:solidFill>
                            <a:schemeClr val="tx1"/>
                          </a:solidFill>
                          <a:effectLst/>
                          <a:latin typeface="宋体" panose="02010600030101010101" pitchFamily="2" charset="-122"/>
                          <a:ea typeface="宋体" panose="02010600030101010101" pitchFamily="2" charset="-122"/>
                          <a:cs typeface="Times New Roman" panose="02020603050405020304" pitchFamily="18" charset="0"/>
                        </a:rPr>
                        <a:t>2</a:t>
                      </a:r>
                      <a:r>
                        <a:rPr kumimoji="0" lang="zh-CN" altLang="en-US" sz="900" b="0" i="0" u="none" strike="noStrike" cap="none" normalizeH="0" baseline="0" smtClean="0">
                          <a:ln>
                            <a:noFill/>
                          </a:ln>
                          <a:solidFill>
                            <a:schemeClr val="tx1"/>
                          </a:solidFill>
                          <a:effectLst/>
                          <a:latin typeface="宋体" panose="02010600030101010101" pitchFamily="2" charset="-122"/>
                          <a:ea typeface="宋体" panose="02010600030101010101" pitchFamily="2" charset="-122"/>
                          <a:cs typeface="Times New Roman" panose="02020603050405020304" pitchFamily="18" charset="0"/>
                        </a:rPr>
                        <a:t>、</a:t>
                      </a:r>
                      <a:r>
                        <a:rPr kumimoji="0" lang="en-US" altLang="zh-CN" sz="900" b="0" i="0" u="none" strike="noStrike" cap="none" normalizeH="0" baseline="0" smtClean="0">
                          <a:ln>
                            <a:noFill/>
                          </a:ln>
                          <a:solidFill>
                            <a:schemeClr val="tx1"/>
                          </a:solidFill>
                          <a:effectLst/>
                          <a:latin typeface="宋体" panose="02010600030101010101" pitchFamily="2" charset="-122"/>
                          <a:ea typeface="宋体" panose="02010600030101010101" pitchFamily="2" charset="-122"/>
                          <a:cs typeface="Times New Roman" panose="02020603050405020304" pitchFamily="18" charset="0"/>
                        </a:rPr>
                        <a:t>3</a:t>
                      </a:r>
                      <a:r>
                        <a:rPr kumimoji="0" lang="zh-CN" altLang="en-US" sz="900" b="0" i="0" u="none" strike="noStrike" cap="none" normalizeH="0" baseline="0" smtClean="0">
                          <a:ln>
                            <a:noFill/>
                          </a:ln>
                          <a:solidFill>
                            <a:schemeClr val="tx1"/>
                          </a:solidFill>
                          <a:effectLst/>
                          <a:latin typeface="宋体" panose="02010600030101010101" pitchFamily="2" charset="-122"/>
                          <a:ea typeface="宋体" panose="02010600030101010101" pitchFamily="2" charset="-122"/>
                          <a:cs typeface="Times New Roman" panose="02020603050405020304" pitchFamily="18" charset="0"/>
                        </a:rPr>
                        <a:t>、</a:t>
                      </a:r>
                      <a:r>
                        <a:rPr kumimoji="0" lang="en-US" altLang="zh-CN" sz="900" b="0" i="0" u="none" strike="noStrike" cap="none" normalizeH="0" baseline="0" smtClean="0">
                          <a:ln>
                            <a:noFill/>
                          </a:ln>
                          <a:solidFill>
                            <a:schemeClr val="tx1"/>
                          </a:solidFill>
                          <a:effectLst/>
                          <a:latin typeface="宋体" panose="02010600030101010101" pitchFamily="2" charset="-122"/>
                          <a:ea typeface="宋体" panose="02010600030101010101" pitchFamily="2" charset="-122"/>
                          <a:cs typeface="Times New Roman" panose="02020603050405020304" pitchFamily="18" charset="0"/>
                        </a:rPr>
                        <a:t>23</a:t>
                      </a:r>
                      <a:r>
                        <a:rPr kumimoji="0" lang="zh-CN" altLang="en-US" sz="900" b="0" i="0" u="none" strike="noStrike" cap="none" normalizeH="0" baseline="0" smtClean="0">
                          <a:ln>
                            <a:noFill/>
                          </a:ln>
                          <a:solidFill>
                            <a:schemeClr val="tx1"/>
                          </a:solidFill>
                          <a:effectLst/>
                          <a:latin typeface="宋体" panose="02010600030101010101" pitchFamily="2" charset="-122"/>
                          <a:ea typeface="宋体" panose="02010600030101010101" pitchFamily="2" charset="-122"/>
                          <a:cs typeface="Times New Roman" panose="02020603050405020304" pitchFamily="18" charset="0"/>
                        </a:rPr>
                        <a:t>号楼</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eaLnBrk="0" hangingPunct="0">
                        <a:lnSpc>
                          <a:spcPct val="120000"/>
                        </a:lnSpc>
                        <a:spcBef>
                          <a:spcPct val="50000"/>
                        </a:spcBef>
                        <a:buClr>
                          <a:schemeClr val="hlink"/>
                        </a:buClr>
                        <a:buFont typeface="Wingdings" panose="05000000000000000000" pitchFamily="2" charset="2"/>
                        <a:defRPr>
                          <a:solidFill>
                            <a:schemeClr val="tx1"/>
                          </a:solidFill>
                          <a:latin typeface="黑体" panose="02010609060101010101" pitchFamily="49" charset="-122"/>
                          <a:ea typeface="黑体" panose="02010609060101010101" pitchFamily="49" charset="-122"/>
                        </a:defRPr>
                      </a:lvl1pPr>
                      <a:lvl2pPr algn="l" eaLnBrk="0" hangingPunct="0">
                        <a:lnSpc>
                          <a:spcPct val="120000"/>
                        </a:lnSpc>
                        <a:spcBef>
                          <a:spcPct val="50000"/>
                        </a:spcBef>
                        <a:buClr>
                          <a:schemeClr val="accent1"/>
                        </a:buClr>
                        <a:buFont typeface="Wingdings" panose="05000000000000000000" pitchFamily="2" charset="2"/>
                        <a:defRPr>
                          <a:solidFill>
                            <a:schemeClr val="tx1"/>
                          </a:solidFill>
                          <a:latin typeface="黑体" panose="02010609060101010101" pitchFamily="49" charset="-122"/>
                          <a:ea typeface="黑体" panose="02010609060101010101" pitchFamily="49" charset="-122"/>
                        </a:defRPr>
                      </a:lvl2pPr>
                      <a:lvl3pPr algn="l" eaLnBrk="0" hangingPunct="0">
                        <a:lnSpc>
                          <a:spcPct val="120000"/>
                        </a:lnSpc>
                        <a:spcBef>
                          <a:spcPct val="50000"/>
                        </a:spcBef>
                        <a:buClr>
                          <a:schemeClr val="tx1"/>
                        </a:buClr>
                        <a:defRPr>
                          <a:solidFill>
                            <a:schemeClr val="tx1"/>
                          </a:solidFill>
                          <a:latin typeface="黑体" panose="02010609060101010101" pitchFamily="49" charset="-122"/>
                          <a:ea typeface="黑体" panose="02010609060101010101" pitchFamily="49" charset="-122"/>
                        </a:defRPr>
                      </a:lvl3pPr>
                      <a:lvl4pPr algn="l" eaLnBrk="0" hangingPunct="0">
                        <a:lnSpc>
                          <a:spcPct val="120000"/>
                        </a:lnSpc>
                        <a:spcBef>
                          <a:spcPct val="50000"/>
                        </a:spcBef>
                        <a:defRPr>
                          <a:solidFill>
                            <a:schemeClr val="tx1"/>
                          </a:solidFill>
                          <a:latin typeface="黑体" panose="02010609060101010101" pitchFamily="49" charset="-122"/>
                          <a:ea typeface="黑体" panose="02010609060101010101" pitchFamily="49" charset="-122"/>
                        </a:defRPr>
                      </a:lvl4pPr>
                      <a:lvl5pPr algn="l" eaLnBrk="0" hangingPunct="0">
                        <a:lnSpc>
                          <a:spcPct val="120000"/>
                        </a:lnSpc>
                        <a:spcBef>
                          <a:spcPct val="50000"/>
                        </a:spcBef>
                        <a:defRPr>
                          <a:solidFill>
                            <a:schemeClr val="tx1"/>
                          </a:solidFill>
                          <a:latin typeface="黑体" panose="02010609060101010101" pitchFamily="49" charset="-122"/>
                          <a:ea typeface="黑体" panose="02010609060101010101" pitchFamily="49" charset="-122"/>
                        </a:defRPr>
                      </a:lvl5pPr>
                      <a:lvl6pPr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6pPr>
                      <a:lvl7pPr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7pPr>
                      <a:lvl8pPr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8pPr>
                      <a:lvl9pPr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900" b="0" i="0" u="none" strike="noStrike" cap="none" normalizeH="0" baseline="0" smtClean="0">
                          <a:ln>
                            <a:noFill/>
                          </a:ln>
                          <a:solidFill>
                            <a:schemeClr val="tx1"/>
                          </a:solidFill>
                          <a:effectLst/>
                          <a:latin typeface="宋体" panose="02010600030101010101" pitchFamily="2" charset="-122"/>
                          <a:ea typeface="宋体" panose="02010600030101010101" pitchFamily="2" charset="-122"/>
                          <a:cs typeface="Times New Roman" panose="02020603050405020304" pitchFamily="18" charset="0"/>
                        </a:rPr>
                        <a:t>26</a:t>
                      </a:r>
                      <a:r>
                        <a:rPr kumimoji="0" lang="zh-CN" altLang="en-US" sz="900" b="0" i="0" u="none" strike="noStrike" cap="none" normalizeH="0" baseline="0" smtClean="0">
                          <a:ln>
                            <a:noFill/>
                          </a:ln>
                          <a:solidFill>
                            <a:schemeClr val="tx1"/>
                          </a:solidFill>
                          <a:effectLst/>
                          <a:latin typeface="宋体" panose="02010600030101010101" pitchFamily="2" charset="-122"/>
                          <a:ea typeface="宋体" panose="02010600030101010101" pitchFamily="2" charset="-122"/>
                          <a:cs typeface="Times New Roman" panose="02020603050405020304" pitchFamily="18" charset="0"/>
                        </a:rPr>
                        <a:t>号楼部分</a:t>
                      </a:r>
                      <a:endParaRPr kumimoji="0" lang="en-US" altLang="zh-CN" sz="900" b="0" i="0" u="none" strike="noStrike" cap="none" normalizeH="0" baseline="0" smtClean="0">
                        <a:ln>
                          <a:noFill/>
                        </a:ln>
                        <a:solidFill>
                          <a:schemeClr val="tx1"/>
                        </a:solidFill>
                        <a:effectLst/>
                        <a:latin typeface="宋体" panose="02010600030101010101" pitchFamily="2" charset="-122"/>
                        <a:ea typeface="宋体" panose="02010600030101010101" pitchFamily="2" charset="-122"/>
                        <a:cs typeface="Times New Roman" panose="02020603050405020304" pitchFamily="18"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eaLnBrk="0" hangingPunct="0">
                        <a:lnSpc>
                          <a:spcPct val="120000"/>
                        </a:lnSpc>
                        <a:spcBef>
                          <a:spcPct val="50000"/>
                        </a:spcBef>
                        <a:buClr>
                          <a:schemeClr val="hlink"/>
                        </a:buClr>
                        <a:buFont typeface="Wingdings" panose="05000000000000000000" pitchFamily="2" charset="2"/>
                        <a:defRPr>
                          <a:solidFill>
                            <a:schemeClr val="tx1"/>
                          </a:solidFill>
                          <a:latin typeface="黑体" panose="02010609060101010101" pitchFamily="49" charset="-122"/>
                          <a:ea typeface="黑体" panose="02010609060101010101" pitchFamily="49" charset="-122"/>
                        </a:defRPr>
                      </a:lvl1pPr>
                      <a:lvl2pPr algn="l" eaLnBrk="0" hangingPunct="0">
                        <a:lnSpc>
                          <a:spcPct val="120000"/>
                        </a:lnSpc>
                        <a:spcBef>
                          <a:spcPct val="50000"/>
                        </a:spcBef>
                        <a:buClr>
                          <a:schemeClr val="accent1"/>
                        </a:buClr>
                        <a:buFont typeface="Wingdings" panose="05000000000000000000" pitchFamily="2" charset="2"/>
                        <a:defRPr>
                          <a:solidFill>
                            <a:schemeClr val="tx1"/>
                          </a:solidFill>
                          <a:latin typeface="黑体" panose="02010609060101010101" pitchFamily="49" charset="-122"/>
                          <a:ea typeface="黑体" panose="02010609060101010101" pitchFamily="49" charset="-122"/>
                        </a:defRPr>
                      </a:lvl2pPr>
                      <a:lvl3pPr algn="l" eaLnBrk="0" hangingPunct="0">
                        <a:lnSpc>
                          <a:spcPct val="120000"/>
                        </a:lnSpc>
                        <a:spcBef>
                          <a:spcPct val="50000"/>
                        </a:spcBef>
                        <a:buClr>
                          <a:schemeClr val="tx1"/>
                        </a:buClr>
                        <a:defRPr>
                          <a:solidFill>
                            <a:schemeClr val="tx1"/>
                          </a:solidFill>
                          <a:latin typeface="黑体" panose="02010609060101010101" pitchFamily="49" charset="-122"/>
                          <a:ea typeface="黑体" panose="02010609060101010101" pitchFamily="49" charset="-122"/>
                        </a:defRPr>
                      </a:lvl3pPr>
                      <a:lvl4pPr algn="l" eaLnBrk="0" hangingPunct="0">
                        <a:lnSpc>
                          <a:spcPct val="120000"/>
                        </a:lnSpc>
                        <a:spcBef>
                          <a:spcPct val="50000"/>
                        </a:spcBef>
                        <a:defRPr>
                          <a:solidFill>
                            <a:schemeClr val="tx1"/>
                          </a:solidFill>
                          <a:latin typeface="黑体" panose="02010609060101010101" pitchFamily="49" charset="-122"/>
                          <a:ea typeface="黑体" panose="02010609060101010101" pitchFamily="49" charset="-122"/>
                        </a:defRPr>
                      </a:lvl4pPr>
                      <a:lvl5pPr algn="l" eaLnBrk="0" hangingPunct="0">
                        <a:lnSpc>
                          <a:spcPct val="120000"/>
                        </a:lnSpc>
                        <a:spcBef>
                          <a:spcPct val="50000"/>
                        </a:spcBef>
                        <a:defRPr>
                          <a:solidFill>
                            <a:schemeClr val="tx1"/>
                          </a:solidFill>
                          <a:latin typeface="黑体" panose="02010609060101010101" pitchFamily="49" charset="-122"/>
                          <a:ea typeface="黑体" panose="02010609060101010101" pitchFamily="49" charset="-122"/>
                        </a:defRPr>
                      </a:lvl5pPr>
                      <a:lvl6pPr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6pPr>
                      <a:lvl7pPr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7pPr>
                      <a:lvl8pPr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8pPr>
                      <a:lvl9pPr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900" b="0" i="0" u="none" strike="noStrike" cap="none" normalizeH="0" baseline="0" smtClean="0">
                          <a:ln>
                            <a:noFill/>
                          </a:ln>
                          <a:solidFill>
                            <a:schemeClr val="tx1"/>
                          </a:solidFill>
                          <a:effectLst/>
                          <a:latin typeface="宋体" panose="02010600030101010101" pitchFamily="2" charset="-122"/>
                          <a:ea typeface="宋体" panose="02010600030101010101" pitchFamily="2" charset="-122"/>
                          <a:cs typeface="Times New Roman" panose="02020603050405020304" pitchFamily="18" charset="0"/>
                        </a:rPr>
                        <a:t>33</a:t>
                      </a:r>
                      <a:r>
                        <a:rPr kumimoji="0" lang="zh-CN" altLang="en-US" sz="900" b="0" i="0" u="none" strike="noStrike" cap="none" normalizeH="0" baseline="0" smtClean="0">
                          <a:ln>
                            <a:noFill/>
                          </a:ln>
                          <a:solidFill>
                            <a:schemeClr val="tx1"/>
                          </a:solidFill>
                          <a:effectLst/>
                          <a:latin typeface="宋体" panose="02010600030101010101" pitchFamily="2" charset="-122"/>
                          <a:ea typeface="宋体" panose="02010600030101010101" pitchFamily="2" charset="-122"/>
                          <a:cs typeface="Times New Roman" panose="02020603050405020304" pitchFamily="18" charset="0"/>
                        </a:rPr>
                        <a:t>号楼</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eaLnBrk="0" hangingPunct="0">
                        <a:lnSpc>
                          <a:spcPct val="120000"/>
                        </a:lnSpc>
                        <a:spcBef>
                          <a:spcPct val="50000"/>
                        </a:spcBef>
                        <a:buClr>
                          <a:schemeClr val="hlink"/>
                        </a:buClr>
                        <a:buFont typeface="Wingdings" panose="05000000000000000000" pitchFamily="2" charset="2"/>
                        <a:defRPr>
                          <a:solidFill>
                            <a:schemeClr val="tx1"/>
                          </a:solidFill>
                          <a:latin typeface="黑体" panose="02010609060101010101" pitchFamily="49" charset="-122"/>
                          <a:ea typeface="黑体" panose="02010609060101010101" pitchFamily="49" charset="-122"/>
                        </a:defRPr>
                      </a:lvl1pPr>
                      <a:lvl2pPr algn="l" eaLnBrk="0" hangingPunct="0">
                        <a:lnSpc>
                          <a:spcPct val="120000"/>
                        </a:lnSpc>
                        <a:spcBef>
                          <a:spcPct val="50000"/>
                        </a:spcBef>
                        <a:buClr>
                          <a:schemeClr val="accent1"/>
                        </a:buClr>
                        <a:buFont typeface="Wingdings" panose="05000000000000000000" pitchFamily="2" charset="2"/>
                        <a:defRPr>
                          <a:solidFill>
                            <a:schemeClr val="tx1"/>
                          </a:solidFill>
                          <a:latin typeface="黑体" panose="02010609060101010101" pitchFamily="49" charset="-122"/>
                          <a:ea typeface="黑体" panose="02010609060101010101" pitchFamily="49" charset="-122"/>
                        </a:defRPr>
                      </a:lvl2pPr>
                      <a:lvl3pPr algn="l" eaLnBrk="0" hangingPunct="0">
                        <a:lnSpc>
                          <a:spcPct val="120000"/>
                        </a:lnSpc>
                        <a:spcBef>
                          <a:spcPct val="50000"/>
                        </a:spcBef>
                        <a:buClr>
                          <a:schemeClr val="tx1"/>
                        </a:buClr>
                        <a:defRPr>
                          <a:solidFill>
                            <a:schemeClr val="tx1"/>
                          </a:solidFill>
                          <a:latin typeface="黑体" panose="02010609060101010101" pitchFamily="49" charset="-122"/>
                          <a:ea typeface="黑体" panose="02010609060101010101" pitchFamily="49" charset="-122"/>
                        </a:defRPr>
                      </a:lvl3pPr>
                      <a:lvl4pPr algn="l" eaLnBrk="0" hangingPunct="0">
                        <a:lnSpc>
                          <a:spcPct val="120000"/>
                        </a:lnSpc>
                        <a:spcBef>
                          <a:spcPct val="50000"/>
                        </a:spcBef>
                        <a:defRPr>
                          <a:solidFill>
                            <a:schemeClr val="tx1"/>
                          </a:solidFill>
                          <a:latin typeface="黑体" panose="02010609060101010101" pitchFamily="49" charset="-122"/>
                          <a:ea typeface="黑体" panose="02010609060101010101" pitchFamily="49" charset="-122"/>
                        </a:defRPr>
                      </a:lvl4pPr>
                      <a:lvl5pPr algn="l" eaLnBrk="0" hangingPunct="0">
                        <a:lnSpc>
                          <a:spcPct val="120000"/>
                        </a:lnSpc>
                        <a:spcBef>
                          <a:spcPct val="50000"/>
                        </a:spcBef>
                        <a:defRPr>
                          <a:solidFill>
                            <a:schemeClr val="tx1"/>
                          </a:solidFill>
                          <a:latin typeface="黑体" panose="02010609060101010101" pitchFamily="49" charset="-122"/>
                          <a:ea typeface="黑体" panose="02010609060101010101" pitchFamily="49" charset="-122"/>
                        </a:defRPr>
                      </a:lvl5pPr>
                      <a:lvl6pPr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6pPr>
                      <a:lvl7pPr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7pPr>
                      <a:lvl8pPr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8pPr>
                      <a:lvl9pPr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900" b="0" i="0" u="none" strike="noStrike" cap="none" normalizeH="0" baseline="0" smtClean="0">
                          <a:ln>
                            <a:noFill/>
                          </a:ln>
                          <a:solidFill>
                            <a:schemeClr val="tx1"/>
                          </a:solidFill>
                          <a:effectLst/>
                          <a:latin typeface="宋体" panose="02010600030101010101" pitchFamily="2" charset="-122"/>
                          <a:ea typeface="宋体" panose="02010600030101010101" pitchFamily="2" charset="-122"/>
                          <a:cs typeface="Times New Roman" panose="02020603050405020304" pitchFamily="18" charset="0"/>
                        </a:rPr>
                        <a:t>29</a:t>
                      </a:r>
                      <a:r>
                        <a:rPr kumimoji="0" lang="zh-CN" altLang="en-US" sz="900" b="0" i="0" u="none" strike="noStrike" cap="none" normalizeH="0" baseline="0" smtClean="0">
                          <a:ln>
                            <a:noFill/>
                          </a:ln>
                          <a:solidFill>
                            <a:schemeClr val="tx1"/>
                          </a:solidFill>
                          <a:effectLst/>
                          <a:latin typeface="宋体" panose="02010600030101010101" pitchFamily="2" charset="-122"/>
                          <a:ea typeface="宋体" panose="02010600030101010101" pitchFamily="2" charset="-122"/>
                          <a:cs typeface="Times New Roman" panose="02020603050405020304" pitchFamily="18" charset="0"/>
                        </a:rPr>
                        <a:t>号楼</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eaLnBrk="0" hangingPunct="0">
                        <a:lnSpc>
                          <a:spcPct val="120000"/>
                        </a:lnSpc>
                        <a:spcBef>
                          <a:spcPct val="50000"/>
                        </a:spcBef>
                        <a:buClr>
                          <a:schemeClr val="hlink"/>
                        </a:buClr>
                        <a:buFont typeface="Wingdings" panose="05000000000000000000" pitchFamily="2" charset="2"/>
                        <a:defRPr>
                          <a:solidFill>
                            <a:schemeClr val="tx1"/>
                          </a:solidFill>
                          <a:latin typeface="黑体" panose="02010609060101010101" pitchFamily="49" charset="-122"/>
                          <a:ea typeface="黑体" panose="02010609060101010101" pitchFamily="49" charset="-122"/>
                        </a:defRPr>
                      </a:lvl1pPr>
                      <a:lvl2pPr algn="l" eaLnBrk="0" hangingPunct="0">
                        <a:lnSpc>
                          <a:spcPct val="120000"/>
                        </a:lnSpc>
                        <a:spcBef>
                          <a:spcPct val="50000"/>
                        </a:spcBef>
                        <a:buClr>
                          <a:schemeClr val="accent1"/>
                        </a:buClr>
                        <a:buFont typeface="Wingdings" panose="05000000000000000000" pitchFamily="2" charset="2"/>
                        <a:defRPr>
                          <a:solidFill>
                            <a:schemeClr val="tx1"/>
                          </a:solidFill>
                          <a:latin typeface="黑体" panose="02010609060101010101" pitchFamily="49" charset="-122"/>
                          <a:ea typeface="黑体" panose="02010609060101010101" pitchFamily="49" charset="-122"/>
                        </a:defRPr>
                      </a:lvl2pPr>
                      <a:lvl3pPr algn="l" eaLnBrk="0" hangingPunct="0">
                        <a:lnSpc>
                          <a:spcPct val="120000"/>
                        </a:lnSpc>
                        <a:spcBef>
                          <a:spcPct val="50000"/>
                        </a:spcBef>
                        <a:buClr>
                          <a:schemeClr val="tx1"/>
                        </a:buClr>
                        <a:defRPr>
                          <a:solidFill>
                            <a:schemeClr val="tx1"/>
                          </a:solidFill>
                          <a:latin typeface="黑体" panose="02010609060101010101" pitchFamily="49" charset="-122"/>
                          <a:ea typeface="黑体" panose="02010609060101010101" pitchFamily="49" charset="-122"/>
                        </a:defRPr>
                      </a:lvl3pPr>
                      <a:lvl4pPr algn="l" eaLnBrk="0" hangingPunct="0">
                        <a:lnSpc>
                          <a:spcPct val="120000"/>
                        </a:lnSpc>
                        <a:spcBef>
                          <a:spcPct val="50000"/>
                        </a:spcBef>
                        <a:defRPr>
                          <a:solidFill>
                            <a:schemeClr val="tx1"/>
                          </a:solidFill>
                          <a:latin typeface="黑体" panose="02010609060101010101" pitchFamily="49" charset="-122"/>
                          <a:ea typeface="黑体" panose="02010609060101010101" pitchFamily="49" charset="-122"/>
                        </a:defRPr>
                      </a:lvl4pPr>
                      <a:lvl5pPr algn="l" eaLnBrk="0" hangingPunct="0">
                        <a:lnSpc>
                          <a:spcPct val="120000"/>
                        </a:lnSpc>
                        <a:spcBef>
                          <a:spcPct val="50000"/>
                        </a:spcBef>
                        <a:defRPr>
                          <a:solidFill>
                            <a:schemeClr val="tx1"/>
                          </a:solidFill>
                          <a:latin typeface="黑体" panose="02010609060101010101" pitchFamily="49" charset="-122"/>
                          <a:ea typeface="黑体" panose="02010609060101010101" pitchFamily="49" charset="-122"/>
                        </a:defRPr>
                      </a:lvl5pPr>
                      <a:lvl6pPr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6pPr>
                      <a:lvl7pPr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7pPr>
                      <a:lvl8pPr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8pPr>
                      <a:lvl9pPr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900" b="0" i="0" u="none" strike="noStrike" cap="none" normalizeH="0" baseline="0" smtClean="0">
                          <a:ln>
                            <a:noFill/>
                          </a:ln>
                          <a:solidFill>
                            <a:schemeClr val="tx1"/>
                          </a:solidFill>
                          <a:effectLst/>
                          <a:latin typeface="宋体" panose="02010600030101010101" pitchFamily="2" charset="-122"/>
                          <a:ea typeface="宋体" panose="02010600030101010101" pitchFamily="2" charset="-122"/>
                          <a:cs typeface="Times New Roman" panose="02020603050405020304" pitchFamily="18" charset="0"/>
                        </a:rPr>
                        <a:t>28</a:t>
                      </a:r>
                      <a:r>
                        <a:rPr kumimoji="0" lang="zh-CN" altLang="en-US" sz="900" b="0" i="0" u="none" strike="noStrike" cap="none" normalizeH="0" baseline="0" smtClean="0">
                          <a:ln>
                            <a:noFill/>
                          </a:ln>
                          <a:solidFill>
                            <a:schemeClr val="tx1"/>
                          </a:solidFill>
                          <a:effectLst/>
                          <a:latin typeface="宋体" panose="02010600030101010101" pitchFamily="2" charset="-122"/>
                          <a:ea typeface="宋体" panose="02010600030101010101" pitchFamily="2" charset="-122"/>
                          <a:cs typeface="Times New Roman" panose="02020603050405020304" pitchFamily="18" charset="0"/>
                        </a:rPr>
                        <a:t>号楼</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eaLnBrk="0" hangingPunct="0">
                        <a:lnSpc>
                          <a:spcPct val="120000"/>
                        </a:lnSpc>
                        <a:spcBef>
                          <a:spcPct val="50000"/>
                        </a:spcBef>
                        <a:buClr>
                          <a:schemeClr val="hlink"/>
                        </a:buClr>
                        <a:buFont typeface="Wingdings" panose="05000000000000000000" pitchFamily="2" charset="2"/>
                        <a:defRPr>
                          <a:solidFill>
                            <a:schemeClr val="tx1"/>
                          </a:solidFill>
                          <a:latin typeface="黑体" panose="02010609060101010101" pitchFamily="49" charset="-122"/>
                          <a:ea typeface="黑体" panose="02010609060101010101" pitchFamily="49" charset="-122"/>
                        </a:defRPr>
                      </a:lvl1pPr>
                      <a:lvl2pPr algn="l" eaLnBrk="0" hangingPunct="0">
                        <a:lnSpc>
                          <a:spcPct val="120000"/>
                        </a:lnSpc>
                        <a:spcBef>
                          <a:spcPct val="50000"/>
                        </a:spcBef>
                        <a:buClr>
                          <a:schemeClr val="accent1"/>
                        </a:buClr>
                        <a:buFont typeface="Wingdings" panose="05000000000000000000" pitchFamily="2" charset="2"/>
                        <a:defRPr>
                          <a:solidFill>
                            <a:schemeClr val="tx1"/>
                          </a:solidFill>
                          <a:latin typeface="黑体" panose="02010609060101010101" pitchFamily="49" charset="-122"/>
                          <a:ea typeface="黑体" panose="02010609060101010101" pitchFamily="49" charset="-122"/>
                        </a:defRPr>
                      </a:lvl2pPr>
                      <a:lvl3pPr algn="l" eaLnBrk="0" hangingPunct="0">
                        <a:lnSpc>
                          <a:spcPct val="120000"/>
                        </a:lnSpc>
                        <a:spcBef>
                          <a:spcPct val="50000"/>
                        </a:spcBef>
                        <a:buClr>
                          <a:schemeClr val="tx1"/>
                        </a:buClr>
                        <a:defRPr>
                          <a:solidFill>
                            <a:schemeClr val="tx1"/>
                          </a:solidFill>
                          <a:latin typeface="黑体" panose="02010609060101010101" pitchFamily="49" charset="-122"/>
                          <a:ea typeface="黑体" panose="02010609060101010101" pitchFamily="49" charset="-122"/>
                        </a:defRPr>
                      </a:lvl3pPr>
                      <a:lvl4pPr algn="l" eaLnBrk="0" hangingPunct="0">
                        <a:lnSpc>
                          <a:spcPct val="120000"/>
                        </a:lnSpc>
                        <a:spcBef>
                          <a:spcPct val="50000"/>
                        </a:spcBef>
                        <a:defRPr>
                          <a:solidFill>
                            <a:schemeClr val="tx1"/>
                          </a:solidFill>
                          <a:latin typeface="黑体" panose="02010609060101010101" pitchFamily="49" charset="-122"/>
                          <a:ea typeface="黑体" panose="02010609060101010101" pitchFamily="49" charset="-122"/>
                        </a:defRPr>
                      </a:lvl4pPr>
                      <a:lvl5pPr algn="l" eaLnBrk="0" hangingPunct="0">
                        <a:lnSpc>
                          <a:spcPct val="120000"/>
                        </a:lnSpc>
                        <a:spcBef>
                          <a:spcPct val="50000"/>
                        </a:spcBef>
                        <a:defRPr>
                          <a:solidFill>
                            <a:schemeClr val="tx1"/>
                          </a:solidFill>
                          <a:latin typeface="黑体" panose="02010609060101010101" pitchFamily="49" charset="-122"/>
                          <a:ea typeface="黑体" panose="02010609060101010101" pitchFamily="49" charset="-122"/>
                        </a:defRPr>
                      </a:lvl5pPr>
                      <a:lvl6pPr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6pPr>
                      <a:lvl7pPr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7pPr>
                      <a:lvl8pPr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8pPr>
                      <a:lvl9pPr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900" b="0" i="0" u="none" strike="noStrike" cap="none" normalizeH="0" baseline="0" smtClean="0">
                          <a:ln>
                            <a:noFill/>
                          </a:ln>
                          <a:solidFill>
                            <a:schemeClr val="tx1"/>
                          </a:solidFill>
                          <a:effectLst/>
                          <a:latin typeface="宋体" panose="02010600030101010101" pitchFamily="2" charset="-122"/>
                          <a:ea typeface="宋体" panose="02010600030101010101" pitchFamily="2" charset="-122"/>
                          <a:cs typeface="Times New Roman" panose="02020603050405020304" pitchFamily="18" charset="0"/>
                        </a:rPr>
                        <a:t>27</a:t>
                      </a:r>
                      <a:r>
                        <a:rPr kumimoji="0" lang="zh-CN" altLang="en-US" sz="900" b="0" i="0" u="none" strike="noStrike" cap="none" normalizeH="0" baseline="0" smtClean="0">
                          <a:ln>
                            <a:noFill/>
                          </a:ln>
                          <a:solidFill>
                            <a:schemeClr val="tx1"/>
                          </a:solidFill>
                          <a:effectLst/>
                          <a:latin typeface="宋体" panose="02010600030101010101" pitchFamily="2" charset="-122"/>
                          <a:ea typeface="宋体" panose="02010600030101010101" pitchFamily="2" charset="-122"/>
                          <a:cs typeface="Times New Roman" panose="02020603050405020304" pitchFamily="18" charset="0"/>
                        </a:rPr>
                        <a:t>号楼</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eaLnBrk="0" hangingPunct="0">
                        <a:lnSpc>
                          <a:spcPct val="120000"/>
                        </a:lnSpc>
                        <a:spcBef>
                          <a:spcPct val="50000"/>
                        </a:spcBef>
                        <a:buClr>
                          <a:schemeClr val="hlink"/>
                        </a:buClr>
                        <a:buFont typeface="Wingdings" panose="05000000000000000000" pitchFamily="2" charset="2"/>
                        <a:defRPr>
                          <a:solidFill>
                            <a:schemeClr val="tx1"/>
                          </a:solidFill>
                          <a:latin typeface="黑体" panose="02010609060101010101" pitchFamily="49" charset="-122"/>
                          <a:ea typeface="黑体" panose="02010609060101010101" pitchFamily="49" charset="-122"/>
                        </a:defRPr>
                      </a:lvl1pPr>
                      <a:lvl2pPr algn="l" eaLnBrk="0" hangingPunct="0">
                        <a:lnSpc>
                          <a:spcPct val="120000"/>
                        </a:lnSpc>
                        <a:spcBef>
                          <a:spcPct val="50000"/>
                        </a:spcBef>
                        <a:buClr>
                          <a:schemeClr val="accent1"/>
                        </a:buClr>
                        <a:buFont typeface="Wingdings" panose="05000000000000000000" pitchFamily="2" charset="2"/>
                        <a:defRPr>
                          <a:solidFill>
                            <a:schemeClr val="tx1"/>
                          </a:solidFill>
                          <a:latin typeface="黑体" panose="02010609060101010101" pitchFamily="49" charset="-122"/>
                          <a:ea typeface="黑体" panose="02010609060101010101" pitchFamily="49" charset="-122"/>
                        </a:defRPr>
                      </a:lvl2pPr>
                      <a:lvl3pPr algn="l" eaLnBrk="0" hangingPunct="0">
                        <a:lnSpc>
                          <a:spcPct val="120000"/>
                        </a:lnSpc>
                        <a:spcBef>
                          <a:spcPct val="50000"/>
                        </a:spcBef>
                        <a:buClr>
                          <a:schemeClr val="tx1"/>
                        </a:buClr>
                        <a:defRPr>
                          <a:solidFill>
                            <a:schemeClr val="tx1"/>
                          </a:solidFill>
                          <a:latin typeface="黑体" panose="02010609060101010101" pitchFamily="49" charset="-122"/>
                          <a:ea typeface="黑体" panose="02010609060101010101" pitchFamily="49" charset="-122"/>
                        </a:defRPr>
                      </a:lvl3pPr>
                      <a:lvl4pPr algn="l" eaLnBrk="0" hangingPunct="0">
                        <a:lnSpc>
                          <a:spcPct val="120000"/>
                        </a:lnSpc>
                        <a:spcBef>
                          <a:spcPct val="50000"/>
                        </a:spcBef>
                        <a:defRPr>
                          <a:solidFill>
                            <a:schemeClr val="tx1"/>
                          </a:solidFill>
                          <a:latin typeface="黑体" panose="02010609060101010101" pitchFamily="49" charset="-122"/>
                          <a:ea typeface="黑体" panose="02010609060101010101" pitchFamily="49" charset="-122"/>
                        </a:defRPr>
                      </a:lvl4pPr>
                      <a:lvl5pPr algn="l" eaLnBrk="0" hangingPunct="0">
                        <a:lnSpc>
                          <a:spcPct val="120000"/>
                        </a:lnSpc>
                        <a:spcBef>
                          <a:spcPct val="50000"/>
                        </a:spcBef>
                        <a:defRPr>
                          <a:solidFill>
                            <a:schemeClr val="tx1"/>
                          </a:solidFill>
                          <a:latin typeface="黑体" panose="02010609060101010101" pitchFamily="49" charset="-122"/>
                          <a:ea typeface="黑体" panose="02010609060101010101" pitchFamily="49" charset="-122"/>
                        </a:defRPr>
                      </a:lvl5pPr>
                      <a:lvl6pPr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6pPr>
                      <a:lvl7pPr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7pPr>
                      <a:lvl8pPr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8pPr>
                      <a:lvl9pPr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900" b="0" i="0" u="none" strike="noStrike" cap="none" normalizeH="0" baseline="0" smtClean="0">
                          <a:ln>
                            <a:noFill/>
                          </a:ln>
                          <a:solidFill>
                            <a:schemeClr val="tx1"/>
                          </a:solidFill>
                          <a:effectLst/>
                          <a:latin typeface="宋体" panose="02010600030101010101" pitchFamily="2" charset="-122"/>
                          <a:ea typeface="宋体" panose="02010600030101010101" pitchFamily="2" charset="-122"/>
                          <a:cs typeface="Times New Roman" panose="02020603050405020304" pitchFamily="18" charset="0"/>
                        </a:rPr>
                        <a:t>4</a:t>
                      </a:r>
                      <a:r>
                        <a:rPr kumimoji="0" lang="zh-CN" altLang="en-US" sz="900" b="0" i="0" u="none" strike="noStrike" cap="none" normalizeH="0" baseline="0" smtClean="0">
                          <a:ln>
                            <a:noFill/>
                          </a:ln>
                          <a:solidFill>
                            <a:schemeClr val="tx1"/>
                          </a:solidFill>
                          <a:effectLst/>
                          <a:latin typeface="宋体" panose="02010600030101010101" pitchFamily="2" charset="-122"/>
                          <a:ea typeface="宋体" panose="02010600030101010101" pitchFamily="2" charset="-122"/>
                          <a:cs typeface="Times New Roman" panose="02020603050405020304" pitchFamily="18" charset="0"/>
                        </a:rPr>
                        <a:t>、</a:t>
                      </a:r>
                      <a:r>
                        <a:rPr kumimoji="0" lang="en-US" altLang="zh-CN" sz="900" b="0" i="0" u="none" strike="noStrike" cap="none" normalizeH="0" baseline="0" smtClean="0">
                          <a:ln>
                            <a:noFill/>
                          </a:ln>
                          <a:solidFill>
                            <a:schemeClr val="tx1"/>
                          </a:solidFill>
                          <a:effectLst/>
                          <a:latin typeface="宋体" panose="02010600030101010101" pitchFamily="2" charset="-122"/>
                          <a:ea typeface="宋体" panose="02010600030101010101" pitchFamily="2" charset="-122"/>
                          <a:cs typeface="Times New Roman" panose="02020603050405020304" pitchFamily="18" charset="0"/>
                        </a:rPr>
                        <a:t>30</a:t>
                      </a:r>
                      <a:r>
                        <a:rPr kumimoji="0" lang="zh-CN" altLang="en-US" sz="900" b="0" i="0" u="none" strike="noStrike" cap="none" normalizeH="0" baseline="0" smtClean="0">
                          <a:ln>
                            <a:noFill/>
                          </a:ln>
                          <a:solidFill>
                            <a:schemeClr val="tx1"/>
                          </a:solidFill>
                          <a:effectLst/>
                          <a:latin typeface="宋体" panose="02010600030101010101" pitchFamily="2" charset="-122"/>
                          <a:ea typeface="宋体" panose="02010600030101010101" pitchFamily="2" charset="-122"/>
                          <a:cs typeface="Times New Roman" panose="02020603050405020304" pitchFamily="18" charset="0"/>
                        </a:rPr>
                        <a:t>至</a:t>
                      </a:r>
                      <a:r>
                        <a:rPr kumimoji="0" lang="en-US" altLang="zh-CN" sz="900" b="0" i="0" u="none" strike="noStrike" cap="none" normalizeH="0" baseline="0" smtClean="0">
                          <a:ln>
                            <a:noFill/>
                          </a:ln>
                          <a:solidFill>
                            <a:schemeClr val="tx1"/>
                          </a:solidFill>
                          <a:effectLst/>
                          <a:latin typeface="宋体" panose="02010600030101010101" pitchFamily="2" charset="-122"/>
                          <a:ea typeface="宋体" panose="02010600030101010101" pitchFamily="2" charset="-122"/>
                          <a:cs typeface="Times New Roman" panose="02020603050405020304" pitchFamily="18" charset="0"/>
                        </a:rPr>
                        <a:t>32</a:t>
                      </a:r>
                      <a:r>
                        <a:rPr kumimoji="0" lang="zh-CN" altLang="en-US" sz="900" b="0" i="0" u="none" strike="noStrike" cap="none" normalizeH="0" baseline="0" smtClean="0">
                          <a:ln>
                            <a:noFill/>
                          </a:ln>
                          <a:solidFill>
                            <a:schemeClr val="tx1"/>
                          </a:solidFill>
                          <a:effectLst/>
                          <a:latin typeface="宋体" panose="02010600030101010101" pitchFamily="2" charset="-122"/>
                          <a:ea typeface="宋体" panose="02010600030101010101" pitchFamily="2" charset="-122"/>
                          <a:cs typeface="Times New Roman" panose="02020603050405020304" pitchFamily="18" charset="0"/>
                        </a:rPr>
                        <a:t>号楼</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eaLnBrk="0" hangingPunct="0">
                        <a:lnSpc>
                          <a:spcPct val="120000"/>
                        </a:lnSpc>
                        <a:spcBef>
                          <a:spcPct val="50000"/>
                        </a:spcBef>
                        <a:buClr>
                          <a:schemeClr val="hlink"/>
                        </a:buClr>
                        <a:buFont typeface="Wingdings" panose="05000000000000000000" pitchFamily="2" charset="2"/>
                        <a:defRPr>
                          <a:solidFill>
                            <a:schemeClr val="tx1"/>
                          </a:solidFill>
                          <a:latin typeface="黑体" panose="02010609060101010101" pitchFamily="49" charset="-122"/>
                          <a:ea typeface="黑体" panose="02010609060101010101" pitchFamily="49" charset="-122"/>
                        </a:defRPr>
                      </a:lvl1pPr>
                      <a:lvl2pPr algn="l" eaLnBrk="0" hangingPunct="0">
                        <a:lnSpc>
                          <a:spcPct val="120000"/>
                        </a:lnSpc>
                        <a:spcBef>
                          <a:spcPct val="50000"/>
                        </a:spcBef>
                        <a:buClr>
                          <a:schemeClr val="accent1"/>
                        </a:buClr>
                        <a:buFont typeface="Wingdings" panose="05000000000000000000" pitchFamily="2" charset="2"/>
                        <a:defRPr>
                          <a:solidFill>
                            <a:schemeClr val="tx1"/>
                          </a:solidFill>
                          <a:latin typeface="黑体" panose="02010609060101010101" pitchFamily="49" charset="-122"/>
                          <a:ea typeface="黑体" panose="02010609060101010101" pitchFamily="49" charset="-122"/>
                        </a:defRPr>
                      </a:lvl2pPr>
                      <a:lvl3pPr algn="l" eaLnBrk="0" hangingPunct="0">
                        <a:lnSpc>
                          <a:spcPct val="120000"/>
                        </a:lnSpc>
                        <a:spcBef>
                          <a:spcPct val="50000"/>
                        </a:spcBef>
                        <a:buClr>
                          <a:schemeClr val="tx1"/>
                        </a:buClr>
                        <a:defRPr>
                          <a:solidFill>
                            <a:schemeClr val="tx1"/>
                          </a:solidFill>
                          <a:latin typeface="黑体" panose="02010609060101010101" pitchFamily="49" charset="-122"/>
                          <a:ea typeface="黑体" panose="02010609060101010101" pitchFamily="49" charset="-122"/>
                        </a:defRPr>
                      </a:lvl3pPr>
                      <a:lvl4pPr algn="l" eaLnBrk="0" hangingPunct="0">
                        <a:lnSpc>
                          <a:spcPct val="120000"/>
                        </a:lnSpc>
                        <a:spcBef>
                          <a:spcPct val="50000"/>
                        </a:spcBef>
                        <a:defRPr>
                          <a:solidFill>
                            <a:schemeClr val="tx1"/>
                          </a:solidFill>
                          <a:latin typeface="黑体" panose="02010609060101010101" pitchFamily="49" charset="-122"/>
                          <a:ea typeface="黑体" panose="02010609060101010101" pitchFamily="49" charset="-122"/>
                        </a:defRPr>
                      </a:lvl4pPr>
                      <a:lvl5pPr algn="l" eaLnBrk="0" hangingPunct="0">
                        <a:lnSpc>
                          <a:spcPct val="120000"/>
                        </a:lnSpc>
                        <a:spcBef>
                          <a:spcPct val="50000"/>
                        </a:spcBef>
                        <a:defRPr>
                          <a:solidFill>
                            <a:schemeClr val="tx1"/>
                          </a:solidFill>
                          <a:latin typeface="黑体" panose="02010609060101010101" pitchFamily="49" charset="-122"/>
                          <a:ea typeface="黑体" panose="02010609060101010101" pitchFamily="49" charset="-122"/>
                        </a:defRPr>
                      </a:lvl5pPr>
                      <a:lvl6pPr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6pPr>
                      <a:lvl7pPr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7pPr>
                      <a:lvl8pPr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8pPr>
                      <a:lvl9pPr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900" b="0" i="0" u="none" strike="noStrike" cap="none" normalizeH="0" baseline="0" dirty="0" smtClean="0">
                          <a:ln>
                            <a:noFill/>
                          </a:ln>
                          <a:solidFill>
                            <a:schemeClr val="tx1"/>
                          </a:solidFill>
                          <a:effectLst/>
                          <a:latin typeface="宋体" panose="02010600030101010101" pitchFamily="2" charset="-122"/>
                          <a:ea typeface="宋体" panose="02010600030101010101" pitchFamily="2" charset="-122"/>
                          <a:cs typeface="Times New Roman" panose="02020603050405020304" pitchFamily="18" charset="0"/>
                        </a:rPr>
                        <a:t>11</a:t>
                      </a:r>
                      <a:r>
                        <a:rPr kumimoji="0" lang="zh-CN" altLang="en-US" sz="900" b="0" i="0" u="none" strike="noStrike" cap="none" normalizeH="0" baseline="0" dirty="0" smtClean="0">
                          <a:ln>
                            <a:noFill/>
                          </a:ln>
                          <a:solidFill>
                            <a:schemeClr val="tx1"/>
                          </a:solidFill>
                          <a:effectLst/>
                          <a:latin typeface="宋体" panose="02010600030101010101" pitchFamily="2" charset="-122"/>
                          <a:ea typeface="宋体" panose="02010600030101010101" pitchFamily="2" charset="-122"/>
                          <a:cs typeface="Times New Roman" panose="02020603050405020304" pitchFamily="18" charset="0"/>
                        </a:rPr>
                        <a:t>、</a:t>
                      </a:r>
                      <a:r>
                        <a:rPr kumimoji="0" lang="en-US" altLang="zh-CN" sz="900" b="0" i="0" u="none" strike="noStrike" cap="none" normalizeH="0" baseline="0" dirty="0" smtClean="0">
                          <a:ln>
                            <a:noFill/>
                          </a:ln>
                          <a:solidFill>
                            <a:schemeClr val="tx1"/>
                          </a:solidFill>
                          <a:effectLst/>
                          <a:latin typeface="宋体" panose="02010600030101010101" pitchFamily="2" charset="-122"/>
                          <a:ea typeface="宋体" panose="02010600030101010101" pitchFamily="2" charset="-122"/>
                          <a:cs typeface="Times New Roman" panose="02020603050405020304" pitchFamily="18" charset="0"/>
                        </a:rPr>
                        <a:t>15</a:t>
                      </a:r>
                      <a:r>
                        <a:rPr kumimoji="0" lang="zh-CN" altLang="en-US" sz="900" b="0" i="0" u="none" strike="noStrike" cap="none" normalizeH="0" baseline="0" dirty="0" smtClean="0">
                          <a:ln>
                            <a:noFill/>
                          </a:ln>
                          <a:solidFill>
                            <a:schemeClr val="tx1"/>
                          </a:solidFill>
                          <a:effectLst/>
                          <a:latin typeface="宋体" panose="02010600030101010101" pitchFamily="2" charset="-122"/>
                          <a:ea typeface="宋体" panose="02010600030101010101" pitchFamily="2" charset="-122"/>
                          <a:cs typeface="Times New Roman" panose="02020603050405020304" pitchFamily="18" charset="0"/>
                        </a:rPr>
                        <a:t>号楼</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en-US" sz="900" kern="100">
                          <a:effectLst/>
                          <a:latin typeface="宋体" panose="02010600030101010101" pitchFamily="2" charset="-122"/>
                          <a:ea typeface="宋体" panose="02010600030101010101" pitchFamily="2" charset="-122"/>
                        </a:rPr>
                        <a:t>7</a:t>
                      </a:r>
                      <a:r>
                        <a:rPr lang="zh-CN" sz="900" kern="100">
                          <a:effectLst/>
                          <a:latin typeface="宋体" panose="02010600030101010101" pitchFamily="2" charset="-122"/>
                          <a:ea typeface="宋体" panose="02010600030101010101" pitchFamily="2" charset="-122"/>
                        </a:rPr>
                        <a:t>、</a:t>
                      </a:r>
                      <a:r>
                        <a:rPr lang="en-US" sz="900" kern="100">
                          <a:effectLst/>
                          <a:latin typeface="宋体" panose="02010600030101010101" pitchFamily="2" charset="-122"/>
                          <a:ea typeface="宋体" panose="02010600030101010101" pitchFamily="2" charset="-122"/>
                        </a:rPr>
                        <a:t>13</a:t>
                      </a:r>
                      <a:r>
                        <a:rPr lang="zh-CN" sz="900" kern="100">
                          <a:effectLst/>
                          <a:latin typeface="宋体" panose="02010600030101010101" pitchFamily="2" charset="-122"/>
                          <a:ea typeface="宋体" panose="02010600030101010101" pitchFamily="2" charset="-122"/>
                        </a:rPr>
                        <a:t>号楼</a:t>
                      </a:r>
                    </a:p>
                  </a:txBody>
                  <a:tcPr marL="0" marR="0" marT="0" marB="0" anchor="ctr">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93688">
                <a:tc>
                  <a:txBody>
                    <a:bodyPr/>
                    <a:lstStyle>
                      <a:lvl1pPr algn="l" eaLnBrk="0" hangingPunct="0">
                        <a:lnSpc>
                          <a:spcPct val="120000"/>
                        </a:lnSpc>
                        <a:spcBef>
                          <a:spcPct val="50000"/>
                        </a:spcBef>
                        <a:buClr>
                          <a:schemeClr val="hlink"/>
                        </a:buClr>
                        <a:buFont typeface="Wingdings" panose="05000000000000000000" pitchFamily="2" charset="2"/>
                        <a:defRPr>
                          <a:solidFill>
                            <a:schemeClr val="tx1"/>
                          </a:solidFill>
                          <a:latin typeface="黑体" panose="02010609060101010101" pitchFamily="49" charset="-122"/>
                          <a:ea typeface="黑体" panose="02010609060101010101" pitchFamily="49" charset="-122"/>
                        </a:defRPr>
                      </a:lvl1pPr>
                      <a:lvl2pPr algn="l" eaLnBrk="0" hangingPunct="0">
                        <a:lnSpc>
                          <a:spcPct val="120000"/>
                        </a:lnSpc>
                        <a:spcBef>
                          <a:spcPct val="50000"/>
                        </a:spcBef>
                        <a:buClr>
                          <a:schemeClr val="accent1"/>
                        </a:buClr>
                        <a:buFont typeface="Wingdings" panose="05000000000000000000" pitchFamily="2" charset="2"/>
                        <a:defRPr>
                          <a:solidFill>
                            <a:schemeClr val="tx1"/>
                          </a:solidFill>
                          <a:latin typeface="黑体" panose="02010609060101010101" pitchFamily="49" charset="-122"/>
                          <a:ea typeface="黑体" panose="02010609060101010101" pitchFamily="49" charset="-122"/>
                        </a:defRPr>
                      </a:lvl2pPr>
                      <a:lvl3pPr algn="l" eaLnBrk="0" hangingPunct="0">
                        <a:lnSpc>
                          <a:spcPct val="120000"/>
                        </a:lnSpc>
                        <a:spcBef>
                          <a:spcPct val="50000"/>
                        </a:spcBef>
                        <a:buClr>
                          <a:schemeClr val="tx1"/>
                        </a:buClr>
                        <a:defRPr>
                          <a:solidFill>
                            <a:schemeClr val="tx1"/>
                          </a:solidFill>
                          <a:latin typeface="黑体" panose="02010609060101010101" pitchFamily="49" charset="-122"/>
                          <a:ea typeface="黑体" panose="02010609060101010101" pitchFamily="49" charset="-122"/>
                        </a:defRPr>
                      </a:lvl3pPr>
                      <a:lvl4pPr algn="l" eaLnBrk="0" hangingPunct="0">
                        <a:lnSpc>
                          <a:spcPct val="120000"/>
                        </a:lnSpc>
                        <a:spcBef>
                          <a:spcPct val="50000"/>
                        </a:spcBef>
                        <a:defRPr>
                          <a:solidFill>
                            <a:schemeClr val="tx1"/>
                          </a:solidFill>
                          <a:latin typeface="黑体" panose="02010609060101010101" pitchFamily="49" charset="-122"/>
                          <a:ea typeface="黑体" panose="02010609060101010101" pitchFamily="49" charset="-122"/>
                        </a:defRPr>
                      </a:lvl4pPr>
                      <a:lvl5pPr algn="l" eaLnBrk="0" hangingPunct="0">
                        <a:lnSpc>
                          <a:spcPct val="120000"/>
                        </a:lnSpc>
                        <a:spcBef>
                          <a:spcPct val="50000"/>
                        </a:spcBef>
                        <a:defRPr>
                          <a:solidFill>
                            <a:schemeClr val="tx1"/>
                          </a:solidFill>
                          <a:latin typeface="黑体" panose="02010609060101010101" pitchFamily="49" charset="-122"/>
                          <a:ea typeface="黑体" panose="02010609060101010101" pitchFamily="49" charset="-122"/>
                        </a:defRPr>
                      </a:lvl5pPr>
                      <a:lvl6pPr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6pPr>
                      <a:lvl7pPr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7pPr>
                      <a:lvl8pPr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8pPr>
                      <a:lvl9pPr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900" b="0" i="0" u="none" strike="noStrike" cap="none" normalizeH="0" baseline="0" smtClean="0">
                          <a:ln>
                            <a:noFill/>
                          </a:ln>
                          <a:solidFill>
                            <a:schemeClr val="tx1"/>
                          </a:solidFill>
                          <a:effectLst/>
                          <a:latin typeface="宋体" panose="02010600030101010101" pitchFamily="2" charset="-122"/>
                          <a:ea typeface="宋体" panose="02010600030101010101" pitchFamily="2" charset="-122"/>
                          <a:cs typeface="Times New Roman" panose="02020603050405020304" pitchFamily="18" charset="0"/>
                        </a:rPr>
                        <a:t>推出套数</a:t>
                      </a:r>
                    </a:p>
                  </a:txBody>
                  <a:tcPr marL="0" marR="0" marT="0" marB="0" anchor="ctr" horzOverflow="overflow">
                    <a:lnL w="28575"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AEAEA"/>
                    </a:solidFill>
                  </a:tcPr>
                </a:tc>
                <a:tc>
                  <a:txBody>
                    <a:bodyPr/>
                    <a:lstStyle>
                      <a:lvl1pPr algn="l" eaLnBrk="0" hangingPunct="0">
                        <a:lnSpc>
                          <a:spcPct val="120000"/>
                        </a:lnSpc>
                        <a:spcBef>
                          <a:spcPct val="50000"/>
                        </a:spcBef>
                        <a:buClr>
                          <a:schemeClr val="hlink"/>
                        </a:buClr>
                        <a:buFont typeface="Wingdings" panose="05000000000000000000" pitchFamily="2" charset="2"/>
                        <a:defRPr>
                          <a:solidFill>
                            <a:schemeClr val="tx1"/>
                          </a:solidFill>
                          <a:latin typeface="黑体" panose="02010609060101010101" pitchFamily="49" charset="-122"/>
                          <a:ea typeface="黑体" panose="02010609060101010101" pitchFamily="49" charset="-122"/>
                        </a:defRPr>
                      </a:lvl1pPr>
                      <a:lvl2pPr algn="l" eaLnBrk="0" hangingPunct="0">
                        <a:lnSpc>
                          <a:spcPct val="120000"/>
                        </a:lnSpc>
                        <a:spcBef>
                          <a:spcPct val="50000"/>
                        </a:spcBef>
                        <a:buClr>
                          <a:schemeClr val="accent1"/>
                        </a:buClr>
                        <a:buFont typeface="Wingdings" panose="05000000000000000000" pitchFamily="2" charset="2"/>
                        <a:defRPr>
                          <a:solidFill>
                            <a:schemeClr val="tx1"/>
                          </a:solidFill>
                          <a:latin typeface="黑体" panose="02010609060101010101" pitchFamily="49" charset="-122"/>
                          <a:ea typeface="黑体" panose="02010609060101010101" pitchFamily="49" charset="-122"/>
                        </a:defRPr>
                      </a:lvl2pPr>
                      <a:lvl3pPr algn="l" eaLnBrk="0" hangingPunct="0">
                        <a:lnSpc>
                          <a:spcPct val="120000"/>
                        </a:lnSpc>
                        <a:spcBef>
                          <a:spcPct val="50000"/>
                        </a:spcBef>
                        <a:buClr>
                          <a:schemeClr val="tx1"/>
                        </a:buClr>
                        <a:defRPr>
                          <a:solidFill>
                            <a:schemeClr val="tx1"/>
                          </a:solidFill>
                          <a:latin typeface="黑体" panose="02010609060101010101" pitchFamily="49" charset="-122"/>
                          <a:ea typeface="黑体" panose="02010609060101010101" pitchFamily="49" charset="-122"/>
                        </a:defRPr>
                      </a:lvl3pPr>
                      <a:lvl4pPr algn="l" eaLnBrk="0" hangingPunct="0">
                        <a:lnSpc>
                          <a:spcPct val="120000"/>
                        </a:lnSpc>
                        <a:spcBef>
                          <a:spcPct val="50000"/>
                        </a:spcBef>
                        <a:defRPr>
                          <a:solidFill>
                            <a:schemeClr val="tx1"/>
                          </a:solidFill>
                          <a:latin typeface="黑体" panose="02010609060101010101" pitchFamily="49" charset="-122"/>
                          <a:ea typeface="黑体" panose="02010609060101010101" pitchFamily="49" charset="-122"/>
                        </a:defRPr>
                      </a:lvl4pPr>
                      <a:lvl5pPr algn="l" eaLnBrk="0" hangingPunct="0">
                        <a:lnSpc>
                          <a:spcPct val="120000"/>
                        </a:lnSpc>
                        <a:spcBef>
                          <a:spcPct val="50000"/>
                        </a:spcBef>
                        <a:defRPr>
                          <a:solidFill>
                            <a:schemeClr val="tx1"/>
                          </a:solidFill>
                          <a:latin typeface="黑体" panose="02010609060101010101" pitchFamily="49" charset="-122"/>
                          <a:ea typeface="黑体" panose="02010609060101010101" pitchFamily="49" charset="-122"/>
                        </a:defRPr>
                      </a:lvl5pPr>
                      <a:lvl6pPr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6pPr>
                      <a:lvl7pPr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7pPr>
                      <a:lvl8pPr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8pPr>
                      <a:lvl9pPr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900" b="0" i="0" u="none" strike="noStrike" cap="none" normalizeH="0" baseline="0" smtClean="0">
                          <a:ln>
                            <a:noFill/>
                          </a:ln>
                          <a:solidFill>
                            <a:schemeClr val="tx1"/>
                          </a:solidFill>
                          <a:effectLst/>
                          <a:latin typeface="宋体" panose="02010600030101010101" pitchFamily="2" charset="-122"/>
                          <a:ea typeface="宋体" panose="02010600030101010101" pitchFamily="2" charset="-122"/>
                          <a:cs typeface="Times New Roman" panose="02020603050405020304" pitchFamily="18" charset="0"/>
                        </a:rPr>
                        <a:t>66</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eaLnBrk="0" hangingPunct="0">
                        <a:lnSpc>
                          <a:spcPct val="120000"/>
                        </a:lnSpc>
                        <a:spcBef>
                          <a:spcPct val="50000"/>
                        </a:spcBef>
                        <a:buClr>
                          <a:schemeClr val="hlink"/>
                        </a:buClr>
                        <a:buFont typeface="Wingdings" panose="05000000000000000000" pitchFamily="2" charset="2"/>
                        <a:defRPr>
                          <a:solidFill>
                            <a:schemeClr val="tx1"/>
                          </a:solidFill>
                          <a:latin typeface="黑体" panose="02010609060101010101" pitchFamily="49" charset="-122"/>
                          <a:ea typeface="黑体" panose="02010609060101010101" pitchFamily="49" charset="-122"/>
                        </a:defRPr>
                      </a:lvl1pPr>
                      <a:lvl2pPr algn="l" eaLnBrk="0" hangingPunct="0">
                        <a:lnSpc>
                          <a:spcPct val="120000"/>
                        </a:lnSpc>
                        <a:spcBef>
                          <a:spcPct val="50000"/>
                        </a:spcBef>
                        <a:buClr>
                          <a:schemeClr val="accent1"/>
                        </a:buClr>
                        <a:buFont typeface="Wingdings" panose="05000000000000000000" pitchFamily="2" charset="2"/>
                        <a:defRPr>
                          <a:solidFill>
                            <a:schemeClr val="tx1"/>
                          </a:solidFill>
                          <a:latin typeface="黑体" panose="02010609060101010101" pitchFamily="49" charset="-122"/>
                          <a:ea typeface="黑体" panose="02010609060101010101" pitchFamily="49" charset="-122"/>
                        </a:defRPr>
                      </a:lvl2pPr>
                      <a:lvl3pPr algn="l" eaLnBrk="0" hangingPunct="0">
                        <a:lnSpc>
                          <a:spcPct val="120000"/>
                        </a:lnSpc>
                        <a:spcBef>
                          <a:spcPct val="50000"/>
                        </a:spcBef>
                        <a:buClr>
                          <a:schemeClr val="tx1"/>
                        </a:buClr>
                        <a:defRPr>
                          <a:solidFill>
                            <a:schemeClr val="tx1"/>
                          </a:solidFill>
                          <a:latin typeface="黑体" panose="02010609060101010101" pitchFamily="49" charset="-122"/>
                          <a:ea typeface="黑体" panose="02010609060101010101" pitchFamily="49" charset="-122"/>
                        </a:defRPr>
                      </a:lvl3pPr>
                      <a:lvl4pPr algn="l" eaLnBrk="0" hangingPunct="0">
                        <a:lnSpc>
                          <a:spcPct val="120000"/>
                        </a:lnSpc>
                        <a:spcBef>
                          <a:spcPct val="50000"/>
                        </a:spcBef>
                        <a:defRPr>
                          <a:solidFill>
                            <a:schemeClr val="tx1"/>
                          </a:solidFill>
                          <a:latin typeface="黑体" panose="02010609060101010101" pitchFamily="49" charset="-122"/>
                          <a:ea typeface="黑体" panose="02010609060101010101" pitchFamily="49" charset="-122"/>
                        </a:defRPr>
                      </a:lvl4pPr>
                      <a:lvl5pPr algn="l" eaLnBrk="0" hangingPunct="0">
                        <a:lnSpc>
                          <a:spcPct val="120000"/>
                        </a:lnSpc>
                        <a:spcBef>
                          <a:spcPct val="50000"/>
                        </a:spcBef>
                        <a:defRPr>
                          <a:solidFill>
                            <a:schemeClr val="tx1"/>
                          </a:solidFill>
                          <a:latin typeface="黑体" panose="02010609060101010101" pitchFamily="49" charset="-122"/>
                          <a:ea typeface="黑体" panose="02010609060101010101" pitchFamily="49" charset="-122"/>
                        </a:defRPr>
                      </a:lvl5pPr>
                      <a:lvl6pPr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6pPr>
                      <a:lvl7pPr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7pPr>
                      <a:lvl8pPr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8pPr>
                      <a:lvl9pPr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900" b="0" i="0" u="none" strike="noStrike" cap="none" normalizeH="0" baseline="0" smtClean="0">
                          <a:ln>
                            <a:noFill/>
                          </a:ln>
                          <a:solidFill>
                            <a:schemeClr val="tx1"/>
                          </a:solidFill>
                          <a:effectLst/>
                          <a:latin typeface="宋体" panose="02010600030101010101" pitchFamily="2" charset="-122"/>
                          <a:ea typeface="宋体" panose="02010600030101010101" pitchFamily="2" charset="-122"/>
                          <a:cs typeface="Times New Roman" panose="02020603050405020304" pitchFamily="18" charset="0"/>
                        </a:rPr>
                        <a:t>78</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eaLnBrk="0" hangingPunct="0">
                        <a:lnSpc>
                          <a:spcPct val="120000"/>
                        </a:lnSpc>
                        <a:spcBef>
                          <a:spcPct val="50000"/>
                        </a:spcBef>
                        <a:buClr>
                          <a:schemeClr val="hlink"/>
                        </a:buClr>
                        <a:buFont typeface="Wingdings" panose="05000000000000000000" pitchFamily="2" charset="2"/>
                        <a:defRPr>
                          <a:solidFill>
                            <a:schemeClr val="tx1"/>
                          </a:solidFill>
                          <a:latin typeface="黑体" panose="02010609060101010101" pitchFamily="49" charset="-122"/>
                          <a:ea typeface="黑体" panose="02010609060101010101" pitchFamily="49" charset="-122"/>
                        </a:defRPr>
                      </a:lvl1pPr>
                      <a:lvl2pPr algn="l" eaLnBrk="0" hangingPunct="0">
                        <a:lnSpc>
                          <a:spcPct val="120000"/>
                        </a:lnSpc>
                        <a:spcBef>
                          <a:spcPct val="50000"/>
                        </a:spcBef>
                        <a:buClr>
                          <a:schemeClr val="accent1"/>
                        </a:buClr>
                        <a:buFont typeface="Wingdings" panose="05000000000000000000" pitchFamily="2" charset="2"/>
                        <a:defRPr>
                          <a:solidFill>
                            <a:schemeClr val="tx1"/>
                          </a:solidFill>
                          <a:latin typeface="黑体" panose="02010609060101010101" pitchFamily="49" charset="-122"/>
                          <a:ea typeface="黑体" panose="02010609060101010101" pitchFamily="49" charset="-122"/>
                        </a:defRPr>
                      </a:lvl2pPr>
                      <a:lvl3pPr algn="l" eaLnBrk="0" hangingPunct="0">
                        <a:lnSpc>
                          <a:spcPct val="120000"/>
                        </a:lnSpc>
                        <a:spcBef>
                          <a:spcPct val="50000"/>
                        </a:spcBef>
                        <a:buClr>
                          <a:schemeClr val="tx1"/>
                        </a:buClr>
                        <a:defRPr>
                          <a:solidFill>
                            <a:schemeClr val="tx1"/>
                          </a:solidFill>
                          <a:latin typeface="黑体" panose="02010609060101010101" pitchFamily="49" charset="-122"/>
                          <a:ea typeface="黑体" panose="02010609060101010101" pitchFamily="49" charset="-122"/>
                        </a:defRPr>
                      </a:lvl3pPr>
                      <a:lvl4pPr algn="l" eaLnBrk="0" hangingPunct="0">
                        <a:lnSpc>
                          <a:spcPct val="120000"/>
                        </a:lnSpc>
                        <a:spcBef>
                          <a:spcPct val="50000"/>
                        </a:spcBef>
                        <a:defRPr>
                          <a:solidFill>
                            <a:schemeClr val="tx1"/>
                          </a:solidFill>
                          <a:latin typeface="黑体" panose="02010609060101010101" pitchFamily="49" charset="-122"/>
                          <a:ea typeface="黑体" panose="02010609060101010101" pitchFamily="49" charset="-122"/>
                        </a:defRPr>
                      </a:lvl4pPr>
                      <a:lvl5pPr algn="l" eaLnBrk="0" hangingPunct="0">
                        <a:lnSpc>
                          <a:spcPct val="120000"/>
                        </a:lnSpc>
                        <a:spcBef>
                          <a:spcPct val="50000"/>
                        </a:spcBef>
                        <a:defRPr>
                          <a:solidFill>
                            <a:schemeClr val="tx1"/>
                          </a:solidFill>
                          <a:latin typeface="黑体" panose="02010609060101010101" pitchFamily="49" charset="-122"/>
                          <a:ea typeface="黑体" panose="02010609060101010101" pitchFamily="49" charset="-122"/>
                        </a:defRPr>
                      </a:lvl5pPr>
                      <a:lvl6pPr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6pPr>
                      <a:lvl7pPr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7pPr>
                      <a:lvl8pPr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8pPr>
                      <a:lvl9pPr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900" b="0" i="0" u="none" strike="noStrike" cap="none" normalizeH="0" baseline="0" smtClean="0">
                          <a:ln>
                            <a:noFill/>
                          </a:ln>
                          <a:solidFill>
                            <a:schemeClr val="tx1"/>
                          </a:solidFill>
                          <a:effectLst/>
                          <a:latin typeface="宋体" panose="02010600030101010101" pitchFamily="2" charset="-122"/>
                          <a:ea typeface="宋体" panose="02010600030101010101" pitchFamily="2" charset="-122"/>
                          <a:cs typeface="Times New Roman" panose="02020603050405020304" pitchFamily="18" charset="0"/>
                        </a:rPr>
                        <a:t>78</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eaLnBrk="0" hangingPunct="0">
                        <a:lnSpc>
                          <a:spcPct val="120000"/>
                        </a:lnSpc>
                        <a:spcBef>
                          <a:spcPct val="50000"/>
                        </a:spcBef>
                        <a:buClr>
                          <a:schemeClr val="hlink"/>
                        </a:buClr>
                        <a:buFont typeface="Wingdings" panose="05000000000000000000" pitchFamily="2" charset="2"/>
                        <a:defRPr>
                          <a:solidFill>
                            <a:schemeClr val="tx1"/>
                          </a:solidFill>
                          <a:latin typeface="黑体" panose="02010609060101010101" pitchFamily="49" charset="-122"/>
                          <a:ea typeface="黑体" panose="02010609060101010101" pitchFamily="49" charset="-122"/>
                        </a:defRPr>
                      </a:lvl1pPr>
                      <a:lvl2pPr algn="l" eaLnBrk="0" hangingPunct="0">
                        <a:lnSpc>
                          <a:spcPct val="120000"/>
                        </a:lnSpc>
                        <a:spcBef>
                          <a:spcPct val="50000"/>
                        </a:spcBef>
                        <a:buClr>
                          <a:schemeClr val="accent1"/>
                        </a:buClr>
                        <a:buFont typeface="Wingdings" panose="05000000000000000000" pitchFamily="2" charset="2"/>
                        <a:defRPr>
                          <a:solidFill>
                            <a:schemeClr val="tx1"/>
                          </a:solidFill>
                          <a:latin typeface="黑体" panose="02010609060101010101" pitchFamily="49" charset="-122"/>
                          <a:ea typeface="黑体" panose="02010609060101010101" pitchFamily="49" charset="-122"/>
                        </a:defRPr>
                      </a:lvl2pPr>
                      <a:lvl3pPr algn="l" eaLnBrk="0" hangingPunct="0">
                        <a:lnSpc>
                          <a:spcPct val="120000"/>
                        </a:lnSpc>
                        <a:spcBef>
                          <a:spcPct val="50000"/>
                        </a:spcBef>
                        <a:buClr>
                          <a:schemeClr val="tx1"/>
                        </a:buClr>
                        <a:defRPr>
                          <a:solidFill>
                            <a:schemeClr val="tx1"/>
                          </a:solidFill>
                          <a:latin typeface="黑体" panose="02010609060101010101" pitchFamily="49" charset="-122"/>
                          <a:ea typeface="黑体" panose="02010609060101010101" pitchFamily="49" charset="-122"/>
                        </a:defRPr>
                      </a:lvl3pPr>
                      <a:lvl4pPr algn="l" eaLnBrk="0" hangingPunct="0">
                        <a:lnSpc>
                          <a:spcPct val="120000"/>
                        </a:lnSpc>
                        <a:spcBef>
                          <a:spcPct val="50000"/>
                        </a:spcBef>
                        <a:defRPr>
                          <a:solidFill>
                            <a:schemeClr val="tx1"/>
                          </a:solidFill>
                          <a:latin typeface="黑体" panose="02010609060101010101" pitchFamily="49" charset="-122"/>
                          <a:ea typeface="黑体" panose="02010609060101010101" pitchFamily="49" charset="-122"/>
                        </a:defRPr>
                      </a:lvl4pPr>
                      <a:lvl5pPr algn="l" eaLnBrk="0" hangingPunct="0">
                        <a:lnSpc>
                          <a:spcPct val="120000"/>
                        </a:lnSpc>
                        <a:spcBef>
                          <a:spcPct val="50000"/>
                        </a:spcBef>
                        <a:defRPr>
                          <a:solidFill>
                            <a:schemeClr val="tx1"/>
                          </a:solidFill>
                          <a:latin typeface="黑体" panose="02010609060101010101" pitchFamily="49" charset="-122"/>
                          <a:ea typeface="黑体" panose="02010609060101010101" pitchFamily="49" charset="-122"/>
                        </a:defRPr>
                      </a:lvl5pPr>
                      <a:lvl6pPr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6pPr>
                      <a:lvl7pPr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7pPr>
                      <a:lvl8pPr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8pPr>
                      <a:lvl9pPr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900" b="0" i="0" u="none" strike="noStrike" cap="none" normalizeH="0" baseline="0" smtClean="0">
                          <a:ln>
                            <a:noFill/>
                          </a:ln>
                          <a:solidFill>
                            <a:schemeClr val="tx1"/>
                          </a:solidFill>
                          <a:effectLst/>
                          <a:latin typeface="宋体" panose="02010600030101010101" pitchFamily="2" charset="-122"/>
                          <a:ea typeface="宋体" panose="02010600030101010101" pitchFamily="2" charset="-122"/>
                          <a:cs typeface="Times New Roman" panose="02020603050405020304" pitchFamily="18" charset="0"/>
                        </a:rPr>
                        <a:t>195</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eaLnBrk="0" hangingPunct="0">
                        <a:lnSpc>
                          <a:spcPct val="120000"/>
                        </a:lnSpc>
                        <a:spcBef>
                          <a:spcPct val="50000"/>
                        </a:spcBef>
                        <a:buClr>
                          <a:schemeClr val="hlink"/>
                        </a:buClr>
                        <a:buFont typeface="Wingdings" panose="05000000000000000000" pitchFamily="2" charset="2"/>
                        <a:defRPr>
                          <a:solidFill>
                            <a:schemeClr val="tx1"/>
                          </a:solidFill>
                          <a:latin typeface="黑体" panose="02010609060101010101" pitchFamily="49" charset="-122"/>
                          <a:ea typeface="黑体" panose="02010609060101010101" pitchFamily="49" charset="-122"/>
                        </a:defRPr>
                      </a:lvl1pPr>
                      <a:lvl2pPr algn="l" eaLnBrk="0" hangingPunct="0">
                        <a:lnSpc>
                          <a:spcPct val="120000"/>
                        </a:lnSpc>
                        <a:spcBef>
                          <a:spcPct val="50000"/>
                        </a:spcBef>
                        <a:buClr>
                          <a:schemeClr val="accent1"/>
                        </a:buClr>
                        <a:buFont typeface="Wingdings" panose="05000000000000000000" pitchFamily="2" charset="2"/>
                        <a:defRPr>
                          <a:solidFill>
                            <a:schemeClr val="tx1"/>
                          </a:solidFill>
                          <a:latin typeface="黑体" panose="02010609060101010101" pitchFamily="49" charset="-122"/>
                          <a:ea typeface="黑体" panose="02010609060101010101" pitchFamily="49" charset="-122"/>
                        </a:defRPr>
                      </a:lvl2pPr>
                      <a:lvl3pPr algn="l" eaLnBrk="0" hangingPunct="0">
                        <a:lnSpc>
                          <a:spcPct val="120000"/>
                        </a:lnSpc>
                        <a:spcBef>
                          <a:spcPct val="50000"/>
                        </a:spcBef>
                        <a:buClr>
                          <a:schemeClr val="tx1"/>
                        </a:buClr>
                        <a:defRPr>
                          <a:solidFill>
                            <a:schemeClr val="tx1"/>
                          </a:solidFill>
                          <a:latin typeface="黑体" panose="02010609060101010101" pitchFamily="49" charset="-122"/>
                          <a:ea typeface="黑体" panose="02010609060101010101" pitchFamily="49" charset="-122"/>
                        </a:defRPr>
                      </a:lvl3pPr>
                      <a:lvl4pPr algn="l" eaLnBrk="0" hangingPunct="0">
                        <a:lnSpc>
                          <a:spcPct val="120000"/>
                        </a:lnSpc>
                        <a:spcBef>
                          <a:spcPct val="50000"/>
                        </a:spcBef>
                        <a:defRPr>
                          <a:solidFill>
                            <a:schemeClr val="tx1"/>
                          </a:solidFill>
                          <a:latin typeface="黑体" panose="02010609060101010101" pitchFamily="49" charset="-122"/>
                          <a:ea typeface="黑体" panose="02010609060101010101" pitchFamily="49" charset="-122"/>
                        </a:defRPr>
                      </a:lvl4pPr>
                      <a:lvl5pPr algn="l" eaLnBrk="0" hangingPunct="0">
                        <a:lnSpc>
                          <a:spcPct val="120000"/>
                        </a:lnSpc>
                        <a:spcBef>
                          <a:spcPct val="50000"/>
                        </a:spcBef>
                        <a:defRPr>
                          <a:solidFill>
                            <a:schemeClr val="tx1"/>
                          </a:solidFill>
                          <a:latin typeface="黑体" panose="02010609060101010101" pitchFamily="49" charset="-122"/>
                          <a:ea typeface="黑体" panose="02010609060101010101" pitchFamily="49" charset="-122"/>
                        </a:defRPr>
                      </a:lvl5pPr>
                      <a:lvl6pPr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6pPr>
                      <a:lvl7pPr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7pPr>
                      <a:lvl8pPr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8pPr>
                      <a:lvl9pPr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900" b="0" i="0" u="none" strike="noStrike" cap="none" normalizeH="0" baseline="0" smtClean="0">
                          <a:ln>
                            <a:noFill/>
                          </a:ln>
                          <a:solidFill>
                            <a:schemeClr val="tx1"/>
                          </a:solidFill>
                          <a:effectLst/>
                          <a:latin typeface="宋体" panose="02010600030101010101" pitchFamily="2" charset="-122"/>
                          <a:ea typeface="宋体" panose="02010600030101010101" pitchFamily="2" charset="-122"/>
                          <a:cs typeface="Times New Roman" panose="02020603050405020304" pitchFamily="18" charset="0"/>
                        </a:rPr>
                        <a:t>114</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eaLnBrk="0" hangingPunct="0">
                        <a:lnSpc>
                          <a:spcPct val="120000"/>
                        </a:lnSpc>
                        <a:spcBef>
                          <a:spcPct val="50000"/>
                        </a:spcBef>
                        <a:buClr>
                          <a:schemeClr val="hlink"/>
                        </a:buClr>
                        <a:buFont typeface="Wingdings" panose="05000000000000000000" pitchFamily="2" charset="2"/>
                        <a:defRPr>
                          <a:solidFill>
                            <a:schemeClr val="tx1"/>
                          </a:solidFill>
                          <a:latin typeface="黑体" panose="02010609060101010101" pitchFamily="49" charset="-122"/>
                          <a:ea typeface="黑体" panose="02010609060101010101" pitchFamily="49" charset="-122"/>
                        </a:defRPr>
                      </a:lvl1pPr>
                      <a:lvl2pPr algn="l" eaLnBrk="0" hangingPunct="0">
                        <a:lnSpc>
                          <a:spcPct val="120000"/>
                        </a:lnSpc>
                        <a:spcBef>
                          <a:spcPct val="50000"/>
                        </a:spcBef>
                        <a:buClr>
                          <a:schemeClr val="accent1"/>
                        </a:buClr>
                        <a:buFont typeface="Wingdings" panose="05000000000000000000" pitchFamily="2" charset="2"/>
                        <a:defRPr>
                          <a:solidFill>
                            <a:schemeClr val="tx1"/>
                          </a:solidFill>
                          <a:latin typeface="黑体" panose="02010609060101010101" pitchFamily="49" charset="-122"/>
                          <a:ea typeface="黑体" panose="02010609060101010101" pitchFamily="49" charset="-122"/>
                        </a:defRPr>
                      </a:lvl2pPr>
                      <a:lvl3pPr algn="l" eaLnBrk="0" hangingPunct="0">
                        <a:lnSpc>
                          <a:spcPct val="120000"/>
                        </a:lnSpc>
                        <a:spcBef>
                          <a:spcPct val="50000"/>
                        </a:spcBef>
                        <a:buClr>
                          <a:schemeClr val="tx1"/>
                        </a:buClr>
                        <a:defRPr>
                          <a:solidFill>
                            <a:schemeClr val="tx1"/>
                          </a:solidFill>
                          <a:latin typeface="黑体" panose="02010609060101010101" pitchFamily="49" charset="-122"/>
                          <a:ea typeface="黑体" panose="02010609060101010101" pitchFamily="49" charset="-122"/>
                        </a:defRPr>
                      </a:lvl3pPr>
                      <a:lvl4pPr algn="l" eaLnBrk="0" hangingPunct="0">
                        <a:lnSpc>
                          <a:spcPct val="120000"/>
                        </a:lnSpc>
                        <a:spcBef>
                          <a:spcPct val="50000"/>
                        </a:spcBef>
                        <a:defRPr>
                          <a:solidFill>
                            <a:schemeClr val="tx1"/>
                          </a:solidFill>
                          <a:latin typeface="黑体" panose="02010609060101010101" pitchFamily="49" charset="-122"/>
                          <a:ea typeface="黑体" panose="02010609060101010101" pitchFamily="49" charset="-122"/>
                        </a:defRPr>
                      </a:lvl4pPr>
                      <a:lvl5pPr algn="l" eaLnBrk="0" hangingPunct="0">
                        <a:lnSpc>
                          <a:spcPct val="120000"/>
                        </a:lnSpc>
                        <a:spcBef>
                          <a:spcPct val="50000"/>
                        </a:spcBef>
                        <a:defRPr>
                          <a:solidFill>
                            <a:schemeClr val="tx1"/>
                          </a:solidFill>
                          <a:latin typeface="黑体" panose="02010609060101010101" pitchFamily="49" charset="-122"/>
                          <a:ea typeface="黑体" panose="02010609060101010101" pitchFamily="49" charset="-122"/>
                        </a:defRPr>
                      </a:lvl5pPr>
                      <a:lvl6pPr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6pPr>
                      <a:lvl7pPr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7pPr>
                      <a:lvl8pPr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8pPr>
                      <a:lvl9pPr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900" b="0" i="0" u="none" strike="noStrike" cap="none" normalizeH="0" baseline="0" smtClean="0">
                          <a:ln>
                            <a:noFill/>
                          </a:ln>
                          <a:solidFill>
                            <a:schemeClr val="tx1"/>
                          </a:solidFill>
                          <a:effectLst/>
                          <a:latin typeface="宋体" panose="02010600030101010101" pitchFamily="2" charset="-122"/>
                          <a:ea typeface="宋体" panose="02010600030101010101" pitchFamily="2" charset="-122"/>
                          <a:cs typeface="Times New Roman" panose="02020603050405020304" pitchFamily="18" charset="0"/>
                        </a:rPr>
                        <a:t>148</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eaLnBrk="0" hangingPunct="0">
                        <a:lnSpc>
                          <a:spcPct val="120000"/>
                        </a:lnSpc>
                        <a:spcBef>
                          <a:spcPct val="50000"/>
                        </a:spcBef>
                        <a:buClr>
                          <a:schemeClr val="hlink"/>
                        </a:buClr>
                        <a:buFont typeface="Wingdings" panose="05000000000000000000" pitchFamily="2" charset="2"/>
                        <a:defRPr>
                          <a:solidFill>
                            <a:schemeClr val="tx1"/>
                          </a:solidFill>
                          <a:latin typeface="黑体" panose="02010609060101010101" pitchFamily="49" charset="-122"/>
                          <a:ea typeface="黑体" panose="02010609060101010101" pitchFamily="49" charset="-122"/>
                        </a:defRPr>
                      </a:lvl1pPr>
                      <a:lvl2pPr algn="l" eaLnBrk="0" hangingPunct="0">
                        <a:lnSpc>
                          <a:spcPct val="120000"/>
                        </a:lnSpc>
                        <a:spcBef>
                          <a:spcPct val="50000"/>
                        </a:spcBef>
                        <a:buClr>
                          <a:schemeClr val="accent1"/>
                        </a:buClr>
                        <a:buFont typeface="Wingdings" panose="05000000000000000000" pitchFamily="2" charset="2"/>
                        <a:defRPr>
                          <a:solidFill>
                            <a:schemeClr val="tx1"/>
                          </a:solidFill>
                          <a:latin typeface="黑体" panose="02010609060101010101" pitchFamily="49" charset="-122"/>
                          <a:ea typeface="黑体" panose="02010609060101010101" pitchFamily="49" charset="-122"/>
                        </a:defRPr>
                      </a:lvl2pPr>
                      <a:lvl3pPr algn="l" eaLnBrk="0" hangingPunct="0">
                        <a:lnSpc>
                          <a:spcPct val="120000"/>
                        </a:lnSpc>
                        <a:spcBef>
                          <a:spcPct val="50000"/>
                        </a:spcBef>
                        <a:buClr>
                          <a:schemeClr val="tx1"/>
                        </a:buClr>
                        <a:defRPr>
                          <a:solidFill>
                            <a:schemeClr val="tx1"/>
                          </a:solidFill>
                          <a:latin typeface="黑体" panose="02010609060101010101" pitchFamily="49" charset="-122"/>
                          <a:ea typeface="黑体" panose="02010609060101010101" pitchFamily="49" charset="-122"/>
                        </a:defRPr>
                      </a:lvl3pPr>
                      <a:lvl4pPr algn="l" eaLnBrk="0" hangingPunct="0">
                        <a:lnSpc>
                          <a:spcPct val="120000"/>
                        </a:lnSpc>
                        <a:spcBef>
                          <a:spcPct val="50000"/>
                        </a:spcBef>
                        <a:defRPr>
                          <a:solidFill>
                            <a:schemeClr val="tx1"/>
                          </a:solidFill>
                          <a:latin typeface="黑体" panose="02010609060101010101" pitchFamily="49" charset="-122"/>
                          <a:ea typeface="黑体" panose="02010609060101010101" pitchFamily="49" charset="-122"/>
                        </a:defRPr>
                      </a:lvl4pPr>
                      <a:lvl5pPr algn="l" eaLnBrk="0" hangingPunct="0">
                        <a:lnSpc>
                          <a:spcPct val="120000"/>
                        </a:lnSpc>
                        <a:spcBef>
                          <a:spcPct val="50000"/>
                        </a:spcBef>
                        <a:defRPr>
                          <a:solidFill>
                            <a:schemeClr val="tx1"/>
                          </a:solidFill>
                          <a:latin typeface="黑体" panose="02010609060101010101" pitchFamily="49" charset="-122"/>
                          <a:ea typeface="黑体" panose="02010609060101010101" pitchFamily="49" charset="-122"/>
                        </a:defRPr>
                      </a:lvl5pPr>
                      <a:lvl6pPr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6pPr>
                      <a:lvl7pPr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7pPr>
                      <a:lvl8pPr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8pPr>
                      <a:lvl9pPr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900" b="0" i="0" u="none" strike="noStrike" cap="none" normalizeH="0" baseline="0" smtClean="0">
                          <a:ln>
                            <a:noFill/>
                          </a:ln>
                          <a:solidFill>
                            <a:schemeClr val="tx1"/>
                          </a:solidFill>
                          <a:effectLst/>
                          <a:latin typeface="宋体" panose="02010600030101010101" pitchFamily="2" charset="-122"/>
                          <a:ea typeface="宋体" panose="02010600030101010101" pitchFamily="2" charset="-122"/>
                          <a:cs typeface="Times New Roman" panose="02020603050405020304" pitchFamily="18" charset="0"/>
                        </a:rPr>
                        <a:t>148</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eaLnBrk="0" hangingPunct="0">
                        <a:lnSpc>
                          <a:spcPct val="120000"/>
                        </a:lnSpc>
                        <a:spcBef>
                          <a:spcPct val="50000"/>
                        </a:spcBef>
                        <a:buClr>
                          <a:schemeClr val="hlink"/>
                        </a:buClr>
                        <a:buFont typeface="Wingdings" panose="05000000000000000000" pitchFamily="2" charset="2"/>
                        <a:defRPr>
                          <a:solidFill>
                            <a:schemeClr val="tx1"/>
                          </a:solidFill>
                          <a:latin typeface="黑体" panose="02010609060101010101" pitchFamily="49" charset="-122"/>
                          <a:ea typeface="黑体" panose="02010609060101010101" pitchFamily="49" charset="-122"/>
                        </a:defRPr>
                      </a:lvl1pPr>
                      <a:lvl2pPr algn="l" eaLnBrk="0" hangingPunct="0">
                        <a:lnSpc>
                          <a:spcPct val="120000"/>
                        </a:lnSpc>
                        <a:spcBef>
                          <a:spcPct val="50000"/>
                        </a:spcBef>
                        <a:buClr>
                          <a:schemeClr val="accent1"/>
                        </a:buClr>
                        <a:buFont typeface="Wingdings" panose="05000000000000000000" pitchFamily="2" charset="2"/>
                        <a:defRPr>
                          <a:solidFill>
                            <a:schemeClr val="tx1"/>
                          </a:solidFill>
                          <a:latin typeface="黑体" panose="02010609060101010101" pitchFamily="49" charset="-122"/>
                          <a:ea typeface="黑体" panose="02010609060101010101" pitchFamily="49" charset="-122"/>
                        </a:defRPr>
                      </a:lvl2pPr>
                      <a:lvl3pPr algn="l" eaLnBrk="0" hangingPunct="0">
                        <a:lnSpc>
                          <a:spcPct val="120000"/>
                        </a:lnSpc>
                        <a:spcBef>
                          <a:spcPct val="50000"/>
                        </a:spcBef>
                        <a:buClr>
                          <a:schemeClr val="tx1"/>
                        </a:buClr>
                        <a:defRPr>
                          <a:solidFill>
                            <a:schemeClr val="tx1"/>
                          </a:solidFill>
                          <a:latin typeface="黑体" panose="02010609060101010101" pitchFamily="49" charset="-122"/>
                          <a:ea typeface="黑体" panose="02010609060101010101" pitchFamily="49" charset="-122"/>
                        </a:defRPr>
                      </a:lvl3pPr>
                      <a:lvl4pPr algn="l" eaLnBrk="0" hangingPunct="0">
                        <a:lnSpc>
                          <a:spcPct val="120000"/>
                        </a:lnSpc>
                        <a:spcBef>
                          <a:spcPct val="50000"/>
                        </a:spcBef>
                        <a:defRPr>
                          <a:solidFill>
                            <a:schemeClr val="tx1"/>
                          </a:solidFill>
                          <a:latin typeface="黑体" panose="02010609060101010101" pitchFamily="49" charset="-122"/>
                          <a:ea typeface="黑体" panose="02010609060101010101" pitchFamily="49" charset="-122"/>
                        </a:defRPr>
                      </a:lvl4pPr>
                      <a:lvl5pPr algn="l" eaLnBrk="0" hangingPunct="0">
                        <a:lnSpc>
                          <a:spcPct val="120000"/>
                        </a:lnSpc>
                        <a:spcBef>
                          <a:spcPct val="50000"/>
                        </a:spcBef>
                        <a:defRPr>
                          <a:solidFill>
                            <a:schemeClr val="tx1"/>
                          </a:solidFill>
                          <a:latin typeface="黑体" panose="02010609060101010101" pitchFamily="49" charset="-122"/>
                          <a:ea typeface="黑体" panose="02010609060101010101" pitchFamily="49" charset="-122"/>
                        </a:defRPr>
                      </a:lvl5pPr>
                      <a:lvl6pPr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6pPr>
                      <a:lvl7pPr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7pPr>
                      <a:lvl8pPr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8pPr>
                      <a:lvl9pPr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900" b="0" i="0" u="none" strike="noStrike" cap="none" normalizeH="0" baseline="0" smtClean="0">
                          <a:ln>
                            <a:noFill/>
                          </a:ln>
                          <a:solidFill>
                            <a:schemeClr val="tx1"/>
                          </a:solidFill>
                          <a:effectLst/>
                          <a:latin typeface="宋体" panose="02010600030101010101" pitchFamily="2" charset="-122"/>
                          <a:ea typeface="宋体" panose="02010600030101010101" pitchFamily="2" charset="-122"/>
                          <a:cs typeface="Times New Roman" panose="02020603050405020304" pitchFamily="18" charset="0"/>
                        </a:rPr>
                        <a:t>116</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eaLnBrk="0" hangingPunct="0">
                        <a:lnSpc>
                          <a:spcPct val="120000"/>
                        </a:lnSpc>
                        <a:spcBef>
                          <a:spcPct val="50000"/>
                        </a:spcBef>
                        <a:buClr>
                          <a:schemeClr val="hlink"/>
                        </a:buClr>
                        <a:buFont typeface="Wingdings" panose="05000000000000000000" pitchFamily="2" charset="2"/>
                        <a:defRPr>
                          <a:solidFill>
                            <a:schemeClr val="tx1"/>
                          </a:solidFill>
                          <a:latin typeface="黑体" panose="02010609060101010101" pitchFamily="49" charset="-122"/>
                          <a:ea typeface="黑体" panose="02010609060101010101" pitchFamily="49" charset="-122"/>
                        </a:defRPr>
                      </a:lvl1pPr>
                      <a:lvl2pPr algn="l" eaLnBrk="0" hangingPunct="0">
                        <a:lnSpc>
                          <a:spcPct val="120000"/>
                        </a:lnSpc>
                        <a:spcBef>
                          <a:spcPct val="50000"/>
                        </a:spcBef>
                        <a:buClr>
                          <a:schemeClr val="accent1"/>
                        </a:buClr>
                        <a:buFont typeface="Wingdings" panose="05000000000000000000" pitchFamily="2" charset="2"/>
                        <a:defRPr>
                          <a:solidFill>
                            <a:schemeClr val="tx1"/>
                          </a:solidFill>
                          <a:latin typeface="黑体" panose="02010609060101010101" pitchFamily="49" charset="-122"/>
                          <a:ea typeface="黑体" panose="02010609060101010101" pitchFamily="49" charset="-122"/>
                        </a:defRPr>
                      </a:lvl2pPr>
                      <a:lvl3pPr algn="l" eaLnBrk="0" hangingPunct="0">
                        <a:lnSpc>
                          <a:spcPct val="120000"/>
                        </a:lnSpc>
                        <a:spcBef>
                          <a:spcPct val="50000"/>
                        </a:spcBef>
                        <a:buClr>
                          <a:schemeClr val="tx1"/>
                        </a:buClr>
                        <a:defRPr>
                          <a:solidFill>
                            <a:schemeClr val="tx1"/>
                          </a:solidFill>
                          <a:latin typeface="黑体" panose="02010609060101010101" pitchFamily="49" charset="-122"/>
                          <a:ea typeface="黑体" panose="02010609060101010101" pitchFamily="49" charset="-122"/>
                        </a:defRPr>
                      </a:lvl3pPr>
                      <a:lvl4pPr algn="l" eaLnBrk="0" hangingPunct="0">
                        <a:lnSpc>
                          <a:spcPct val="120000"/>
                        </a:lnSpc>
                        <a:spcBef>
                          <a:spcPct val="50000"/>
                        </a:spcBef>
                        <a:defRPr>
                          <a:solidFill>
                            <a:schemeClr val="tx1"/>
                          </a:solidFill>
                          <a:latin typeface="黑体" panose="02010609060101010101" pitchFamily="49" charset="-122"/>
                          <a:ea typeface="黑体" panose="02010609060101010101" pitchFamily="49" charset="-122"/>
                        </a:defRPr>
                      </a:lvl4pPr>
                      <a:lvl5pPr algn="l" eaLnBrk="0" hangingPunct="0">
                        <a:lnSpc>
                          <a:spcPct val="120000"/>
                        </a:lnSpc>
                        <a:spcBef>
                          <a:spcPct val="50000"/>
                        </a:spcBef>
                        <a:defRPr>
                          <a:solidFill>
                            <a:schemeClr val="tx1"/>
                          </a:solidFill>
                          <a:latin typeface="黑体" panose="02010609060101010101" pitchFamily="49" charset="-122"/>
                          <a:ea typeface="黑体" panose="02010609060101010101" pitchFamily="49" charset="-122"/>
                        </a:defRPr>
                      </a:lvl5pPr>
                      <a:lvl6pPr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6pPr>
                      <a:lvl7pPr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7pPr>
                      <a:lvl8pPr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8pPr>
                      <a:lvl9pPr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900" b="0" i="0" u="none" strike="noStrike" cap="none" normalizeH="0" baseline="0" dirty="0" smtClean="0">
                          <a:ln>
                            <a:noFill/>
                          </a:ln>
                          <a:solidFill>
                            <a:schemeClr val="tx1"/>
                          </a:solidFill>
                          <a:effectLst/>
                          <a:latin typeface="宋体" panose="02010600030101010101" pitchFamily="2" charset="-122"/>
                          <a:ea typeface="宋体" panose="02010600030101010101" pitchFamily="2" charset="-122"/>
                          <a:cs typeface="Times New Roman" panose="02020603050405020304" pitchFamily="18" charset="0"/>
                        </a:rPr>
                        <a:t>59</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en-US" sz="900" kern="100">
                          <a:effectLst/>
                          <a:latin typeface="宋体" panose="02010600030101010101" pitchFamily="2" charset="-122"/>
                          <a:ea typeface="宋体" panose="02010600030101010101" pitchFamily="2" charset="-122"/>
                        </a:rPr>
                        <a:t>56</a:t>
                      </a:r>
                      <a:endParaRPr lang="zh-CN" sz="900" kern="100">
                        <a:effectLst/>
                        <a:latin typeface="宋体" panose="02010600030101010101" pitchFamily="2" charset="-122"/>
                        <a:ea typeface="宋体" panose="02010600030101010101" pitchFamily="2" charset="-122"/>
                      </a:endParaRPr>
                    </a:p>
                  </a:txBody>
                  <a:tcPr marL="0" marR="0" marT="0" marB="0" anchor="ctr">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95275">
                <a:tc>
                  <a:txBody>
                    <a:bodyPr/>
                    <a:lstStyle>
                      <a:lvl1pPr algn="l" eaLnBrk="0" hangingPunct="0">
                        <a:lnSpc>
                          <a:spcPct val="120000"/>
                        </a:lnSpc>
                        <a:spcBef>
                          <a:spcPct val="50000"/>
                        </a:spcBef>
                        <a:buClr>
                          <a:schemeClr val="hlink"/>
                        </a:buClr>
                        <a:buFont typeface="Wingdings" panose="05000000000000000000" pitchFamily="2" charset="2"/>
                        <a:defRPr>
                          <a:solidFill>
                            <a:schemeClr val="tx1"/>
                          </a:solidFill>
                          <a:latin typeface="黑体" panose="02010609060101010101" pitchFamily="49" charset="-122"/>
                          <a:ea typeface="黑体" panose="02010609060101010101" pitchFamily="49" charset="-122"/>
                        </a:defRPr>
                      </a:lvl1pPr>
                      <a:lvl2pPr algn="l" eaLnBrk="0" hangingPunct="0">
                        <a:lnSpc>
                          <a:spcPct val="120000"/>
                        </a:lnSpc>
                        <a:spcBef>
                          <a:spcPct val="50000"/>
                        </a:spcBef>
                        <a:buClr>
                          <a:schemeClr val="accent1"/>
                        </a:buClr>
                        <a:buFont typeface="Wingdings" panose="05000000000000000000" pitchFamily="2" charset="2"/>
                        <a:defRPr>
                          <a:solidFill>
                            <a:schemeClr val="tx1"/>
                          </a:solidFill>
                          <a:latin typeface="黑体" panose="02010609060101010101" pitchFamily="49" charset="-122"/>
                          <a:ea typeface="黑体" panose="02010609060101010101" pitchFamily="49" charset="-122"/>
                        </a:defRPr>
                      </a:lvl2pPr>
                      <a:lvl3pPr algn="l" eaLnBrk="0" hangingPunct="0">
                        <a:lnSpc>
                          <a:spcPct val="120000"/>
                        </a:lnSpc>
                        <a:spcBef>
                          <a:spcPct val="50000"/>
                        </a:spcBef>
                        <a:buClr>
                          <a:schemeClr val="tx1"/>
                        </a:buClr>
                        <a:defRPr>
                          <a:solidFill>
                            <a:schemeClr val="tx1"/>
                          </a:solidFill>
                          <a:latin typeface="黑体" panose="02010609060101010101" pitchFamily="49" charset="-122"/>
                          <a:ea typeface="黑体" panose="02010609060101010101" pitchFamily="49" charset="-122"/>
                        </a:defRPr>
                      </a:lvl3pPr>
                      <a:lvl4pPr algn="l" eaLnBrk="0" hangingPunct="0">
                        <a:lnSpc>
                          <a:spcPct val="120000"/>
                        </a:lnSpc>
                        <a:spcBef>
                          <a:spcPct val="50000"/>
                        </a:spcBef>
                        <a:defRPr>
                          <a:solidFill>
                            <a:schemeClr val="tx1"/>
                          </a:solidFill>
                          <a:latin typeface="黑体" panose="02010609060101010101" pitchFamily="49" charset="-122"/>
                          <a:ea typeface="黑体" panose="02010609060101010101" pitchFamily="49" charset="-122"/>
                        </a:defRPr>
                      </a:lvl4pPr>
                      <a:lvl5pPr algn="l" eaLnBrk="0" hangingPunct="0">
                        <a:lnSpc>
                          <a:spcPct val="120000"/>
                        </a:lnSpc>
                        <a:spcBef>
                          <a:spcPct val="50000"/>
                        </a:spcBef>
                        <a:defRPr>
                          <a:solidFill>
                            <a:schemeClr val="tx1"/>
                          </a:solidFill>
                          <a:latin typeface="黑体" panose="02010609060101010101" pitchFamily="49" charset="-122"/>
                          <a:ea typeface="黑体" panose="02010609060101010101" pitchFamily="49" charset="-122"/>
                        </a:defRPr>
                      </a:lvl5pPr>
                      <a:lvl6pPr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6pPr>
                      <a:lvl7pPr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7pPr>
                      <a:lvl8pPr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8pPr>
                      <a:lvl9pPr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900" b="0" i="0" u="none" strike="noStrike" cap="none" normalizeH="0" baseline="0" smtClean="0">
                          <a:ln>
                            <a:noFill/>
                          </a:ln>
                          <a:solidFill>
                            <a:schemeClr val="tx1"/>
                          </a:solidFill>
                          <a:effectLst/>
                          <a:latin typeface="宋体" panose="02010600030101010101" pitchFamily="2" charset="-122"/>
                          <a:ea typeface="宋体" panose="02010600030101010101" pitchFamily="2" charset="-122"/>
                          <a:cs typeface="Times New Roman" panose="02020603050405020304" pitchFamily="18" charset="0"/>
                        </a:rPr>
                        <a:t>当天销售情况</a:t>
                      </a:r>
                    </a:p>
                  </a:txBody>
                  <a:tcPr marL="0" marR="0" marT="0" marB="0" anchor="ctr" horzOverflow="overflow">
                    <a:lnL w="28575"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AEAEA"/>
                    </a:solidFill>
                  </a:tcPr>
                </a:tc>
                <a:tc>
                  <a:txBody>
                    <a:bodyPr/>
                    <a:lstStyle>
                      <a:lvl1pPr algn="l" eaLnBrk="0" hangingPunct="0">
                        <a:lnSpc>
                          <a:spcPct val="120000"/>
                        </a:lnSpc>
                        <a:spcBef>
                          <a:spcPct val="50000"/>
                        </a:spcBef>
                        <a:buClr>
                          <a:schemeClr val="hlink"/>
                        </a:buClr>
                        <a:buFont typeface="Wingdings" panose="05000000000000000000" pitchFamily="2" charset="2"/>
                        <a:defRPr>
                          <a:solidFill>
                            <a:schemeClr val="tx1"/>
                          </a:solidFill>
                          <a:latin typeface="黑体" panose="02010609060101010101" pitchFamily="49" charset="-122"/>
                          <a:ea typeface="黑体" panose="02010609060101010101" pitchFamily="49" charset="-122"/>
                        </a:defRPr>
                      </a:lvl1pPr>
                      <a:lvl2pPr algn="l" eaLnBrk="0" hangingPunct="0">
                        <a:lnSpc>
                          <a:spcPct val="120000"/>
                        </a:lnSpc>
                        <a:spcBef>
                          <a:spcPct val="50000"/>
                        </a:spcBef>
                        <a:buClr>
                          <a:schemeClr val="accent1"/>
                        </a:buClr>
                        <a:buFont typeface="Wingdings" panose="05000000000000000000" pitchFamily="2" charset="2"/>
                        <a:defRPr>
                          <a:solidFill>
                            <a:schemeClr val="tx1"/>
                          </a:solidFill>
                          <a:latin typeface="黑体" panose="02010609060101010101" pitchFamily="49" charset="-122"/>
                          <a:ea typeface="黑体" panose="02010609060101010101" pitchFamily="49" charset="-122"/>
                        </a:defRPr>
                      </a:lvl2pPr>
                      <a:lvl3pPr algn="l" eaLnBrk="0" hangingPunct="0">
                        <a:lnSpc>
                          <a:spcPct val="120000"/>
                        </a:lnSpc>
                        <a:spcBef>
                          <a:spcPct val="50000"/>
                        </a:spcBef>
                        <a:buClr>
                          <a:schemeClr val="tx1"/>
                        </a:buClr>
                        <a:defRPr>
                          <a:solidFill>
                            <a:schemeClr val="tx1"/>
                          </a:solidFill>
                          <a:latin typeface="黑体" panose="02010609060101010101" pitchFamily="49" charset="-122"/>
                          <a:ea typeface="黑体" panose="02010609060101010101" pitchFamily="49" charset="-122"/>
                        </a:defRPr>
                      </a:lvl3pPr>
                      <a:lvl4pPr algn="l" eaLnBrk="0" hangingPunct="0">
                        <a:lnSpc>
                          <a:spcPct val="120000"/>
                        </a:lnSpc>
                        <a:spcBef>
                          <a:spcPct val="50000"/>
                        </a:spcBef>
                        <a:defRPr>
                          <a:solidFill>
                            <a:schemeClr val="tx1"/>
                          </a:solidFill>
                          <a:latin typeface="黑体" panose="02010609060101010101" pitchFamily="49" charset="-122"/>
                          <a:ea typeface="黑体" panose="02010609060101010101" pitchFamily="49" charset="-122"/>
                        </a:defRPr>
                      </a:lvl4pPr>
                      <a:lvl5pPr algn="l" eaLnBrk="0" hangingPunct="0">
                        <a:lnSpc>
                          <a:spcPct val="120000"/>
                        </a:lnSpc>
                        <a:spcBef>
                          <a:spcPct val="50000"/>
                        </a:spcBef>
                        <a:defRPr>
                          <a:solidFill>
                            <a:schemeClr val="tx1"/>
                          </a:solidFill>
                          <a:latin typeface="黑体" panose="02010609060101010101" pitchFamily="49" charset="-122"/>
                          <a:ea typeface="黑体" panose="02010609060101010101" pitchFamily="49" charset="-122"/>
                        </a:defRPr>
                      </a:lvl5pPr>
                      <a:lvl6pPr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6pPr>
                      <a:lvl7pPr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7pPr>
                      <a:lvl8pPr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8pPr>
                      <a:lvl9pPr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900" b="0" i="0" u="none" strike="noStrike" cap="none" normalizeH="0" baseline="0" smtClean="0">
                          <a:ln>
                            <a:noFill/>
                          </a:ln>
                          <a:solidFill>
                            <a:schemeClr val="tx1"/>
                          </a:solidFill>
                          <a:effectLst/>
                          <a:latin typeface="宋体" panose="02010600030101010101" pitchFamily="2" charset="-122"/>
                          <a:ea typeface="宋体" panose="02010600030101010101" pitchFamily="2" charset="-122"/>
                          <a:cs typeface="Times New Roman" panose="02020603050405020304" pitchFamily="18" charset="0"/>
                        </a:rPr>
                        <a:t>21</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eaLnBrk="0" hangingPunct="0">
                        <a:lnSpc>
                          <a:spcPct val="120000"/>
                        </a:lnSpc>
                        <a:spcBef>
                          <a:spcPct val="50000"/>
                        </a:spcBef>
                        <a:buClr>
                          <a:schemeClr val="hlink"/>
                        </a:buClr>
                        <a:buFont typeface="Wingdings" panose="05000000000000000000" pitchFamily="2" charset="2"/>
                        <a:defRPr>
                          <a:solidFill>
                            <a:schemeClr val="tx1"/>
                          </a:solidFill>
                          <a:latin typeface="黑体" panose="02010609060101010101" pitchFamily="49" charset="-122"/>
                          <a:ea typeface="黑体" panose="02010609060101010101" pitchFamily="49" charset="-122"/>
                        </a:defRPr>
                      </a:lvl1pPr>
                      <a:lvl2pPr algn="l" eaLnBrk="0" hangingPunct="0">
                        <a:lnSpc>
                          <a:spcPct val="120000"/>
                        </a:lnSpc>
                        <a:spcBef>
                          <a:spcPct val="50000"/>
                        </a:spcBef>
                        <a:buClr>
                          <a:schemeClr val="accent1"/>
                        </a:buClr>
                        <a:buFont typeface="Wingdings" panose="05000000000000000000" pitchFamily="2" charset="2"/>
                        <a:defRPr>
                          <a:solidFill>
                            <a:schemeClr val="tx1"/>
                          </a:solidFill>
                          <a:latin typeface="黑体" panose="02010609060101010101" pitchFamily="49" charset="-122"/>
                          <a:ea typeface="黑体" panose="02010609060101010101" pitchFamily="49" charset="-122"/>
                        </a:defRPr>
                      </a:lvl2pPr>
                      <a:lvl3pPr algn="l" eaLnBrk="0" hangingPunct="0">
                        <a:lnSpc>
                          <a:spcPct val="120000"/>
                        </a:lnSpc>
                        <a:spcBef>
                          <a:spcPct val="50000"/>
                        </a:spcBef>
                        <a:buClr>
                          <a:schemeClr val="tx1"/>
                        </a:buClr>
                        <a:defRPr>
                          <a:solidFill>
                            <a:schemeClr val="tx1"/>
                          </a:solidFill>
                          <a:latin typeface="黑体" panose="02010609060101010101" pitchFamily="49" charset="-122"/>
                          <a:ea typeface="黑体" panose="02010609060101010101" pitchFamily="49" charset="-122"/>
                        </a:defRPr>
                      </a:lvl3pPr>
                      <a:lvl4pPr algn="l" eaLnBrk="0" hangingPunct="0">
                        <a:lnSpc>
                          <a:spcPct val="120000"/>
                        </a:lnSpc>
                        <a:spcBef>
                          <a:spcPct val="50000"/>
                        </a:spcBef>
                        <a:defRPr>
                          <a:solidFill>
                            <a:schemeClr val="tx1"/>
                          </a:solidFill>
                          <a:latin typeface="黑体" panose="02010609060101010101" pitchFamily="49" charset="-122"/>
                          <a:ea typeface="黑体" panose="02010609060101010101" pitchFamily="49" charset="-122"/>
                        </a:defRPr>
                      </a:lvl4pPr>
                      <a:lvl5pPr algn="l" eaLnBrk="0" hangingPunct="0">
                        <a:lnSpc>
                          <a:spcPct val="120000"/>
                        </a:lnSpc>
                        <a:spcBef>
                          <a:spcPct val="50000"/>
                        </a:spcBef>
                        <a:defRPr>
                          <a:solidFill>
                            <a:schemeClr val="tx1"/>
                          </a:solidFill>
                          <a:latin typeface="黑体" panose="02010609060101010101" pitchFamily="49" charset="-122"/>
                          <a:ea typeface="黑体" panose="02010609060101010101" pitchFamily="49" charset="-122"/>
                        </a:defRPr>
                      </a:lvl5pPr>
                      <a:lvl6pPr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6pPr>
                      <a:lvl7pPr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7pPr>
                      <a:lvl8pPr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8pPr>
                      <a:lvl9pPr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900" b="0" i="0" u="none" strike="noStrike" cap="none" normalizeH="0" baseline="0" smtClean="0">
                          <a:ln>
                            <a:noFill/>
                          </a:ln>
                          <a:solidFill>
                            <a:schemeClr val="tx1"/>
                          </a:solidFill>
                          <a:effectLst/>
                          <a:latin typeface="宋体" panose="02010600030101010101" pitchFamily="2" charset="-122"/>
                          <a:ea typeface="宋体" panose="02010600030101010101" pitchFamily="2" charset="-122"/>
                          <a:cs typeface="Times New Roman" panose="02020603050405020304" pitchFamily="18" charset="0"/>
                        </a:rPr>
                        <a:t>9</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eaLnBrk="0" hangingPunct="0">
                        <a:lnSpc>
                          <a:spcPct val="120000"/>
                        </a:lnSpc>
                        <a:spcBef>
                          <a:spcPct val="50000"/>
                        </a:spcBef>
                        <a:buClr>
                          <a:schemeClr val="hlink"/>
                        </a:buClr>
                        <a:buFont typeface="Wingdings" panose="05000000000000000000" pitchFamily="2" charset="2"/>
                        <a:defRPr>
                          <a:solidFill>
                            <a:schemeClr val="tx1"/>
                          </a:solidFill>
                          <a:latin typeface="黑体" panose="02010609060101010101" pitchFamily="49" charset="-122"/>
                          <a:ea typeface="黑体" panose="02010609060101010101" pitchFamily="49" charset="-122"/>
                        </a:defRPr>
                      </a:lvl1pPr>
                      <a:lvl2pPr algn="l" eaLnBrk="0" hangingPunct="0">
                        <a:lnSpc>
                          <a:spcPct val="120000"/>
                        </a:lnSpc>
                        <a:spcBef>
                          <a:spcPct val="50000"/>
                        </a:spcBef>
                        <a:buClr>
                          <a:schemeClr val="accent1"/>
                        </a:buClr>
                        <a:buFont typeface="Wingdings" panose="05000000000000000000" pitchFamily="2" charset="2"/>
                        <a:defRPr>
                          <a:solidFill>
                            <a:schemeClr val="tx1"/>
                          </a:solidFill>
                          <a:latin typeface="黑体" panose="02010609060101010101" pitchFamily="49" charset="-122"/>
                          <a:ea typeface="黑体" panose="02010609060101010101" pitchFamily="49" charset="-122"/>
                        </a:defRPr>
                      </a:lvl2pPr>
                      <a:lvl3pPr algn="l" eaLnBrk="0" hangingPunct="0">
                        <a:lnSpc>
                          <a:spcPct val="120000"/>
                        </a:lnSpc>
                        <a:spcBef>
                          <a:spcPct val="50000"/>
                        </a:spcBef>
                        <a:buClr>
                          <a:schemeClr val="tx1"/>
                        </a:buClr>
                        <a:defRPr>
                          <a:solidFill>
                            <a:schemeClr val="tx1"/>
                          </a:solidFill>
                          <a:latin typeface="黑体" panose="02010609060101010101" pitchFamily="49" charset="-122"/>
                          <a:ea typeface="黑体" panose="02010609060101010101" pitchFamily="49" charset="-122"/>
                        </a:defRPr>
                      </a:lvl3pPr>
                      <a:lvl4pPr algn="l" eaLnBrk="0" hangingPunct="0">
                        <a:lnSpc>
                          <a:spcPct val="120000"/>
                        </a:lnSpc>
                        <a:spcBef>
                          <a:spcPct val="50000"/>
                        </a:spcBef>
                        <a:defRPr>
                          <a:solidFill>
                            <a:schemeClr val="tx1"/>
                          </a:solidFill>
                          <a:latin typeface="黑体" panose="02010609060101010101" pitchFamily="49" charset="-122"/>
                          <a:ea typeface="黑体" panose="02010609060101010101" pitchFamily="49" charset="-122"/>
                        </a:defRPr>
                      </a:lvl4pPr>
                      <a:lvl5pPr algn="l" eaLnBrk="0" hangingPunct="0">
                        <a:lnSpc>
                          <a:spcPct val="120000"/>
                        </a:lnSpc>
                        <a:spcBef>
                          <a:spcPct val="50000"/>
                        </a:spcBef>
                        <a:defRPr>
                          <a:solidFill>
                            <a:schemeClr val="tx1"/>
                          </a:solidFill>
                          <a:latin typeface="黑体" panose="02010609060101010101" pitchFamily="49" charset="-122"/>
                          <a:ea typeface="黑体" panose="02010609060101010101" pitchFamily="49" charset="-122"/>
                        </a:defRPr>
                      </a:lvl5pPr>
                      <a:lvl6pPr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6pPr>
                      <a:lvl7pPr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7pPr>
                      <a:lvl8pPr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8pPr>
                      <a:lvl9pPr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900" b="0" i="0" u="none" strike="noStrike" cap="none" normalizeH="0" baseline="0" smtClean="0">
                          <a:ln>
                            <a:noFill/>
                          </a:ln>
                          <a:solidFill>
                            <a:schemeClr val="tx1"/>
                          </a:solidFill>
                          <a:effectLst/>
                          <a:latin typeface="宋体" panose="02010600030101010101" pitchFamily="2" charset="-122"/>
                          <a:ea typeface="宋体" panose="02010600030101010101" pitchFamily="2" charset="-122"/>
                          <a:cs typeface="Times New Roman" panose="02020603050405020304" pitchFamily="18" charset="0"/>
                        </a:rPr>
                        <a:t>18</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eaLnBrk="0" hangingPunct="0">
                        <a:lnSpc>
                          <a:spcPct val="120000"/>
                        </a:lnSpc>
                        <a:spcBef>
                          <a:spcPct val="50000"/>
                        </a:spcBef>
                        <a:buClr>
                          <a:schemeClr val="hlink"/>
                        </a:buClr>
                        <a:buFont typeface="Wingdings" panose="05000000000000000000" pitchFamily="2" charset="2"/>
                        <a:defRPr>
                          <a:solidFill>
                            <a:schemeClr val="tx1"/>
                          </a:solidFill>
                          <a:latin typeface="黑体" panose="02010609060101010101" pitchFamily="49" charset="-122"/>
                          <a:ea typeface="黑体" panose="02010609060101010101" pitchFamily="49" charset="-122"/>
                        </a:defRPr>
                      </a:lvl1pPr>
                      <a:lvl2pPr algn="l" eaLnBrk="0" hangingPunct="0">
                        <a:lnSpc>
                          <a:spcPct val="120000"/>
                        </a:lnSpc>
                        <a:spcBef>
                          <a:spcPct val="50000"/>
                        </a:spcBef>
                        <a:buClr>
                          <a:schemeClr val="accent1"/>
                        </a:buClr>
                        <a:buFont typeface="Wingdings" panose="05000000000000000000" pitchFamily="2" charset="2"/>
                        <a:defRPr>
                          <a:solidFill>
                            <a:schemeClr val="tx1"/>
                          </a:solidFill>
                          <a:latin typeface="黑体" panose="02010609060101010101" pitchFamily="49" charset="-122"/>
                          <a:ea typeface="黑体" panose="02010609060101010101" pitchFamily="49" charset="-122"/>
                        </a:defRPr>
                      </a:lvl2pPr>
                      <a:lvl3pPr algn="l" eaLnBrk="0" hangingPunct="0">
                        <a:lnSpc>
                          <a:spcPct val="120000"/>
                        </a:lnSpc>
                        <a:spcBef>
                          <a:spcPct val="50000"/>
                        </a:spcBef>
                        <a:buClr>
                          <a:schemeClr val="tx1"/>
                        </a:buClr>
                        <a:defRPr>
                          <a:solidFill>
                            <a:schemeClr val="tx1"/>
                          </a:solidFill>
                          <a:latin typeface="黑体" panose="02010609060101010101" pitchFamily="49" charset="-122"/>
                          <a:ea typeface="黑体" panose="02010609060101010101" pitchFamily="49" charset="-122"/>
                        </a:defRPr>
                      </a:lvl3pPr>
                      <a:lvl4pPr algn="l" eaLnBrk="0" hangingPunct="0">
                        <a:lnSpc>
                          <a:spcPct val="120000"/>
                        </a:lnSpc>
                        <a:spcBef>
                          <a:spcPct val="50000"/>
                        </a:spcBef>
                        <a:defRPr>
                          <a:solidFill>
                            <a:schemeClr val="tx1"/>
                          </a:solidFill>
                          <a:latin typeface="黑体" panose="02010609060101010101" pitchFamily="49" charset="-122"/>
                          <a:ea typeface="黑体" panose="02010609060101010101" pitchFamily="49" charset="-122"/>
                        </a:defRPr>
                      </a:lvl4pPr>
                      <a:lvl5pPr algn="l" eaLnBrk="0" hangingPunct="0">
                        <a:lnSpc>
                          <a:spcPct val="120000"/>
                        </a:lnSpc>
                        <a:spcBef>
                          <a:spcPct val="50000"/>
                        </a:spcBef>
                        <a:defRPr>
                          <a:solidFill>
                            <a:schemeClr val="tx1"/>
                          </a:solidFill>
                          <a:latin typeface="黑体" panose="02010609060101010101" pitchFamily="49" charset="-122"/>
                          <a:ea typeface="黑体" panose="02010609060101010101" pitchFamily="49" charset="-122"/>
                        </a:defRPr>
                      </a:lvl5pPr>
                      <a:lvl6pPr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6pPr>
                      <a:lvl7pPr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7pPr>
                      <a:lvl8pPr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8pPr>
                      <a:lvl9pPr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900" b="0" i="0" u="none" strike="noStrike" cap="none" normalizeH="0" baseline="0" smtClean="0">
                          <a:ln>
                            <a:noFill/>
                          </a:ln>
                          <a:solidFill>
                            <a:schemeClr val="tx1"/>
                          </a:solidFill>
                          <a:effectLst/>
                          <a:latin typeface="宋体" panose="02010600030101010101" pitchFamily="2" charset="-122"/>
                          <a:ea typeface="宋体" panose="02010600030101010101" pitchFamily="2" charset="-122"/>
                          <a:cs typeface="Times New Roman" panose="02020603050405020304" pitchFamily="18" charset="0"/>
                        </a:rPr>
                        <a:t>51</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eaLnBrk="0" hangingPunct="0">
                        <a:lnSpc>
                          <a:spcPct val="120000"/>
                        </a:lnSpc>
                        <a:spcBef>
                          <a:spcPct val="50000"/>
                        </a:spcBef>
                        <a:buClr>
                          <a:schemeClr val="hlink"/>
                        </a:buClr>
                        <a:buFont typeface="Wingdings" panose="05000000000000000000" pitchFamily="2" charset="2"/>
                        <a:defRPr>
                          <a:solidFill>
                            <a:schemeClr val="tx1"/>
                          </a:solidFill>
                          <a:latin typeface="黑体" panose="02010609060101010101" pitchFamily="49" charset="-122"/>
                          <a:ea typeface="黑体" panose="02010609060101010101" pitchFamily="49" charset="-122"/>
                        </a:defRPr>
                      </a:lvl1pPr>
                      <a:lvl2pPr algn="l" eaLnBrk="0" hangingPunct="0">
                        <a:lnSpc>
                          <a:spcPct val="120000"/>
                        </a:lnSpc>
                        <a:spcBef>
                          <a:spcPct val="50000"/>
                        </a:spcBef>
                        <a:buClr>
                          <a:schemeClr val="accent1"/>
                        </a:buClr>
                        <a:buFont typeface="Wingdings" panose="05000000000000000000" pitchFamily="2" charset="2"/>
                        <a:defRPr>
                          <a:solidFill>
                            <a:schemeClr val="tx1"/>
                          </a:solidFill>
                          <a:latin typeface="黑体" panose="02010609060101010101" pitchFamily="49" charset="-122"/>
                          <a:ea typeface="黑体" panose="02010609060101010101" pitchFamily="49" charset="-122"/>
                        </a:defRPr>
                      </a:lvl2pPr>
                      <a:lvl3pPr algn="l" eaLnBrk="0" hangingPunct="0">
                        <a:lnSpc>
                          <a:spcPct val="120000"/>
                        </a:lnSpc>
                        <a:spcBef>
                          <a:spcPct val="50000"/>
                        </a:spcBef>
                        <a:buClr>
                          <a:schemeClr val="tx1"/>
                        </a:buClr>
                        <a:defRPr>
                          <a:solidFill>
                            <a:schemeClr val="tx1"/>
                          </a:solidFill>
                          <a:latin typeface="黑体" panose="02010609060101010101" pitchFamily="49" charset="-122"/>
                          <a:ea typeface="黑体" panose="02010609060101010101" pitchFamily="49" charset="-122"/>
                        </a:defRPr>
                      </a:lvl3pPr>
                      <a:lvl4pPr algn="l" eaLnBrk="0" hangingPunct="0">
                        <a:lnSpc>
                          <a:spcPct val="120000"/>
                        </a:lnSpc>
                        <a:spcBef>
                          <a:spcPct val="50000"/>
                        </a:spcBef>
                        <a:defRPr>
                          <a:solidFill>
                            <a:schemeClr val="tx1"/>
                          </a:solidFill>
                          <a:latin typeface="黑体" panose="02010609060101010101" pitchFamily="49" charset="-122"/>
                          <a:ea typeface="黑体" panose="02010609060101010101" pitchFamily="49" charset="-122"/>
                        </a:defRPr>
                      </a:lvl4pPr>
                      <a:lvl5pPr algn="l" eaLnBrk="0" hangingPunct="0">
                        <a:lnSpc>
                          <a:spcPct val="120000"/>
                        </a:lnSpc>
                        <a:spcBef>
                          <a:spcPct val="50000"/>
                        </a:spcBef>
                        <a:defRPr>
                          <a:solidFill>
                            <a:schemeClr val="tx1"/>
                          </a:solidFill>
                          <a:latin typeface="黑体" panose="02010609060101010101" pitchFamily="49" charset="-122"/>
                          <a:ea typeface="黑体" panose="02010609060101010101" pitchFamily="49" charset="-122"/>
                        </a:defRPr>
                      </a:lvl5pPr>
                      <a:lvl6pPr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6pPr>
                      <a:lvl7pPr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7pPr>
                      <a:lvl8pPr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8pPr>
                      <a:lvl9pPr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900" b="0" i="0" u="none" strike="noStrike" cap="none" normalizeH="0" baseline="0" smtClean="0">
                          <a:ln>
                            <a:noFill/>
                          </a:ln>
                          <a:solidFill>
                            <a:schemeClr val="tx1"/>
                          </a:solidFill>
                          <a:effectLst/>
                          <a:latin typeface="宋体" panose="02010600030101010101" pitchFamily="2" charset="-122"/>
                          <a:ea typeface="宋体" panose="02010600030101010101" pitchFamily="2" charset="-122"/>
                          <a:cs typeface="Times New Roman" panose="02020603050405020304" pitchFamily="18" charset="0"/>
                        </a:rPr>
                        <a:t>77</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eaLnBrk="0" hangingPunct="0">
                        <a:lnSpc>
                          <a:spcPct val="120000"/>
                        </a:lnSpc>
                        <a:spcBef>
                          <a:spcPct val="50000"/>
                        </a:spcBef>
                        <a:buClr>
                          <a:schemeClr val="hlink"/>
                        </a:buClr>
                        <a:buFont typeface="Wingdings" panose="05000000000000000000" pitchFamily="2" charset="2"/>
                        <a:defRPr>
                          <a:solidFill>
                            <a:schemeClr val="tx1"/>
                          </a:solidFill>
                          <a:latin typeface="黑体" panose="02010609060101010101" pitchFamily="49" charset="-122"/>
                          <a:ea typeface="黑体" panose="02010609060101010101" pitchFamily="49" charset="-122"/>
                        </a:defRPr>
                      </a:lvl1pPr>
                      <a:lvl2pPr algn="l" eaLnBrk="0" hangingPunct="0">
                        <a:lnSpc>
                          <a:spcPct val="120000"/>
                        </a:lnSpc>
                        <a:spcBef>
                          <a:spcPct val="50000"/>
                        </a:spcBef>
                        <a:buClr>
                          <a:schemeClr val="accent1"/>
                        </a:buClr>
                        <a:buFont typeface="Wingdings" panose="05000000000000000000" pitchFamily="2" charset="2"/>
                        <a:defRPr>
                          <a:solidFill>
                            <a:schemeClr val="tx1"/>
                          </a:solidFill>
                          <a:latin typeface="黑体" panose="02010609060101010101" pitchFamily="49" charset="-122"/>
                          <a:ea typeface="黑体" panose="02010609060101010101" pitchFamily="49" charset="-122"/>
                        </a:defRPr>
                      </a:lvl2pPr>
                      <a:lvl3pPr algn="l" eaLnBrk="0" hangingPunct="0">
                        <a:lnSpc>
                          <a:spcPct val="120000"/>
                        </a:lnSpc>
                        <a:spcBef>
                          <a:spcPct val="50000"/>
                        </a:spcBef>
                        <a:buClr>
                          <a:schemeClr val="tx1"/>
                        </a:buClr>
                        <a:defRPr>
                          <a:solidFill>
                            <a:schemeClr val="tx1"/>
                          </a:solidFill>
                          <a:latin typeface="黑体" panose="02010609060101010101" pitchFamily="49" charset="-122"/>
                          <a:ea typeface="黑体" panose="02010609060101010101" pitchFamily="49" charset="-122"/>
                        </a:defRPr>
                      </a:lvl3pPr>
                      <a:lvl4pPr algn="l" eaLnBrk="0" hangingPunct="0">
                        <a:lnSpc>
                          <a:spcPct val="120000"/>
                        </a:lnSpc>
                        <a:spcBef>
                          <a:spcPct val="50000"/>
                        </a:spcBef>
                        <a:defRPr>
                          <a:solidFill>
                            <a:schemeClr val="tx1"/>
                          </a:solidFill>
                          <a:latin typeface="黑体" panose="02010609060101010101" pitchFamily="49" charset="-122"/>
                          <a:ea typeface="黑体" panose="02010609060101010101" pitchFamily="49" charset="-122"/>
                        </a:defRPr>
                      </a:lvl4pPr>
                      <a:lvl5pPr algn="l" eaLnBrk="0" hangingPunct="0">
                        <a:lnSpc>
                          <a:spcPct val="120000"/>
                        </a:lnSpc>
                        <a:spcBef>
                          <a:spcPct val="50000"/>
                        </a:spcBef>
                        <a:defRPr>
                          <a:solidFill>
                            <a:schemeClr val="tx1"/>
                          </a:solidFill>
                          <a:latin typeface="黑体" panose="02010609060101010101" pitchFamily="49" charset="-122"/>
                          <a:ea typeface="黑体" panose="02010609060101010101" pitchFamily="49" charset="-122"/>
                        </a:defRPr>
                      </a:lvl5pPr>
                      <a:lvl6pPr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6pPr>
                      <a:lvl7pPr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7pPr>
                      <a:lvl8pPr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8pPr>
                      <a:lvl9pPr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900" b="0" i="0" u="none" strike="noStrike" cap="none" normalizeH="0" baseline="0" smtClean="0">
                          <a:ln>
                            <a:noFill/>
                          </a:ln>
                          <a:solidFill>
                            <a:schemeClr val="tx1"/>
                          </a:solidFill>
                          <a:effectLst/>
                          <a:latin typeface="宋体" panose="02010600030101010101" pitchFamily="2" charset="-122"/>
                          <a:ea typeface="宋体" panose="02010600030101010101" pitchFamily="2" charset="-122"/>
                          <a:cs typeface="Times New Roman" panose="02020603050405020304" pitchFamily="18" charset="0"/>
                        </a:rPr>
                        <a:t>53</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eaLnBrk="0" hangingPunct="0">
                        <a:lnSpc>
                          <a:spcPct val="120000"/>
                        </a:lnSpc>
                        <a:spcBef>
                          <a:spcPct val="50000"/>
                        </a:spcBef>
                        <a:buClr>
                          <a:schemeClr val="hlink"/>
                        </a:buClr>
                        <a:buFont typeface="Wingdings" panose="05000000000000000000" pitchFamily="2" charset="2"/>
                        <a:defRPr>
                          <a:solidFill>
                            <a:schemeClr val="tx1"/>
                          </a:solidFill>
                          <a:latin typeface="黑体" panose="02010609060101010101" pitchFamily="49" charset="-122"/>
                          <a:ea typeface="黑体" panose="02010609060101010101" pitchFamily="49" charset="-122"/>
                        </a:defRPr>
                      </a:lvl1pPr>
                      <a:lvl2pPr algn="l" eaLnBrk="0" hangingPunct="0">
                        <a:lnSpc>
                          <a:spcPct val="120000"/>
                        </a:lnSpc>
                        <a:spcBef>
                          <a:spcPct val="50000"/>
                        </a:spcBef>
                        <a:buClr>
                          <a:schemeClr val="accent1"/>
                        </a:buClr>
                        <a:buFont typeface="Wingdings" panose="05000000000000000000" pitchFamily="2" charset="2"/>
                        <a:defRPr>
                          <a:solidFill>
                            <a:schemeClr val="tx1"/>
                          </a:solidFill>
                          <a:latin typeface="黑体" panose="02010609060101010101" pitchFamily="49" charset="-122"/>
                          <a:ea typeface="黑体" panose="02010609060101010101" pitchFamily="49" charset="-122"/>
                        </a:defRPr>
                      </a:lvl2pPr>
                      <a:lvl3pPr algn="l" eaLnBrk="0" hangingPunct="0">
                        <a:lnSpc>
                          <a:spcPct val="120000"/>
                        </a:lnSpc>
                        <a:spcBef>
                          <a:spcPct val="50000"/>
                        </a:spcBef>
                        <a:buClr>
                          <a:schemeClr val="tx1"/>
                        </a:buClr>
                        <a:defRPr>
                          <a:solidFill>
                            <a:schemeClr val="tx1"/>
                          </a:solidFill>
                          <a:latin typeface="黑体" panose="02010609060101010101" pitchFamily="49" charset="-122"/>
                          <a:ea typeface="黑体" panose="02010609060101010101" pitchFamily="49" charset="-122"/>
                        </a:defRPr>
                      </a:lvl3pPr>
                      <a:lvl4pPr algn="l" eaLnBrk="0" hangingPunct="0">
                        <a:lnSpc>
                          <a:spcPct val="120000"/>
                        </a:lnSpc>
                        <a:spcBef>
                          <a:spcPct val="50000"/>
                        </a:spcBef>
                        <a:defRPr>
                          <a:solidFill>
                            <a:schemeClr val="tx1"/>
                          </a:solidFill>
                          <a:latin typeface="黑体" panose="02010609060101010101" pitchFamily="49" charset="-122"/>
                          <a:ea typeface="黑体" panose="02010609060101010101" pitchFamily="49" charset="-122"/>
                        </a:defRPr>
                      </a:lvl4pPr>
                      <a:lvl5pPr algn="l" eaLnBrk="0" hangingPunct="0">
                        <a:lnSpc>
                          <a:spcPct val="120000"/>
                        </a:lnSpc>
                        <a:spcBef>
                          <a:spcPct val="50000"/>
                        </a:spcBef>
                        <a:defRPr>
                          <a:solidFill>
                            <a:schemeClr val="tx1"/>
                          </a:solidFill>
                          <a:latin typeface="黑体" panose="02010609060101010101" pitchFamily="49" charset="-122"/>
                          <a:ea typeface="黑体" panose="02010609060101010101" pitchFamily="49" charset="-122"/>
                        </a:defRPr>
                      </a:lvl5pPr>
                      <a:lvl6pPr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6pPr>
                      <a:lvl7pPr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7pPr>
                      <a:lvl8pPr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8pPr>
                      <a:lvl9pPr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900" b="0" i="0" u="none" strike="noStrike" cap="none" normalizeH="0" baseline="0" smtClean="0">
                          <a:ln>
                            <a:noFill/>
                          </a:ln>
                          <a:solidFill>
                            <a:schemeClr val="tx1"/>
                          </a:solidFill>
                          <a:effectLst/>
                          <a:latin typeface="宋体" panose="02010600030101010101" pitchFamily="2" charset="-122"/>
                          <a:ea typeface="宋体" panose="02010600030101010101" pitchFamily="2" charset="-122"/>
                          <a:cs typeface="Times New Roman" panose="02020603050405020304" pitchFamily="18" charset="0"/>
                        </a:rPr>
                        <a:t>37</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eaLnBrk="0" hangingPunct="0">
                        <a:lnSpc>
                          <a:spcPct val="120000"/>
                        </a:lnSpc>
                        <a:spcBef>
                          <a:spcPct val="50000"/>
                        </a:spcBef>
                        <a:buClr>
                          <a:schemeClr val="hlink"/>
                        </a:buClr>
                        <a:buFont typeface="Wingdings" panose="05000000000000000000" pitchFamily="2" charset="2"/>
                        <a:defRPr>
                          <a:solidFill>
                            <a:schemeClr val="tx1"/>
                          </a:solidFill>
                          <a:latin typeface="黑体" panose="02010609060101010101" pitchFamily="49" charset="-122"/>
                          <a:ea typeface="黑体" panose="02010609060101010101" pitchFamily="49" charset="-122"/>
                        </a:defRPr>
                      </a:lvl1pPr>
                      <a:lvl2pPr algn="l" eaLnBrk="0" hangingPunct="0">
                        <a:lnSpc>
                          <a:spcPct val="120000"/>
                        </a:lnSpc>
                        <a:spcBef>
                          <a:spcPct val="50000"/>
                        </a:spcBef>
                        <a:buClr>
                          <a:schemeClr val="accent1"/>
                        </a:buClr>
                        <a:buFont typeface="Wingdings" panose="05000000000000000000" pitchFamily="2" charset="2"/>
                        <a:defRPr>
                          <a:solidFill>
                            <a:schemeClr val="tx1"/>
                          </a:solidFill>
                          <a:latin typeface="黑体" panose="02010609060101010101" pitchFamily="49" charset="-122"/>
                          <a:ea typeface="黑体" panose="02010609060101010101" pitchFamily="49" charset="-122"/>
                        </a:defRPr>
                      </a:lvl2pPr>
                      <a:lvl3pPr algn="l" eaLnBrk="0" hangingPunct="0">
                        <a:lnSpc>
                          <a:spcPct val="120000"/>
                        </a:lnSpc>
                        <a:spcBef>
                          <a:spcPct val="50000"/>
                        </a:spcBef>
                        <a:buClr>
                          <a:schemeClr val="tx1"/>
                        </a:buClr>
                        <a:defRPr>
                          <a:solidFill>
                            <a:schemeClr val="tx1"/>
                          </a:solidFill>
                          <a:latin typeface="黑体" panose="02010609060101010101" pitchFamily="49" charset="-122"/>
                          <a:ea typeface="黑体" panose="02010609060101010101" pitchFamily="49" charset="-122"/>
                        </a:defRPr>
                      </a:lvl3pPr>
                      <a:lvl4pPr algn="l" eaLnBrk="0" hangingPunct="0">
                        <a:lnSpc>
                          <a:spcPct val="120000"/>
                        </a:lnSpc>
                        <a:spcBef>
                          <a:spcPct val="50000"/>
                        </a:spcBef>
                        <a:defRPr>
                          <a:solidFill>
                            <a:schemeClr val="tx1"/>
                          </a:solidFill>
                          <a:latin typeface="黑体" panose="02010609060101010101" pitchFamily="49" charset="-122"/>
                          <a:ea typeface="黑体" panose="02010609060101010101" pitchFamily="49" charset="-122"/>
                        </a:defRPr>
                      </a:lvl4pPr>
                      <a:lvl5pPr algn="l" eaLnBrk="0" hangingPunct="0">
                        <a:lnSpc>
                          <a:spcPct val="120000"/>
                        </a:lnSpc>
                        <a:spcBef>
                          <a:spcPct val="50000"/>
                        </a:spcBef>
                        <a:defRPr>
                          <a:solidFill>
                            <a:schemeClr val="tx1"/>
                          </a:solidFill>
                          <a:latin typeface="黑体" panose="02010609060101010101" pitchFamily="49" charset="-122"/>
                          <a:ea typeface="黑体" panose="02010609060101010101" pitchFamily="49" charset="-122"/>
                        </a:defRPr>
                      </a:lvl5pPr>
                      <a:lvl6pPr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6pPr>
                      <a:lvl7pPr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7pPr>
                      <a:lvl8pPr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8pPr>
                      <a:lvl9pPr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900" b="0" i="0" u="none" strike="noStrike" cap="none" normalizeH="0" baseline="0" smtClean="0">
                          <a:ln>
                            <a:noFill/>
                          </a:ln>
                          <a:solidFill>
                            <a:schemeClr val="tx1"/>
                          </a:solidFill>
                          <a:effectLst/>
                          <a:latin typeface="宋体" panose="02010600030101010101" pitchFamily="2" charset="-122"/>
                          <a:ea typeface="宋体" panose="02010600030101010101" pitchFamily="2" charset="-122"/>
                          <a:cs typeface="Times New Roman" panose="02020603050405020304" pitchFamily="18" charset="0"/>
                        </a:rPr>
                        <a:t>16</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eaLnBrk="0" hangingPunct="0">
                        <a:lnSpc>
                          <a:spcPct val="120000"/>
                        </a:lnSpc>
                        <a:spcBef>
                          <a:spcPct val="50000"/>
                        </a:spcBef>
                        <a:buClr>
                          <a:schemeClr val="hlink"/>
                        </a:buClr>
                        <a:buFont typeface="Wingdings" panose="05000000000000000000" pitchFamily="2" charset="2"/>
                        <a:defRPr>
                          <a:solidFill>
                            <a:schemeClr val="tx1"/>
                          </a:solidFill>
                          <a:latin typeface="黑体" panose="02010609060101010101" pitchFamily="49" charset="-122"/>
                          <a:ea typeface="黑体" panose="02010609060101010101" pitchFamily="49" charset="-122"/>
                        </a:defRPr>
                      </a:lvl1pPr>
                      <a:lvl2pPr algn="l" eaLnBrk="0" hangingPunct="0">
                        <a:lnSpc>
                          <a:spcPct val="120000"/>
                        </a:lnSpc>
                        <a:spcBef>
                          <a:spcPct val="50000"/>
                        </a:spcBef>
                        <a:buClr>
                          <a:schemeClr val="accent1"/>
                        </a:buClr>
                        <a:buFont typeface="Wingdings" panose="05000000000000000000" pitchFamily="2" charset="2"/>
                        <a:defRPr>
                          <a:solidFill>
                            <a:schemeClr val="tx1"/>
                          </a:solidFill>
                          <a:latin typeface="黑体" panose="02010609060101010101" pitchFamily="49" charset="-122"/>
                          <a:ea typeface="黑体" panose="02010609060101010101" pitchFamily="49" charset="-122"/>
                        </a:defRPr>
                      </a:lvl2pPr>
                      <a:lvl3pPr algn="l" eaLnBrk="0" hangingPunct="0">
                        <a:lnSpc>
                          <a:spcPct val="120000"/>
                        </a:lnSpc>
                        <a:spcBef>
                          <a:spcPct val="50000"/>
                        </a:spcBef>
                        <a:buClr>
                          <a:schemeClr val="tx1"/>
                        </a:buClr>
                        <a:defRPr>
                          <a:solidFill>
                            <a:schemeClr val="tx1"/>
                          </a:solidFill>
                          <a:latin typeface="黑体" panose="02010609060101010101" pitchFamily="49" charset="-122"/>
                          <a:ea typeface="黑体" panose="02010609060101010101" pitchFamily="49" charset="-122"/>
                        </a:defRPr>
                      </a:lvl3pPr>
                      <a:lvl4pPr algn="l" eaLnBrk="0" hangingPunct="0">
                        <a:lnSpc>
                          <a:spcPct val="120000"/>
                        </a:lnSpc>
                        <a:spcBef>
                          <a:spcPct val="50000"/>
                        </a:spcBef>
                        <a:defRPr>
                          <a:solidFill>
                            <a:schemeClr val="tx1"/>
                          </a:solidFill>
                          <a:latin typeface="黑体" panose="02010609060101010101" pitchFamily="49" charset="-122"/>
                          <a:ea typeface="黑体" panose="02010609060101010101" pitchFamily="49" charset="-122"/>
                        </a:defRPr>
                      </a:lvl4pPr>
                      <a:lvl5pPr algn="l" eaLnBrk="0" hangingPunct="0">
                        <a:lnSpc>
                          <a:spcPct val="120000"/>
                        </a:lnSpc>
                        <a:spcBef>
                          <a:spcPct val="50000"/>
                        </a:spcBef>
                        <a:defRPr>
                          <a:solidFill>
                            <a:schemeClr val="tx1"/>
                          </a:solidFill>
                          <a:latin typeface="黑体" panose="02010609060101010101" pitchFamily="49" charset="-122"/>
                          <a:ea typeface="黑体" panose="02010609060101010101" pitchFamily="49" charset="-122"/>
                        </a:defRPr>
                      </a:lvl5pPr>
                      <a:lvl6pPr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6pPr>
                      <a:lvl7pPr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7pPr>
                      <a:lvl8pPr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8pPr>
                      <a:lvl9pPr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900" b="0" i="0" u="none" strike="noStrike" cap="none" normalizeH="0" baseline="0" dirty="0" smtClean="0">
                          <a:ln>
                            <a:noFill/>
                          </a:ln>
                          <a:solidFill>
                            <a:schemeClr val="tx1"/>
                          </a:solidFill>
                          <a:effectLst/>
                          <a:latin typeface="宋体" panose="02010600030101010101" pitchFamily="2" charset="-122"/>
                          <a:ea typeface="宋体" panose="02010600030101010101" pitchFamily="2" charset="-122"/>
                          <a:cs typeface="Times New Roman" panose="02020603050405020304" pitchFamily="18" charset="0"/>
                        </a:rPr>
                        <a:t>21</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en-US" sz="900" kern="100">
                          <a:effectLst/>
                          <a:latin typeface="宋体" panose="02010600030101010101" pitchFamily="2" charset="-122"/>
                          <a:ea typeface="宋体" panose="02010600030101010101" pitchFamily="2" charset="-122"/>
                        </a:rPr>
                        <a:t>11</a:t>
                      </a:r>
                      <a:endParaRPr lang="zh-CN" sz="900" kern="100">
                        <a:effectLst/>
                        <a:latin typeface="宋体" panose="02010600030101010101" pitchFamily="2" charset="-122"/>
                        <a:ea typeface="宋体" panose="02010600030101010101" pitchFamily="2" charset="-122"/>
                      </a:endParaRPr>
                    </a:p>
                  </a:txBody>
                  <a:tcPr marL="0" marR="0" marT="0" marB="0" anchor="ctr">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93688">
                <a:tc>
                  <a:txBody>
                    <a:bodyPr/>
                    <a:lstStyle>
                      <a:lvl1pPr algn="l" eaLnBrk="0" hangingPunct="0">
                        <a:lnSpc>
                          <a:spcPct val="120000"/>
                        </a:lnSpc>
                        <a:spcBef>
                          <a:spcPct val="50000"/>
                        </a:spcBef>
                        <a:buClr>
                          <a:schemeClr val="hlink"/>
                        </a:buClr>
                        <a:buFont typeface="Wingdings" panose="05000000000000000000" pitchFamily="2" charset="2"/>
                        <a:defRPr>
                          <a:solidFill>
                            <a:schemeClr val="tx1"/>
                          </a:solidFill>
                          <a:latin typeface="黑体" panose="02010609060101010101" pitchFamily="49" charset="-122"/>
                          <a:ea typeface="黑体" panose="02010609060101010101" pitchFamily="49" charset="-122"/>
                        </a:defRPr>
                      </a:lvl1pPr>
                      <a:lvl2pPr algn="l" eaLnBrk="0" hangingPunct="0">
                        <a:lnSpc>
                          <a:spcPct val="120000"/>
                        </a:lnSpc>
                        <a:spcBef>
                          <a:spcPct val="50000"/>
                        </a:spcBef>
                        <a:buClr>
                          <a:schemeClr val="accent1"/>
                        </a:buClr>
                        <a:buFont typeface="Wingdings" panose="05000000000000000000" pitchFamily="2" charset="2"/>
                        <a:defRPr>
                          <a:solidFill>
                            <a:schemeClr val="tx1"/>
                          </a:solidFill>
                          <a:latin typeface="黑体" panose="02010609060101010101" pitchFamily="49" charset="-122"/>
                          <a:ea typeface="黑体" panose="02010609060101010101" pitchFamily="49" charset="-122"/>
                        </a:defRPr>
                      </a:lvl2pPr>
                      <a:lvl3pPr algn="l" eaLnBrk="0" hangingPunct="0">
                        <a:lnSpc>
                          <a:spcPct val="120000"/>
                        </a:lnSpc>
                        <a:spcBef>
                          <a:spcPct val="50000"/>
                        </a:spcBef>
                        <a:buClr>
                          <a:schemeClr val="tx1"/>
                        </a:buClr>
                        <a:defRPr>
                          <a:solidFill>
                            <a:schemeClr val="tx1"/>
                          </a:solidFill>
                          <a:latin typeface="黑体" panose="02010609060101010101" pitchFamily="49" charset="-122"/>
                          <a:ea typeface="黑体" panose="02010609060101010101" pitchFamily="49" charset="-122"/>
                        </a:defRPr>
                      </a:lvl3pPr>
                      <a:lvl4pPr algn="l" eaLnBrk="0" hangingPunct="0">
                        <a:lnSpc>
                          <a:spcPct val="120000"/>
                        </a:lnSpc>
                        <a:spcBef>
                          <a:spcPct val="50000"/>
                        </a:spcBef>
                        <a:defRPr>
                          <a:solidFill>
                            <a:schemeClr val="tx1"/>
                          </a:solidFill>
                          <a:latin typeface="黑体" panose="02010609060101010101" pitchFamily="49" charset="-122"/>
                          <a:ea typeface="黑体" panose="02010609060101010101" pitchFamily="49" charset="-122"/>
                        </a:defRPr>
                      </a:lvl4pPr>
                      <a:lvl5pPr algn="l" eaLnBrk="0" hangingPunct="0">
                        <a:lnSpc>
                          <a:spcPct val="120000"/>
                        </a:lnSpc>
                        <a:spcBef>
                          <a:spcPct val="50000"/>
                        </a:spcBef>
                        <a:defRPr>
                          <a:solidFill>
                            <a:schemeClr val="tx1"/>
                          </a:solidFill>
                          <a:latin typeface="黑体" panose="02010609060101010101" pitchFamily="49" charset="-122"/>
                          <a:ea typeface="黑体" panose="02010609060101010101" pitchFamily="49" charset="-122"/>
                        </a:defRPr>
                      </a:lvl5pPr>
                      <a:lvl6pPr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6pPr>
                      <a:lvl7pPr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7pPr>
                      <a:lvl8pPr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8pPr>
                      <a:lvl9pPr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900" b="0" i="0" u="none" strike="noStrike" cap="none" normalizeH="0" baseline="0" smtClean="0">
                          <a:ln>
                            <a:noFill/>
                          </a:ln>
                          <a:solidFill>
                            <a:schemeClr val="tx1"/>
                          </a:solidFill>
                          <a:effectLst/>
                          <a:latin typeface="宋体" panose="02010600030101010101" pitchFamily="2" charset="-122"/>
                          <a:ea typeface="宋体" panose="02010600030101010101" pitchFamily="2" charset="-122"/>
                          <a:cs typeface="Times New Roman" panose="02020603050405020304" pitchFamily="18" charset="0"/>
                        </a:rPr>
                        <a:t>物业类型</a:t>
                      </a:r>
                    </a:p>
                  </a:txBody>
                  <a:tcPr marL="0" marR="0" marT="0" marB="0" anchor="ctr" horzOverflow="overflow">
                    <a:lnL w="28575"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AEAEA"/>
                    </a:solidFill>
                  </a:tcPr>
                </a:tc>
                <a:tc>
                  <a:txBody>
                    <a:bodyPr/>
                    <a:lstStyle>
                      <a:lvl1pPr algn="l" eaLnBrk="0" hangingPunct="0">
                        <a:lnSpc>
                          <a:spcPct val="120000"/>
                        </a:lnSpc>
                        <a:spcBef>
                          <a:spcPct val="50000"/>
                        </a:spcBef>
                        <a:buClr>
                          <a:schemeClr val="hlink"/>
                        </a:buClr>
                        <a:buFont typeface="Wingdings" panose="05000000000000000000" pitchFamily="2" charset="2"/>
                        <a:defRPr>
                          <a:solidFill>
                            <a:schemeClr val="tx1"/>
                          </a:solidFill>
                          <a:latin typeface="黑体" panose="02010609060101010101" pitchFamily="49" charset="-122"/>
                          <a:ea typeface="黑体" panose="02010609060101010101" pitchFamily="49" charset="-122"/>
                        </a:defRPr>
                      </a:lvl1pPr>
                      <a:lvl2pPr algn="l" eaLnBrk="0" hangingPunct="0">
                        <a:lnSpc>
                          <a:spcPct val="120000"/>
                        </a:lnSpc>
                        <a:spcBef>
                          <a:spcPct val="50000"/>
                        </a:spcBef>
                        <a:buClr>
                          <a:schemeClr val="accent1"/>
                        </a:buClr>
                        <a:buFont typeface="Wingdings" panose="05000000000000000000" pitchFamily="2" charset="2"/>
                        <a:defRPr>
                          <a:solidFill>
                            <a:schemeClr val="tx1"/>
                          </a:solidFill>
                          <a:latin typeface="黑体" panose="02010609060101010101" pitchFamily="49" charset="-122"/>
                          <a:ea typeface="黑体" panose="02010609060101010101" pitchFamily="49" charset="-122"/>
                        </a:defRPr>
                      </a:lvl2pPr>
                      <a:lvl3pPr algn="l" eaLnBrk="0" hangingPunct="0">
                        <a:lnSpc>
                          <a:spcPct val="120000"/>
                        </a:lnSpc>
                        <a:spcBef>
                          <a:spcPct val="50000"/>
                        </a:spcBef>
                        <a:buClr>
                          <a:schemeClr val="tx1"/>
                        </a:buClr>
                        <a:defRPr>
                          <a:solidFill>
                            <a:schemeClr val="tx1"/>
                          </a:solidFill>
                          <a:latin typeface="黑体" panose="02010609060101010101" pitchFamily="49" charset="-122"/>
                          <a:ea typeface="黑体" panose="02010609060101010101" pitchFamily="49" charset="-122"/>
                        </a:defRPr>
                      </a:lvl3pPr>
                      <a:lvl4pPr algn="l" eaLnBrk="0" hangingPunct="0">
                        <a:lnSpc>
                          <a:spcPct val="120000"/>
                        </a:lnSpc>
                        <a:spcBef>
                          <a:spcPct val="50000"/>
                        </a:spcBef>
                        <a:defRPr>
                          <a:solidFill>
                            <a:schemeClr val="tx1"/>
                          </a:solidFill>
                          <a:latin typeface="黑体" panose="02010609060101010101" pitchFamily="49" charset="-122"/>
                          <a:ea typeface="黑体" panose="02010609060101010101" pitchFamily="49" charset="-122"/>
                        </a:defRPr>
                      </a:lvl4pPr>
                      <a:lvl5pPr algn="l" eaLnBrk="0" hangingPunct="0">
                        <a:lnSpc>
                          <a:spcPct val="120000"/>
                        </a:lnSpc>
                        <a:spcBef>
                          <a:spcPct val="50000"/>
                        </a:spcBef>
                        <a:defRPr>
                          <a:solidFill>
                            <a:schemeClr val="tx1"/>
                          </a:solidFill>
                          <a:latin typeface="黑体" panose="02010609060101010101" pitchFamily="49" charset="-122"/>
                          <a:ea typeface="黑体" panose="02010609060101010101" pitchFamily="49" charset="-122"/>
                        </a:defRPr>
                      </a:lvl5pPr>
                      <a:lvl6pPr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6pPr>
                      <a:lvl7pPr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7pPr>
                      <a:lvl8pPr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8pPr>
                      <a:lvl9pPr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900" b="0" i="0" u="none" strike="noStrike" cap="none" normalizeH="0" baseline="0" smtClean="0">
                          <a:ln>
                            <a:noFill/>
                          </a:ln>
                          <a:solidFill>
                            <a:schemeClr val="tx1"/>
                          </a:solidFill>
                          <a:effectLst/>
                          <a:latin typeface="宋体" panose="02010600030101010101" pitchFamily="2" charset="-122"/>
                          <a:ea typeface="宋体" panose="02010600030101010101" pitchFamily="2" charset="-122"/>
                          <a:cs typeface="Times New Roman" panose="02020603050405020304" pitchFamily="18" charset="0"/>
                        </a:rPr>
                        <a:t>电梯洋房</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eaLnBrk="0" hangingPunct="0">
                        <a:lnSpc>
                          <a:spcPct val="120000"/>
                        </a:lnSpc>
                        <a:spcBef>
                          <a:spcPct val="50000"/>
                        </a:spcBef>
                        <a:buClr>
                          <a:schemeClr val="hlink"/>
                        </a:buClr>
                        <a:buFont typeface="Wingdings" panose="05000000000000000000" pitchFamily="2" charset="2"/>
                        <a:defRPr>
                          <a:solidFill>
                            <a:schemeClr val="tx1"/>
                          </a:solidFill>
                          <a:latin typeface="黑体" panose="02010609060101010101" pitchFamily="49" charset="-122"/>
                          <a:ea typeface="黑体" panose="02010609060101010101" pitchFamily="49" charset="-122"/>
                        </a:defRPr>
                      </a:lvl1pPr>
                      <a:lvl2pPr algn="l" eaLnBrk="0" hangingPunct="0">
                        <a:lnSpc>
                          <a:spcPct val="120000"/>
                        </a:lnSpc>
                        <a:spcBef>
                          <a:spcPct val="50000"/>
                        </a:spcBef>
                        <a:buClr>
                          <a:schemeClr val="accent1"/>
                        </a:buClr>
                        <a:buFont typeface="Wingdings" panose="05000000000000000000" pitchFamily="2" charset="2"/>
                        <a:defRPr>
                          <a:solidFill>
                            <a:schemeClr val="tx1"/>
                          </a:solidFill>
                          <a:latin typeface="黑体" panose="02010609060101010101" pitchFamily="49" charset="-122"/>
                          <a:ea typeface="黑体" panose="02010609060101010101" pitchFamily="49" charset="-122"/>
                        </a:defRPr>
                      </a:lvl2pPr>
                      <a:lvl3pPr algn="l" eaLnBrk="0" hangingPunct="0">
                        <a:lnSpc>
                          <a:spcPct val="120000"/>
                        </a:lnSpc>
                        <a:spcBef>
                          <a:spcPct val="50000"/>
                        </a:spcBef>
                        <a:buClr>
                          <a:schemeClr val="tx1"/>
                        </a:buClr>
                        <a:defRPr>
                          <a:solidFill>
                            <a:schemeClr val="tx1"/>
                          </a:solidFill>
                          <a:latin typeface="黑体" panose="02010609060101010101" pitchFamily="49" charset="-122"/>
                          <a:ea typeface="黑体" panose="02010609060101010101" pitchFamily="49" charset="-122"/>
                        </a:defRPr>
                      </a:lvl3pPr>
                      <a:lvl4pPr algn="l" eaLnBrk="0" hangingPunct="0">
                        <a:lnSpc>
                          <a:spcPct val="120000"/>
                        </a:lnSpc>
                        <a:spcBef>
                          <a:spcPct val="50000"/>
                        </a:spcBef>
                        <a:defRPr>
                          <a:solidFill>
                            <a:schemeClr val="tx1"/>
                          </a:solidFill>
                          <a:latin typeface="黑体" panose="02010609060101010101" pitchFamily="49" charset="-122"/>
                          <a:ea typeface="黑体" panose="02010609060101010101" pitchFamily="49" charset="-122"/>
                        </a:defRPr>
                      </a:lvl4pPr>
                      <a:lvl5pPr algn="l" eaLnBrk="0" hangingPunct="0">
                        <a:lnSpc>
                          <a:spcPct val="120000"/>
                        </a:lnSpc>
                        <a:spcBef>
                          <a:spcPct val="50000"/>
                        </a:spcBef>
                        <a:defRPr>
                          <a:solidFill>
                            <a:schemeClr val="tx1"/>
                          </a:solidFill>
                          <a:latin typeface="黑体" panose="02010609060101010101" pitchFamily="49" charset="-122"/>
                          <a:ea typeface="黑体" panose="02010609060101010101" pitchFamily="49" charset="-122"/>
                        </a:defRPr>
                      </a:lvl5pPr>
                      <a:lvl6pPr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6pPr>
                      <a:lvl7pPr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7pPr>
                      <a:lvl8pPr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8pPr>
                      <a:lvl9pPr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900" b="0" i="0" u="none" strike="noStrike" cap="none" normalizeH="0" baseline="0" smtClean="0">
                          <a:ln>
                            <a:noFill/>
                          </a:ln>
                          <a:solidFill>
                            <a:schemeClr val="tx1"/>
                          </a:solidFill>
                          <a:effectLst/>
                          <a:latin typeface="宋体" panose="02010600030101010101" pitchFamily="2" charset="-122"/>
                          <a:ea typeface="宋体" panose="02010600030101010101" pitchFamily="2" charset="-122"/>
                          <a:cs typeface="Times New Roman" panose="02020603050405020304" pitchFamily="18" charset="0"/>
                        </a:rPr>
                        <a:t>电梯洋房</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eaLnBrk="0" hangingPunct="0">
                        <a:lnSpc>
                          <a:spcPct val="120000"/>
                        </a:lnSpc>
                        <a:spcBef>
                          <a:spcPct val="50000"/>
                        </a:spcBef>
                        <a:buClr>
                          <a:schemeClr val="hlink"/>
                        </a:buClr>
                        <a:buFont typeface="Wingdings" panose="05000000000000000000" pitchFamily="2" charset="2"/>
                        <a:defRPr>
                          <a:solidFill>
                            <a:schemeClr val="tx1"/>
                          </a:solidFill>
                          <a:latin typeface="黑体" panose="02010609060101010101" pitchFamily="49" charset="-122"/>
                          <a:ea typeface="黑体" panose="02010609060101010101" pitchFamily="49" charset="-122"/>
                        </a:defRPr>
                      </a:lvl1pPr>
                      <a:lvl2pPr algn="l" eaLnBrk="0" hangingPunct="0">
                        <a:lnSpc>
                          <a:spcPct val="120000"/>
                        </a:lnSpc>
                        <a:spcBef>
                          <a:spcPct val="50000"/>
                        </a:spcBef>
                        <a:buClr>
                          <a:schemeClr val="accent1"/>
                        </a:buClr>
                        <a:buFont typeface="Wingdings" panose="05000000000000000000" pitchFamily="2" charset="2"/>
                        <a:defRPr>
                          <a:solidFill>
                            <a:schemeClr val="tx1"/>
                          </a:solidFill>
                          <a:latin typeface="黑体" panose="02010609060101010101" pitchFamily="49" charset="-122"/>
                          <a:ea typeface="黑体" panose="02010609060101010101" pitchFamily="49" charset="-122"/>
                        </a:defRPr>
                      </a:lvl2pPr>
                      <a:lvl3pPr algn="l" eaLnBrk="0" hangingPunct="0">
                        <a:lnSpc>
                          <a:spcPct val="120000"/>
                        </a:lnSpc>
                        <a:spcBef>
                          <a:spcPct val="50000"/>
                        </a:spcBef>
                        <a:buClr>
                          <a:schemeClr val="tx1"/>
                        </a:buClr>
                        <a:defRPr>
                          <a:solidFill>
                            <a:schemeClr val="tx1"/>
                          </a:solidFill>
                          <a:latin typeface="黑体" panose="02010609060101010101" pitchFamily="49" charset="-122"/>
                          <a:ea typeface="黑体" panose="02010609060101010101" pitchFamily="49" charset="-122"/>
                        </a:defRPr>
                      </a:lvl3pPr>
                      <a:lvl4pPr algn="l" eaLnBrk="0" hangingPunct="0">
                        <a:lnSpc>
                          <a:spcPct val="120000"/>
                        </a:lnSpc>
                        <a:spcBef>
                          <a:spcPct val="50000"/>
                        </a:spcBef>
                        <a:defRPr>
                          <a:solidFill>
                            <a:schemeClr val="tx1"/>
                          </a:solidFill>
                          <a:latin typeface="黑体" panose="02010609060101010101" pitchFamily="49" charset="-122"/>
                          <a:ea typeface="黑体" panose="02010609060101010101" pitchFamily="49" charset="-122"/>
                        </a:defRPr>
                      </a:lvl4pPr>
                      <a:lvl5pPr algn="l" eaLnBrk="0" hangingPunct="0">
                        <a:lnSpc>
                          <a:spcPct val="120000"/>
                        </a:lnSpc>
                        <a:spcBef>
                          <a:spcPct val="50000"/>
                        </a:spcBef>
                        <a:defRPr>
                          <a:solidFill>
                            <a:schemeClr val="tx1"/>
                          </a:solidFill>
                          <a:latin typeface="黑体" panose="02010609060101010101" pitchFamily="49" charset="-122"/>
                          <a:ea typeface="黑体" panose="02010609060101010101" pitchFamily="49" charset="-122"/>
                        </a:defRPr>
                      </a:lvl5pPr>
                      <a:lvl6pPr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6pPr>
                      <a:lvl7pPr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7pPr>
                      <a:lvl8pPr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8pPr>
                      <a:lvl9pPr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900" b="0" i="0" u="none" strike="noStrike" cap="none" normalizeH="0" baseline="0" smtClean="0">
                          <a:ln>
                            <a:noFill/>
                          </a:ln>
                          <a:solidFill>
                            <a:schemeClr val="tx1"/>
                          </a:solidFill>
                          <a:effectLst/>
                          <a:latin typeface="宋体" panose="02010600030101010101" pitchFamily="2" charset="-122"/>
                          <a:ea typeface="宋体" panose="02010600030101010101" pitchFamily="2" charset="-122"/>
                          <a:cs typeface="Times New Roman" panose="02020603050405020304" pitchFamily="18" charset="0"/>
                        </a:rPr>
                        <a:t>高层</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eaLnBrk="0" hangingPunct="0">
                        <a:lnSpc>
                          <a:spcPct val="120000"/>
                        </a:lnSpc>
                        <a:spcBef>
                          <a:spcPct val="50000"/>
                        </a:spcBef>
                        <a:buClr>
                          <a:schemeClr val="hlink"/>
                        </a:buClr>
                        <a:buFont typeface="Wingdings" panose="05000000000000000000" pitchFamily="2" charset="2"/>
                        <a:defRPr>
                          <a:solidFill>
                            <a:schemeClr val="tx1"/>
                          </a:solidFill>
                          <a:latin typeface="黑体" panose="02010609060101010101" pitchFamily="49" charset="-122"/>
                          <a:ea typeface="黑体" panose="02010609060101010101" pitchFamily="49" charset="-122"/>
                        </a:defRPr>
                      </a:lvl1pPr>
                      <a:lvl2pPr algn="l" eaLnBrk="0" hangingPunct="0">
                        <a:lnSpc>
                          <a:spcPct val="120000"/>
                        </a:lnSpc>
                        <a:spcBef>
                          <a:spcPct val="50000"/>
                        </a:spcBef>
                        <a:buClr>
                          <a:schemeClr val="accent1"/>
                        </a:buClr>
                        <a:buFont typeface="Wingdings" panose="05000000000000000000" pitchFamily="2" charset="2"/>
                        <a:defRPr>
                          <a:solidFill>
                            <a:schemeClr val="tx1"/>
                          </a:solidFill>
                          <a:latin typeface="黑体" panose="02010609060101010101" pitchFamily="49" charset="-122"/>
                          <a:ea typeface="黑体" panose="02010609060101010101" pitchFamily="49" charset="-122"/>
                        </a:defRPr>
                      </a:lvl2pPr>
                      <a:lvl3pPr algn="l" eaLnBrk="0" hangingPunct="0">
                        <a:lnSpc>
                          <a:spcPct val="120000"/>
                        </a:lnSpc>
                        <a:spcBef>
                          <a:spcPct val="50000"/>
                        </a:spcBef>
                        <a:buClr>
                          <a:schemeClr val="tx1"/>
                        </a:buClr>
                        <a:defRPr>
                          <a:solidFill>
                            <a:schemeClr val="tx1"/>
                          </a:solidFill>
                          <a:latin typeface="黑体" panose="02010609060101010101" pitchFamily="49" charset="-122"/>
                          <a:ea typeface="黑体" panose="02010609060101010101" pitchFamily="49" charset="-122"/>
                        </a:defRPr>
                      </a:lvl3pPr>
                      <a:lvl4pPr algn="l" eaLnBrk="0" hangingPunct="0">
                        <a:lnSpc>
                          <a:spcPct val="120000"/>
                        </a:lnSpc>
                        <a:spcBef>
                          <a:spcPct val="50000"/>
                        </a:spcBef>
                        <a:defRPr>
                          <a:solidFill>
                            <a:schemeClr val="tx1"/>
                          </a:solidFill>
                          <a:latin typeface="黑体" panose="02010609060101010101" pitchFamily="49" charset="-122"/>
                          <a:ea typeface="黑体" panose="02010609060101010101" pitchFamily="49" charset="-122"/>
                        </a:defRPr>
                      </a:lvl4pPr>
                      <a:lvl5pPr algn="l" eaLnBrk="0" hangingPunct="0">
                        <a:lnSpc>
                          <a:spcPct val="120000"/>
                        </a:lnSpc>
                        <a:spcBef>
                          <a:spcPct val="50000"/>
                        </a:spcBef>
                        <a:defRPr>
                          <a:solidFill>
                            <a:schemeClr val="tx1"/>
                          </a:solidFill>
                          <a:latin typeface="黑体" panose="02010609060101010101" pitchFamily="49" charset="-122"/>
                          <a:ea typeface="黑体" panose="02010609060101010101" pitchFamily="49" charset="-122"/>
                        </a:defRPr>
                      </a:lvl5pPr>
                      <a:lvl6pPr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6pPr>
                      <a:lvl7pPr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7pPr>
                      <a:lvl8pPr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8pPr>
                      <a:lvl9pPr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900" b="0" i="0" u="none" strike="noStrike" cap="none" normalizeH="0" baseline="0" smtClean="0">
                          <a:ln>
                            <a:noFill/>
                          </a:ln>
                          <a:solidFill>
                            <a:schemeClr val="tx1"/>
                          </a:solidFill>
                          <a:effectLst/>
                          <a:latin typeface="宋体" panose="02010600030101010101" pitchFamily="2" charset="-122"/>
                          <a:ea typeface="宋体" panose="02010600030101010101" pitchFamily="2" charset="-122"/>
                          <a:cs typeface="Times New Roman" panose="02020603050405020304" pitchFamily="18" charset="0"/>
                        </a:rPr>
                        <a:t>高层</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eaLnBrk="0" hangingPunct="0">
                        <a:lnSpc>
                          <a:spcPct val="120000"/>
                        </a:lnSpc>
                        <a:spcBef>
                          <a:spcPct val="50000"/>
                        </a:spcBef>
                        <a:buClr>
                          <a:schemeClr val="hlink"/>
                        </a:buClr>
                        <a:buFont typeface="Wingdings" panose="05000000000000000000" pitchFamily="2" charset="2"/>
                        <a:defRPr>
                          <a:solidFill>
                            <a:schemeClr val="tx1"/>
                          </a:solidFill>
                          <a:latin typeface="黑体" panose="02010609060101010101" pitchFamily="49" charset="-122"/>
                          <a:ea typeface="黑体" panose="02010609060101010101" pitchFamily="49" charset="-122"/>
                        </a:defRPr>
                      </a:lvl1pPr>
                      <a:lvl2pPr algn="l" eaLnBrk="0" hangingPunct="0">
                        <a:lnSpc>
                          <a:spcPct val="120000"/>
                        </a:lnSpc>
                        <a:spcBef>
                          <a:spcPct val="50000"/>
                        </a:spcBef>
                        <a:buClr>
                          <a:schemeClr val="accent1"/>
                        </a:buClr>
                        <a:buFont typeface="Wingdings" panose="05000000000000000000" pitchFamily="2" charset="2"/>
                        <a:defRPr>
                          <a:solidFill>
                            <a:schemeClr val="tx1"/>
                          </a:solidFill>
                          <a:latin typeface="黑体" panose="02010609060101010101" pitchFamily="49" charset="-122"/>
                          <a:ea typeface="黑体" panose="02010609060101010101" pitchFamily="49" charset="-122"/>
                        </a:defRPr>
                      </a:lvl2pPr>
                      <a:lvl3pPr algn="l" eaLnBrk="0" hangingPunct="0">
                        <a:lnSpc>
                          <a:spcPct val="120000"/>
                        </a:lnSpc>
                        <a:spcBef>
                          <a:spcPct val="50000"/>
                        </a:spcBef>
                        <a:buClr>
                          <a:schemeClr val="tx1"/>
                        </a:buClr>
                        <a:defRPr>
                          <a:solidFill>
                            <a:schemeClr val="tx1"/>
                          </a:solidFill>
                          <a:latin typeface="黑体" panose="02010609060101010101" pitchFamily="49" charset="-122"/>
                          <a:ea typeface="黑体" panose="02010609060101010101" pitchFamily="49" charset="-122"/>
                        </a:defRPr>
                      </a:lvl3pPr>
                      <a:lvl4pPr algn="l" eaLnBrk="0" hangingPunct="0">
                        <a:lnSpc>
                          <a:spcPct val="120000"/>
                        </a:lnSpc>
                        <a:spcBef>
                          <a:spcPct val="50000"/>
                        </a:spcBef>
                        <a:defRPr>
                          <a:solidFill>
                            <a:schemeClr val="tx1"/>
                          </a:solidFill>
                          <a:latin typeface="黑体" panose="02010609060101010101" pitchFamily="49" charset="-122"/>
                          <a:ea typeface="黑体" panose="02010609060101010101" pitchFamily="49" charset="-122"/>
                        </a:defRPr>
                      </a:lvl4pPr>
                      <a:lvl5pPr algn="l" eaLnBrk="0" hangingPunct="0">
                        <a:lnSpc>
                          <a:spcPct val="120000"/>
                        </a:lnSpc>
                        <a:spcBef>
                          <a:spcPct val="50000"/>
                        </a:spcBef>
                        <a:defRPr>
                          <a:solidFill>
                            <a:schemeClr val="tx1"/>
                          </a:solidFill>
                          <a:latin typeface="黑体" panose="02010609060101010101" pitchFamily="49" charset="-122"/>
                          <a:ea typeface="黑体" panose="02010609060101010101" pitchFamily="49" charset="-122"/>
                        </a:defRPr>
                      </a:lvl5pPr>
                      <a:lvl6pPr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6pPr>
                      <a:lvl7pPr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7pPr>
                      <a:lvl8pPr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8pPr>
                      <a:lvl9pPr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900" b="0" i="0" u="none" strike="noStrike" cap="none" normalizeH="0" baseline="0" smtClean="0">
                          <a:ln>
                            <a:noFill/>
                          </a:ln>
                          <a:solidFill>
                            <a:schemeClr val="tx1"/>
                          </a:solidFill>
                          <a:effectLst/>
                          <a:latin typeface="宋体" panose="02010600030101010101" pitchFamily="2" charset="-122"/>
                          <a:ea typeface="宋体" panose="02010600030101010101" pitchFamily="2" charset="-122"/>
                          <a:cs typeface="Times New Roman" panose="02020603050405020304" pitchFamily="18" charset="0"/>
                        </a:rPr>
                        <a:t>高层</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eaLnBrk="0" hangingPunct="0">
                        <a:lnSpc>
                          <a:spcPct val="120000"/>
                        </a:lnSpc>
                        <a:spcBef>
                          <a:spcPct val="50000"/>
                        </a:spcBef>
                        <a:buClr>
                          <a:schemeClr val="hlink"/>
                        </a:buClr>
                        <a:buFont typeface="Wingdings" panose="05000000000000000000" pitchFamily="2" charset="2"/>
                        <a:defRPr>
                          <a:solidFill>
                            <a:schemeClr val="tx1"/>
                          </a:solidFill>
                          <a:latin typeface="黑体" panose="02010609060101010101" pitchFamily="49" charset="-122"/>
                          <a:ea typeface="黑体" panose="02010609060101010101" pitchFamily="49" charset="-122"/>
                        </a:defRPr>
                      </a:lvl1pPr>
                      <a:lvl2pPr algn="l" eaLnBrk="0" hangingPunct="0">
                        <a:lnSpc>
                          <a:spcPct val="120000"/>
                        </a:lnSpc>
                        <a:spcBef>
                          <a:spcPct val="50000"/>
                        </a:spcBef>
                        <a:buClr>
                          <a:schemeClr val="accent1"/>
                        </a:buClr>
                        <a:buFont typeface="Wingdings" panose="05000000000000000000" pitchFamily="2" charset="2"/>
                        <a:defRPr>
                          <a:solidFill>
                            <a:schemeClr val="tx1"/>
                          </a:solidFill>
                          <a:latin typeface="黑体" panose="02010609060101010101" pitchFamily="49" charset="-122"/>
                          <a:ea typeface="黑体" panose="02010609060101010101" pitchFamily="49" charset="-122"/>
                        </a:defRPr>
                      </a:lvl2pPr>
                      <a:lvl3pPr algn="l" eaLnBrk="0" hangingPunct="0">
                        <a:lnSpc>
                          <a:spcPct val="120000"/>
                        </a:lnSpc>
                        <a:spcBef>
                          <a:spcPct val="50000"/>
                        </a:spcBef>
                        <a:buClr>
                          <a:schemeClr val="tx1"/>
                        </a:buClr>
                        <a:defRPr>
                          <a:solidFill>
                            <a:schemeClr val="tx1"/>
                          </a:solidFill>
                          <a:latin typeface="黑体" panose="02010609060101010101" pitchFamily="49" charset="-122"/>
                          <a:ea typeface="黑体" panose="02010609060101010101" pitchFamily="49" charset="-122"/>
                        </a:defRPr>
                      </a:lvl3pPr>
                      <a:lvl4pPr algn="l" eaLnBrk="0" hangingPunct="0">
                        <a:lnSpc>
                          <a:spcPct val="120000"/>
                        </a:lnSpc>
                        <a:spcBef>
                          <a:spcPct val="50000"/>
                        </a:spcBef>
                        <a:defRPr>
                          <a:solidFill>
                            <a:schemeClr val="tx1"/>
                          </a:solidFill>
                          <a:latin typeface="黑体" panose="02010609060101010101" pitchFamily="49" charset="-122"/>
                          <a:ea typeface="黑体" panose="02010609060101010101" pitchFamily="49" charset="-122"/>
                        </a:defRPr>
                      </a:lvl4pPr>
                      <a:lvl5pPr algn="l" eaLnBrk="0" hangingPunct="0">
                        <a:lnSpc>
                          <a:spcPct val="120000"/>
                        </a:lnSpc>
                        <a:spcBef>
                          <a:spcPct val="50000"/>
                        </a:spcBef>
                        <a:defRPr>
                          <a:solidFill>
                            <a:schemeClr val="tx1"/>
                          </a:solidFill>
                          <a:latin typeface="黑体" panose="02010609060101010101" pitchFamily="49" charset="-122"/>
                          <a:ea typeface="黑体" panose="02010609060101010101" pitchFamily="49" charset="-122"/>
                        </a:defRPr>
                      </a:lvl5pPr>
                      <a:lvl6pPr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6pPr>
                      <a:lvl7pPr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7pPr>
                      <a:lvl8pPr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8pPr>
                      <a:lvl9pPr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900" b="0" i="0" u="none" strike="noStrike" cap="none" normalizeH="0" baseline="0" smtClean="0">
                          <a:ln>
                            <a:noFill/>
                          </a:ln>
                          <a:solidFill>
                            <a:schemeClr val="tx1"/>
                          </a:solidFill>
                          <a:effectLst/>
                          <a:latin typeface="宋体" panose="02010600030101010101" pitchFamily="2" charset="-122"/>
                          <a:ea typeface="宋体" panose="02010600030101010101" pitchFamily="2" charset="-122"/>
                          <a:cs typeface="Times New Roman" panose="02020603050405020304" pitchFamily="18" charset="0"/>
                        </a:rPr>
                        <a:t>电梯洋房</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eaLnBrk="0" hangingPunct="0">
                        <a:lnSpc>
                          <a:spcPct val="120000"/>
                        </a:lnSpc>
                        <a:spcBef>
                          <a:spcPct val="50000"/>
                        </a:spcBef>
                        <a:buClr>
                          <a:schemeClr val="hlink"/>
                        </a:buClr>
                        <a:buFont typeface="Wingdings" panose="05000000000000000000" pitchFamily="2" charset="2"/>
                        <a:defRPr>
                          <a:solidFill>
                            <a:schemeClr val="tx1"/>
                          </a:solidFill>
                          <a:latin typeface="黑体" panose="02010609060101010101" pitchFamily="49" charset="-122"/>
                          <a:ea typeface="黑体" panose="02010609060101010101" pitchFamily="49" charset="-122"/>
                        </a:defRPr>
                      </a:lvl1pPr>
                      <a:lvl2pPr algn="l" eaLnBrk="0" hangingPunct="0">
                        <a:lnSpc>
                          <a:spcPct val="120000"/>
                        </a:lnSpc>
                        <a:spcBef>
                          <a:spcPct val="50000"/>
                        </a:spcBef>
                        <a:buClr>
                          <a:schemeClr val="accent1"/>
                        </a:buClr>
                        <a:buFont typeface="Wingdings" panose="05000000000000000000" pitchFamily="2" charset="2"/>
                        <a:defRPr>
                          <a:solidFill>
                            <a:schemeClr val="tx1"/>
                          </a:solidFill>
                          <a:latin typeface="黑体" panose="02010609060101010101" pitchFamily="49" charset="-122"/>
                          <a:ea typeface="黑体" panose="02010609060101010101" pitchFamily="49" charset="-122"/>
                        </a:defRPr>
                      </a:lvl2pPr>
                      <a:lvl3pPr algn="l" eaLnBrk="0" hangingPunct="0">
                        <a:lnSpc>
                          <a:spcPct val="120000"/>
                        </a:lnSpc>
                        <a:spcBef>
                          <a:spcPct val="50000"/>
                        </a:spcBef>
                        <a:buClr>
                          <a:schemeClr val="tx1"/>
                        </a:buClr>
                        <a:defRPr>
                          <a:solidFill>
                            <a:schemeClr val="tx1"/>
                          </a:solidFill>
                          <a:latin typeface="黑体" panose="02010609060101010101" pitchFamily="49" charset="-122"/>
                          <a:ea typeface="黑体" panose="02010609060101010101" pitchFamily="49" charset="-122"/>
                        </a:defRPr>
                      </a:lvl3pPr>
                      <a:lvl4pPr algn="l" eaLnBrk="0" hangingPunct="0">
                        <a:lnSpc>
                          <a:spcPct val="120000"/>
                        </a:lnSpc>
                        <a:spcBef>
                          <a:spcPct val="50000"/>
                        </a:spcBef>
                        <a:defRPr>
                          <a:solidFill>
                            <a:schemeClr val="tx1"/>
                          </a:solidFill>
                          <a:latin typeface="黑体" panose="02010609060101010101" pitchFamily="49" charset="-122"/>
                          <a:ea typeface="黑体" panose="02010609060101010101" pitchFamily="49" charset="-122"/>
                        </a:defRPr>
                      </a:lvl4pPr>
                      <a:lvl5pPr algn="l" eaLnBrk="0" hangingPunct="0">
                        <a:lnSpc>
                          <a:spcPct val="120000"/>
                        </a:lnSpc>
                        <a:spcBef>
                          <a:spcPct val="50000"/>
                        </a:spcBef>
                        <a:defRPr>
                          <a:solidFill>
                            <a:schemeClr val="tx1"/>
                          </a:solidFill>
                          <a:latin typeface="黑体" panose="02010609060101010101" pitchFamily="49" charset="-122"/>
                          <a:ea typeface="黑体" panose="02010609060101010101" pitchFamily="49" charset="-122"/>
                        </a:defRPr>
                      </a:lvl5pPr>
                      <a:lvl6pPr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6pPr>
                      <a:lvl7pPr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7pPr>
                      <a:lvl8pPr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8pPr>
                      <a:lvl9pPr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900" b="0" i="0" u="none" strike="noStrike" cap="none" normalizeH="0" baseline="0" smtClean="0">
                          <a:ln>
                            <a:noFill/>
                          </a:ln>
                          <a:solidFill>
                            <a:schemeClr val="tx1"/>
                          </a:solidFill>
                          <a:effectLst/>
                          <a:latin typeface="宋体" panose="02010600030101010101" pitchFamily="2" charset="-122"/>
                          <a:ea typeface="宋体" panose="02010600030101010101" pitchFamily="2" charset="-122"/>
                          <a:cs typeface="Times New Roman" panose="02020603050405020304" pitchFamily="18" charset="0"/>
                        </a:rPr>
                        <a:t>电梯洋房</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eaLnBrk="0" hangingPunct="0">
                        <a:lnSpc>
                          <a:spcPct val="120000"/>
                        </a:lnSpc>
                        <a:spcBef>
                          <a:spcPct val="50000"/>
                        </a:spcBef>
                        <a:buClr>
                          <a:schemeClr val="hlink"/>
                        </a:buClr>
                        <a:buFont typeface="Wingdings" panose="05000000000000000000" pitchFamily="2" charset="2"/>
                        <a:defRPr>
                          <a:solidFill>
                            <a:schemeClr val="tx1"/>
                          </a:solidFill>
                          <a:latin typeface="黑体" panose="02010609060101010101" pitchFamily="49" charset="-122"/>
                          <a:ea typeface="黑体" panose="02010609060101010101" pitchFamily="49" charset="-122"/>
                        </a:defRPr>
                      </a:lvl1pPr>
                      <a:lvl2pPr algn="l" eaLnBrk="0" hangingPunct="0">
                        <a:lnSpc>
                          <a:spcPct val="120000"/>
                        </a:lnSpc>
                        <a:spcBef>
                          <a:spcPct val="50000"/>
                        </a:spcBef>
                        <a:buClr>
                          <a:schemeClr val="accent1"/>
                        </a:buClr>
                        <a:buFont typeface="Wingdings" panose="05000000000000000000" pitchFamily="2" charset="2"/>
                        <a:defRPr>
                          <a:solidFill>
                            <a:schemeClr val="tx1"/>
                          </a:solidFill>
                          <a:latin typeface="黑体" panose="02010609060101010101" pitchFamily="49" charset="-122"/>
                          <a:ea typeface="黑体" panose="02010609060101010101" pitchFamily="49" charset="-122"/>
                        </a:defRPr>
                      </a:lvl2pPr>
                      <a:lvl3pPr algn="l" eaLnBrk="0" hangingPunct="0">
                        <a:lnSpc>
                          <a:spcPct val="120000"/>
                        </a:lnSpc>
                        <a:spcBef>
                          <a:spcPct val="50000"/>
                        </a:spcBef>
                        <a:buClr>
                          <a:schemeClr val="tx1"/>
                        </a:buClr>
                        <a:defRPr>
                          <a:solidFill>
                            <a:schemeClr val="tx1"/>
                          </a:solidFill>
                          <a:latin typeface="黑体" panose="02010609060101010101" pitchFamily="49" charset="-122"/>
                          <a:ea typeface="黑体" panose="02010609060101010101" pitchFamily="49" charset="-122"/>
                        </a:defRPr>
                      </a:lvl3pPr>
                      <a:lvl4pPr algn="l" eaLnBrk="0" hangingPunct="0">
                        <a:lnSpc>
                          <a:spcPct val="120000"/>
                        </a:lnSpc>
                        <a:spcBef>
                          <a:spcPct val="50000"/>
                        </a:spcBef>
                        <a:defRPr>
                          <a:solidFill>
                            <a:schemeClr val="tx1"/>
                          </a:solidFill>
                          <a:latin typeface="黑体" panose="02010609060101010101" pitchFamily="49" charset="-122"/>
                          <a:ea typeface="黑体" panose="02010609060101010101" pitchFamily="49" charset="-122"/>
                        </a:defRPr>
                      </a:lvl4pPr>
                      <a:lvl5pPr algn="l" eaLnBrk="0" hangingPunct="0">
                        <a:lnSpc>
                          <a:spcPct val="120000"/>
                        </a:lnSpc>
                        <a:spcBef>
                          <a:spcPct val="50000"/>
                        </a:spcBef>
                        <a:defRPr>
                          <a:solidFill>
                            <a:schemeClr val="tx1"/>
                          </a:solidFill>
                          <a:latin typeface="黑体" panose="02010609060101010101" pitchFamily="49" charset="-122"/>
                          <a:ea typeface="黑体" panose="02010609060101010101" pitchFamily="49" charset="-122"/>
                        </a:defRPr>
                      </a:lvl5pPr>
                      <a:lvl6pPr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6pPr>
                      <a:lvl7pPr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7pPr>
                      <a:lvl8pPr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8pPr>
                      <a:lvl9pPr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900" b="0" i="0" u="none" strike="noStrike" cap="none" normalizeH="0" baseline="0" smtClean="0">
                          <a:ln>
                            <a:noFill/>
                          </a:ln>
                          <a:solidFill>
                            <a:schemeClr val="tx1"/>
                          </a:solidFill>
                          <a:effectLst/>
                          <a:latin typeface="宋体" panose="02010600030101010101" pitchFamily="2" charset="-122"/>
                          <a:ea typeface="宋体" panose="02010600030101010101" pitchFamily="2" charset="-122"/>
                          <a:cs typeface="Times New Roman" panose="02020603050405020304" pitchFamily="18" charset="0"/>
                        </a:rPr>
                        <a:t>电梯洋房</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eaLnBrk="0" hangingPunct="0">
                        <a:lnSpc>
                          <a:spcPct val="120000"/>
                        </a:lnSpc>
                        <a:spcBef>
                          <a:spcPct val="50000"/>
                        </a:spcBef>
                        <a:buClr>
                          <a:schemeClr val="hlink"/>
                        </a:buClr>
                        <a:buFont typeface="Wingdings" panose="05000000000000000000" pitchFamily="2" charset="2"/>
                        <a:defRPr>
                          <a:solidFill>
                            <a:schemeClr val="tx1"/>
                          </a:solidFill>
                          <a:latin typeface="黑体" panose="02010609060101010101" pitchFamily="49" charset="-122"/>
                          <a:ea typeface="黑体" panose="02010609060101010101" pitchFamily="49" charset="-122"/>
                        </a:defRPr>
                      </a:lvl1pPr>
                      <a:lvl2pPr algn="l" eaLnBrk="0" hangingPunct="0">
                        <a:lnSpc>
                          <a:spcPct val="120000"/>
                        </a:lnSpc>
                        <a:spcBef>
                          <a:spcPct val="50000"/>
                        </a:spcBef>
                        <a:buClr>
                          <a:schemeClr val="accent1"/>
                        </a:buClr>
                        <a:buFont typeface="Wingdings" panose="05000000000000000000" pitchFamily="2" charset="2"/>
                        <a:defRPr>
                          <a:solidFill>
                            <a:schemeClr val="tx1"/>
                          </a:solidFill>
                          <a:latin typeface="黑体" panose="02010609060101010101" pitchFamily="49" charset="-122"/>
                          <a:ea typeface="黑体" panose="02010609060101010101" pitchFamily="49" charset="-122"/>
                        </a:defRPr>
                      </a:lvl2pPr>
                      <a:lvl3pPr algn="l" eaLnBrk="0" hangingPunct="0">
                        <a:lnSpc>
                          <a:spcPct val="120000"/>
                        </a:lnSpc>
                        <a:spcBef>
                          <a:spcPct val="50000"/>
                        </a:spcBef>
                        <a:buClr>
                          <a:schemeClr val="tx1"/>
                        </a:buClr>
                        <a:defRPr>
                          <a:solidFill>
                            <a:schemeClr val="tx1"/>
                          </a:solidFill>
                          <a:latin typeface="黑体" panose="02010609060101010101" pitchFamily="49" charset="-122"/>
                          <a:ea typeface="黑体" panose="02010609060101010101" pitchFamily="49" charset="-122"/>
                        </a:defRPr>
                      </a:lvl3pPr>
                      <a:lvl4pPr algn="l" eaLnBrk="0" hangingPunct="0">
                        <a:lnSpc>
                          <a:spcPct val="120000"/>
                        </a:lnSpc>
                        <a:spcBef>
                          <a:spcPct val="50000"/>
                        </a:spcBef>
                        <a:defRPr>
                          <a:solidFill>
                            <a:schemeClr val="tx1"/>
                          </a:solidFill>
                          <a:latin typeface="黑体" panose="02010609060101010101" pitchFamily="49" charset="-122"/>
                          <a:ea typeface="黑体" panose="02010609060101010101" pitchFamily="49" charset="-122"/>
                        </a:defRPr>
                      </a:lvl4pPr>
                      <a:lvl5pPr algn="l" eaLnBrk="0" hangingPunct="0">
                        <a:lnSpc>
                          <a:spcPct val="120000"/>
                        </a:lnSpc>
                        <a:spcBef>
                          <a:spcPct val="50000"/>
                        </a:spcBef>
                        <a:defRPr>
                          <a:solidFill>
                            <a:schemeClr val="tx1"/>
                          </a:solidFill>
                          <a:latin typeface="黑体" panose="02010609060101010101" pitchFamily="49" charset="-122"/>
                          <a:ea typeface="黑体" panose="02010609060101010101" pitchFamily="49" charset="-122"/>
                        </a:defRPr>
                      </a:lvl5pPr>
                      <a:lvl6pPr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6pPr>
                      <a:lvl7pPr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7pPr>
                      <a:lvl8pPr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8pPr>
                      <a:lvl9pPr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900" b="0" i="0" u="none" strike="noStrike" cap="none" normalizeH="0" baseline="0" dirty="0" smtClean="0">
                          <a:ln>
                            <a:noFill/>
                          </a:ln>
                          <a:solidFill>
                            <a:schemeClr val="tx1"/>
                          </a:solidFill>
                          <a:effectLst/>
                          <a:latin typeface="宋体" panose="02010600030101010101" pitchFamily="2" charset="-122"/>
                          <a:ea typeface="宋体" panose="02010600030101010101" pitchFamily="2" charset="-122"/>
                          <a:cs typeface="Times New Roman" panose="02020603050405020304" pitchFamily="18" charset="0"/>
                        </a:rPr>
                        <a:t>电梯洋房</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zh-CN" sz="900" kern="100">
                          <a:effectLst/>
                          <a:latin typeface="宋体" panose="02010600030101010101" pitchFamily="2" charset="-122"/>
                          <a:ea typeface="宋体" panose="02010600030101010101" pitchFamily="2" charset="-122"/>
                        </a:rPr>
                        <a:t>电梯洋房</a:t>
                      </a:r>
                    </a:p>
                  </a:txBody>
                  <a:tcPr marL="0" marR="0" marT="0" marB="0" anchor="ctr">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93688">
                <a:tc>
                  <a:txBody>
                    <a:bodyPr/>
                    <a:lstStyle>
                      <a:lvl1pPr algn="l" eaLnBrk="0" hangingPunct="0">
                        <a:lnSpc>
                          <a:spcPct val="120000"/>
                        </a:lnSpc>
                        <a:spcBef>
                          <a:spcPct val="50000"/>
                        </a:spcBef>
                        <a:buClr>
                          <a:schemeClr val="hlink"/>
                        </a:buClr>
                        <a:buFont typeface="Wingdings" panose="05000000000000000000" pitchFamily="2" charset="2"/>
                        <a:defRPr>
                          <a:solidFill>
                            <a:schemeClr val="tx1"/>
                          </a:solidFill>
                          <a:latin typeface="黑体" panose="02010609060101010101" pitchFamily="49" charset="-122"/>
                          <a:ea typeface="黑体" panose="02010609060101010101" pitchFamily="49" charset="-122"/>
                        </a:defRPr>
                      </a:lvl1pPr>
                      <a:lvl2pPr algn="l" eaLnBrk="0" hangingPunct="0">
                        <a:lnSpc>
                          <a:spcPct val="120000"/>
                        </a:lnSpc>
                        <a:spcBef>
                          <a:spcPct val="50000"/>
                        </a:spcBef>
                        <a:buClr>
                          <a:schemeClr val="accent1"/>
                        </a:buClr>
                        <a:buFont typeface="Wingdings" panose="05000000000000000000" pitchFamily="2" charset="2"/>
                        <a:defRPr>
                          <a:solidFill>
                            <a:schemeClr val="tx1"/>
                          </a:solidFill>
                          <a:latin typeface="黑体" panose="02010609060101010101" pitchFamily="49" charset="-122"/>
                          <a:ea typeface="黑体" panose="02010609060101010101" pitchFamily="49" charset="-122"/>
                        </a:defRPr>
                      </a:lvl2pPr>
                      <a:lvl3pPr algn="l" eaLnBrk="0" hangingPunct="0">
                        <a:lnSpc>
                          <a:spcPct val="120000"/>
                        </a:lnSpc>
                        <a:spcBef>
                          <a:spcPct val="50000"/>
                        </a:spcBef>
                        <a:buClr>
                          <a:schemeClr val="tx1"/>
                        </a:buClr>
                        <a:defRPr>
                          <a:solidFill>
                            <a:schemeClr val="tx1"/>
                          </a:solidFill>
                          <a:latin typeface="黑体" panose="02010609060101010101" pitchFamily="49" charset="-122"/>
                          <a:ea typeface="黑体" panose="02010609060101010101" pitchFamily="49" charset="-122"/>
                        </a:defRPr>
                      </a:lvl3pPr>
                      <a:lvl4pPr algn="l" eaLnBrk="0" hangingPunct="0">
                        <a:lnSpc>
                          <a:spcPct val="120000"/>
                        </a:lnSpc>
                        <a:spcBef>
                          <a:spcPct val="50000"/>
                        </a:spcBef>
                        <a:defRPr>
                          <a:solidFill>
                            <a:schemeClr val="tx1"/>
                          </a:solidFill>
                          <a:latin typeface="黑体" panose="02010609060101010101" pitchFamily="49" charset="-122"/>
                          <a:ea typeface="黑体" panose="02010609060101010101" pitchFamily="49" charset="-122"/>
                        </a:defRPr>
                      </a:lvl4pPr>
                      <a:lvl5pPr algn="l" eaLnBrk="0" hangingPunct="0">
                        <a:lnSpc>
                          <a:spcPct val="120000"/>
                        </a:lnSpc>
                        <a:spcBef>
                          <a:spcPct val="50000"/>
                        </a:spcBef>
                        <a:defRPr>
                          <a:solidFill>
                            <a:schemeClr val="tx1"/>
                          </a:solidFill>
                          <a:latin typeface="黑体" panose="02010609060101010101" pitchFamily="49" charset="-122"/>
                          <a:ea typeface="黑体" panose="02010609060101010101" pitchFamily="49" charset="-122"/>
                        </a:defRPr>
                      </a:lvl5pPr>
                      <a:lvl6pPr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6pPr>
                      <a:lvl7pPr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7pPr>
                      <a:lvl8pPr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8pPr>
                      <a:lvl9pPr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900" b="0" i="0" u="none" strike="noStrike" cap="none" normalizeH="0" baseline="0" smtClean="0">
                          <a:ln>
                            <a:noFill/>
                          </a:ln>
                          <a:solidFill>
                            <a:schemeClr val="tx1"/>
                          </a:solidFill>
                          <a:effectLst/>
                          <a:latin typeface="宋体" panose="02010600030101010101" pitchFamily="2" charset="-122"/>
                          <a:ea typeface="宋体" panose="02010600030101010101" pitchFamily="2" charset="-122"/>
                          <a:cs typeface="Times New Roman" panose="02020603050405020304" pitchFamily="18" charset="0"/>
                        </a:rPr>
                        <a:t>销售均价</a:t>
                      </a:r>
                    </a:p>
                  </a:txBody>
                  <a:tcPr marL="0" marR="0" marT="0" marB="0" anchor="ctr" horzOverflow="overflow">
                    <a:lnL w="28575"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AEAEA"/>
                    </a:solidFill>
                  </a:tcPr>
                </a:tc>
                <a:tc>
                  <a:txBody>
                    <a:bodyPr/>
                    <a:lstStyle>
                      <a:lvl1pPr algn="l" eaLnBrk="0" hangingPunct="0">
                        <a:lnSpc>
                          <a:spcPct val="120000"/>
                        </a:lnSpc>
                        <a:spcBef>
                          <a:spcPct val="50000"/>
                        </a:spcBef>
                        <a:buClr>
                          <a:schemeClr val="hlink"/>
                        </a:buClr>
                        <a:buFont typeface="Wingdings" panose="05000000000000000000" pitchFamily="2" charset="2"/>
                        <a:defRPr>
                          <a:solidFill>
                            <a:schemeClr val="tx1"/>
                          </a:solidFill>
                          <a:latin typeface="黑体" panose="02010609060101010101" pitchFamily="49" charset="-122"/>
                          <a:ea typeface="黑体" panose="02010609060101010101" pitchFamily="49" charset="-122"/>
                        </a:defRPr>
                      </a:lvl1pPr>
                      <a:lvl2pPr algn="l" eaLnBrk="0" hangingPunct="0">
                        <a:lnSpc>
                          <a:spcPct val="120000"/>
                        </a:lnSpc>
                        <a:spcBef>
                          <a:spcPct val="50000"/>
                        </a:spcBef>
                        <a:buClr>
                          <a:schemeClr val="accent1"/>
                        </a:buClr>
                        <a:buFont typeface="Wingdings" panose="05000000000000000000" pitchFamily="2" charset="2"/>
                        <a:defRPr>
                          <a:solidFill>
                            <a:schemeClr val="tx1"/>
                          </a:solidFill>
                          <a:latin typeface="黑体" panose="02010609060101010101" pitchFamily="49" charset="-122"/>
                          <a:ea typeface="黑体" panose="02010609060101010101" pitchFamily="49" charset="-122"/>
                        </a:defRPr>
                      </a:lvl2pPr>
                      <a:lvl3pPr algn="l" eaLnBrk="0" hangingPunct="0">
                        <a:lnSpc>
                          <a:spcPct val="120000"/>
                        </a:lnSpc>
                        <a:spcBef>
                          <a:spcPct val="50000"/>
                        </a:spcBef>
                        <a:buClr>
                          <a:schemeClr val="tx1"/>
                        </a:buClr>
                        <a:defRPr>
                          <a:solidFill>
                            <a:schemeClr val="tx1"/>
                          </a:solidFill>
                          <a:latin typeface="黑体" panose="02010609060101010101" pitchFamily="49" charset="-122"/>
                          <a:ea typeface="黑体" panose="02010609060101010101" pitchFamily="49" charset="-122"/>
                        </a:defRPr>
                      </a:lvl3pPr>
                      <a:lvl4pPr algn="l" eaLnBrk="0" hangingPunct="0">
                        <a:lnSpc>
                          <a:spcPct val="120000"/>
                        </a:lnSpc>
                        <a:spcBef>
                          <a:spcPct val="50000"/>
                        </a:spcBef>
                        <a:defRPr>
                          <a:solidFill>
                            <a:schemeClr val="tx1"/>
                          </a:solidFill>
                          <a:latin typeface="黑体" panose="02010609060101010101" pitchFamily="49" charset="-122"/>
                          <a:ea typeface="黑体" panose="02010609060101010101" pitchFamily="49" charset="-122"/>
                        </a:defRPr>
                      </a:lvl4pPr>
                      <a:lvl5pPr algn="l" eaLnBrk="0" hangingPunct="0">
                        <a:lnSpc>
                          <a:spcPct val="120000"/>
                        </a:lnSpc>
                        <a:spcBef>
                          <a:spcPct val="50000"/>
                        </a:spcBef>
                        <a:defRPr>
                          <a:solidFill>
                            <a:schemeClr val="tx1"/>
                          </a:solidFill>
                          <a:latin typeface="黑体" panose="02010609060101010101" pitchFamily="49" charset="-122"/>
                          <a:ea typeface="黑体" panose="02010609060101010101" pitchFamily="49" charset="-122"/>
                        </a:defRPr>
                      </a:lvl5pPr>
                      <a:lvl6pPr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6pPr>
                      <a:lvl7pPr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7pPr>
                      <a:lvl8pPr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8pPr>
                      <a:lvl9pPr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900" b="0" i="0" u="none" strike="noStrike" cap="none" normalizeH="0" baseline="0" smtClean="0">
                          <a:ln>
                            <a:noFill/>
                          </a:ln>
                          <a:solidFill>
                            <a:schemeClr val="tx1"/>
                          </a:solidFill>
                          <a:effectLst/>
                          <a:latin typeface="宋体" panose="02010600030101010101" pitchFamily="2" charset="-122"/>
                          <a:ea typeface="宋体" panose="02010600030101010101" pitchFamily="2" charset="-122"/>
                          <a:cs typeface="Times New Roman" panose="02020603050405020304" pitchFamily="18" charset="0"/>
                        </a:rPr>
                        <a:t>9867</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eaLnBrk="0" hangingPunct="0">
                        <a:lnSpc>
                          <a:spcPct val="120000"/>
                        </a:lnSpc>
                        <a:spcBef>
                          <a:spcPct val="50000"/>
                        </a:spcBef>
                        <a:buClr>
                          <a:schemeClr val="hlink"/>
                        </a:buClr>
                        <a:buFont typeface="Wingdings" panose="05000000000000000000" pitchFamily="2" charset="2"/>
                        <a:defRPr>
                          <a:solidFill>
                            <a:schemeClr val="tx1"/>
                          </a:solidFill>
                          <a:latin typeface="黑体" panose="02010609060101010101" pitchFamily="49" charset="-122"/>
                          <a:ea typeface="黑体" panose="02010609060101010101" pitchFamily="49" charset="-122"/>
                        </a:defRPr>
                      </a:lvl1pPr>
                      <a:lvl2pPr algn="l" eaLnBrk="0" hangingPunct="0">
                        <a:lnSpc>
                          <a:spcPct val="120000"/>
                        </a:lnSpc>
                        <a:spcBef>
                          <a:spcPct val="50000"/>
                        </a:spcBef>
                        <a:buClr>
                          <a:schemeClr val="accent1"/>
                        </a:buClr>
                        <a:buFont typeface="Wingdings" panose="05000000000000000000" pitchFamily="2" charset="2"/>
                        <a:defRPr>
                          <a:solidFill>
                            <a:schemeClr val="tx1"/>
                          </a:solidFill>
                          <a:latin typeface="黑体" panose="02010609060101010101" pitchFamily="49" charset="-122"/>
                          <a:ea typeface="黑体" panose="02010609060101010101" pitchFamily="49" charset="-122"/>
                        </a:defRPr>
                      </a:lvl2pPr>
                      <a:lvl3pPr algn="l" eaLnBrk="0" hangingPunct="0">
                        <a:lnSpc>
                          <a:spcPct val="120000"/>
                        </a:lnSpc>
                        <a:spcBef>
                          <a:spcPct val="50000"/>
                        </a:spcBef>
                        <a:buClr>
                          <a:schemeClr val="tx1"/>
                        </a:buClr>
                        <a:defRPr>
                          <a:solidFill>
                            <a:schemeClr val="tx1"/>
                          </a:solidFill>
                          <a:latin typeface="黑体" panose="02010609060101010101" pitchFamily="49" charset="-122"/>
                          <a:ea typeface="黑体" panose="02010609060101010101" pitchFamily="49" charset="-122"/>
                        </a:defRPr>
                      </a:lvl3pPr>
                      <a:lvl4pPr algn="l" eaLnBrk="0" hangingPunct="0">
                        <a:lnSpc>
                          <a:spcPct val="120000"/>
                        </a:lnSpc>
                        <a:spcBef>
                          <a:spcPct val="50000"/>
                        </a:spcBef>
                        <a:defRPr>
                          <a:solidFill>
                            <a:schemeClr val="tx1"/>
                          </a:solidFill>
                          <a:latin typeface="黑体" panose="02010609060101010101" pitchFamily="49" charset="-122"/>
                          <a:ea typeface="黑体" panose="02010609060101010101" pitchFamily="49" charset="-122"/>
                        </a:defRPr>
                      </a:lvl4pPr>
                      <a:lvl5pPr algn="l" eaLnBrk="0" hangingPunct="0">
                        <a:lnSpc>
                          <a:spcPct val="120000"/>
                        </a:lnSpc>
                        <a:spcBef>
                          <a:spcPct val="50000"/>
                        </a:spcBef>
                        <a:defRPr>
                          <a:solidFill>
                            <a:schemeClr val="tx1"/>
                          </a:solidFill>
                          <a:latin typeface="黑体" panose="02010609060101010101" pitchFamily="49" charset="-122"/>
                          <a:ea typeface="黑体" panose="02010609060101010101" pitchFamily="49" charset="-122"/>
                        </a:defRPr>
                      </a:lvl5pPr>
                      <a:lvl6pPr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6pPr>
                      <a:lvl7pPr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7pPr>
                      <a:lvl8pPr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8pPr>
                      <a:lvl9pPr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900" b="0" i="0" u="none" strike="noStrike" cap="none" normalizeH="0" baseline="0" smtClean="0">
                          <a:ln>
                            <a:noFill/>
                          </a:ln>
                          <a:solidFill>
                            <a:schemeClr val="tx1"/>
                          </a:solidFill>
                          <a:effectLst/>
                          <a:latin typeface="宋体" panose="02010600030101010101" pitchFamily="2" charset="-122"/>
                          <a:ea typeface="宋体" panose="02010600030101010101" pitchFamily="2" charset="-122"/>
                          <a:cs typeface="Times New Roman" panose="02020603050405020304" pitchFamily="18" charset="0"/>
                        </a:rPr>
                        <a:t>9599</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eaLnBrk="0" hangingPunct="0">
                        <a:lnSpc>
                          <a:spcPct val="120000"/>
                        </a:lnSpc>
                        <a:spcBef>
                          <a:spcPct val="50000"/>
                        </a:spcBef>
                        <a:buClr>
                          <a:schemeClr val="hlink"/>
                        </a:buClr>
                        <a:buFont typeface="Wingdings" panose="05000000000000000000" pitchFamily="2" charset="2"/>
                        <a:defRPr>
                          <a:solidFill>
                            <a:schemeClr val="tx1"/>
                          </a:solidFill>
                          <a:latin typeface="黑体" panose="02010609060101010101" pitchFamily="49" charset="-122"/>
                          <a:ea typeface="黑体" panose="02010609060101010101" pitchFamily="49" charset="-122"/>
                        </a:defRPr>
                      </a:lvl1pPr>
                      <a:lvl2pPr algn="l" eaLnBrk="0" hangingPunct="0">
                        <a:lnSpc>
                          <a:spcPct val="120000"/>
                        </a:lnSpc>
                        <a:spcBef>
                          <a:spcPct val="50000"/>
                        </a:spcBef>
                        <a:buClr>
                          <a:schemeClr val="accent1"/>
                        </a:buClr>
                        <a:buFont typeface="Wingdings" panose="05000000000000000000" pitchFamily="2" charset="2"/>
                        <a:defRPr>
                          <a:solidFill>
                            <a:schemeClr val="tx1"/>
                          </a:solidFill>
                          <a:latin typeface="黑体" panose="02010609060101010101" pitchFamily="49" charset="-122"/>
                          <a:ea typeface="黑体" panose="02010609060101010101" pitchFamily="49" charset="-122"/>
                        </a:defRPr>
                      </a:lvl2pPr>
                      <a:lvl3pPr algn="l" eaLnBrk="0" hangingPunct="0">
                        <a:lnSpc>
                          <a:spcPct val="120000"/>
                        </a:lnSpc>
                        <a:spcBef>
                          <a:spcPct val="50000"/>
                        </a:spcBef>
                        <a:buClr>
                          <a:schemeClr val="tx1"/>
                        </a:buClr>
                        <a:defRPr>
                          <a:solidFill>
                            <a:schemeClr val="tx1"/>
                          </a:solidFill>
                          <a:latin typeface="黑体" panose="02010609060101010101" pitchFamily="49" charset="-122"/>
                          <a:ea typeface="黑体" panose="02010609060101010101" pitchFamily="49" charset="-122"/>
                        </a:defRPr>
                      </a:lvl3pPr>
                      <a:lvl4pPr algn="l" eaLnBrk="0" hangingPunct="0">
                        <a:lnSpc>
                          <a:spcPct val="120000"/>
                        </a:lnSpc>
                        <a:spcBef>
                          <a:spcPct val="50000"/>
                        </a:spcBef>
                        <a:defRPr>
                          <a:solidFill>
                            <a:schemeClr val="tx1"/>
                          </a:solidFill>
                          <a:latin typeface="黑体" panose="02010609060101010101" pitchFamily="49" charset="-122"/>
                          <a:ea typeface="黑体" panose="02010609060101010101" pitchFamily="49" charset="-122"/>
                        </a:defRPr>
                      </a:lvl4pPr>
                      <a:lvl5pPr algn="l" eaLnBrk="0" hangingPunct="0">
                        <a:lnSpc>
                          <a:spcPct val="120000"/>
                        </a:lnSpc>
                        <a:spcBef>
                          <a:spcPct val="50000"/>
                        </a:spcBef>
                        <a:defRPr>
                          <a:solidFill>
                            <a:schemeClr val="tx1"/>
                          </a:solidFill>
                          <a:latin typeface="黑体" panose="02010609060101010101" pitchFamily="49" charset="-122"/>
                          <a:ea typeface="黑体" panose="02010609060101010101" pitchFamily="49" charset="-122"/>
                        </a:defRPr>
                      </a:lvl5pPr>
                      <a:lvl6pPr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6pPr>
                      <a:lvl7pPr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7pPr>
                      <a:lvl8pPr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8pPr>
                      <a:lvl9pPr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900" b="0" i="0" u="none" strike="noStrike" cap="none" normalizeH="0" baseline="0" smtClean="0">
                          <a:ln>
                            <a:noFill/>
                          </a:ln>
                          <a:solidFill>
                            <a:schemeClr val="tx1"/>
                          </a:solidFill>
                          <a:effectLst/>
                          <a:latin typeface="宋体" panose="02010600030101010101" pitchFamily="2" charset="-122"/>
                          <a:ea typeface="宋体" panose="02010600030101010101" pitchFamily="2" charset="-122"/>
                          <a:cs typeface="Times New Roman" panose="02020603050405020304" pitchFamily="18" charset="0"/>
                        </a:rPr>
                        <a:t>7513</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eaLnBrk="0" hangingPunct="0">
                        <a:lnSpc>
                          <a:spcPct val="120000"/>
                        </a:lnSpc>
                        <a:spcBef>
                          <a:spcPct val="50000"/>
                        </a:spcBef>
                        <a:buClr>
                          <a:schemeClr val="hlink"/>
                        </a:buClr>
                        <a:buFont typeface="Wingdings" panose="05000000000000000000" pitchFamily="2" charset="2"/>
                        <a:defRPr>
                          <a:solidFill>
                            <a:schemeClr val="tx1"/>
                          </a:solidFill>
                          <a:latin typeface="黑体" panose="02010609060101010101" pitchFamily="49" charset="-122"/>
                          <a:ea typeface="黑体" panose="02010609060101010101" pitchFamily="49" charset="-122"/>
                        </a:defRPr>
                      </a:lvl1pPr>
                      <a:lvl2pPr algn="l" eaLnBrk="0" hangingPunct="0">
                        <a:lnSpc>
                          <a:spcPct val="120000"/>
                        </a:lnSpc>
                        <a:spcBef>
                          <a:spcPct val="50000"/>
                        </a:spcBef>
                        <a:buClr>
                          <a:schemeClr val="accent1"/>
                        </a:buClr>
                        <a:buFont typeface="Wingdings" panose="05000000000000000000" pitchFamily="2" charset="2"/>
                        <a:defRPr>
                          <a:solidFill>
                            <a:schemeClr val="tx1"/>
                          </a:solidFill>
                          <a:latin typeface="黑体" panose="02010609060101010101" pitchFamily="49" charset="-122"/>
                          <a:ea typeface="黑体" panose="02010609060101010101" pitchFamily="49" charset="-122"/>
                        </a:defRPr>
                      </a:lvl2pPr>
                      <a:lvl3pPr algn="l" eaLnBrk="0" hangingPunct="0">
                        <a:lnSpc>
                          <a:spcPct val="120000"/>
                        </a:lnSpc>
                        <a:spcBef>
                          <a:spcPct val="50000"/>
                        </a:spcBef>
                        <a:buClr>
                          <a:schemeClr val="tx1"/>
                        </a:buClr>
                        <a:defRPr>
                          <a:solidFill>
                            <a:schemeClr val="tx1"/>
                          </a:solidFill>
                          <a:latin typeface="黑体" panose="02010609060101010101" pitchFamily="49" charset="-122"/>
                          <a:ea typeface="黑体" panose="02010609060101010101" pitchFamily="49" charset="-122"/>
                        </a:defRPr>
                      </a:lvl3pPr>
                      <a:lvl4pPr algn="l" eaLnBrk="0" hangingPunct="0">
                        <a:lnSpc>
                          <a:spcPct val="120000"/>
                        </a:lnSpc>
                        <a:spcBef>
                          <a:spcPct val="50000"/>
                        </a:spcBef>
                        <a:defRPr>
                          <a:solidFill>
                            <a:schemeClr val="tx1"/>
                          </a:solidFill>
                          <a:latin typeface="黑体" panose="02010609060101010101" pitchFamily="49" charset="-122"/>
                          <a:ea typeface="黑体" panose="02010609060101010101" pitchFamily="49" charset="-122"/>
                        </a:defRPr>
                      </a:lvl4pPr>
                      <a:lvl5pPr algn="l" eaLnBrk="0" hangingPunct="0">
                        <a:lnSpc>
                          <a:spcPct val="120000"/>
                        </a:lnSpc>
                        <a:spcBef>
                          <a:spcPct val="50000"/>
                        </a:spcBef>
                        <a:defRPr>
                          <a:solidFill>
                            <a:schemeClr val="tx1"/>
                          </a:solidFill>
                          <a:latin typeface="黑体" panose="02010609060101010101" pitchFamily="49" charset="-122"/>
                          <a:ea typeface="黑体" panose="02010609060101010101" pitchFamily="49" charset="-122"/>
                        </a:defRPr>
                      </a:lvl5pPr>
                      <a:lvl6pPr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6pPr>
                      <a:lvl7pPr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7pPr>
                      <a:lvl8pPr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8pPr>
                      <a:lvl9pPr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900" b="0" i="0" u="none" strike="noStrike" cap="none" normalizeH="0" baseline="0" smtClean="0">
                          <a:ln>
                            <a:noFill/>
                          </a:ln>
                          <a:solidFill>
                            <a:schemeClr val="tx1"/>
                          </a:solidFill>
                          <a:effectLst/>
                          <a:latin typeface="宋体" panose="02010600030101010101" pitchFamily="2" charset="-122"/>
                          <a:ea typeface="宋体" panose="02010600030101010101" pitchFamily="2" charset="-122"/>
                          <a:cs typeface="Times New Roman" panose="02020603050405020304" pitchFamily="18" charset="0"/>
                        </a:rPr>
                        <a:t>8303</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eaLnBrk="0" hangingPunct="0">
                        <a:lnSpc>
                          <a:spcPct val="120000"/>
                        </a:lnSpc>
                        <a:spcBef>
                          <a:spcPct val="50000"/>
                        </a:spcBef>
                        <a:buClr>
                          <a:schemeClr val="hlink"/>
                        </a:buClr>
                        <a:buFont typeface="Wingdings" panose="05000000000000000000" pitchFamily="2" charset="2"/>
                        <a:defRPr>
                          <a:solidFill>
                            <a:schemeClr val="tx1"/>
                          </a:solidFill>
                          <a:latin typeface="黑体" panose="02010609060101010101" pitchFamily="49" charset="-122"/>
                          <a:ea typeface="黑体" panose="02010609060101010101" pitchFamily="49" charset="-122"/>
                        </a:defRPr>
                      </a:lvl1pPr>
                      <a:lvl2pPr algn="l" eaLnBrk="0" hangingPunct="0">
                        <a:lnSpc>
                          <a:spcPct val="120000"/>
                        </a:lnSpc>
                        <a:spcBef>
                          <a:spcPct val="50000"/>
                        </a:spcBef>
                        <a:buClr>
                          <a:schemeClr val="accent1"/>
                        </a:buClr>
                        <a:buFont typeface="Wingdings" panose="05000000000000000000" pitchFamily="2" charset="2"/>
                        <a:defRPr>
                          <a:solidFill>
                            <a:schemeClr val="tx1"/>
                          </a:solidFill>
                          <a:latin typeface="黑体" panose="02010609060101010101" pitchFamily="49" charset="-122"/>
                          <a:ea typeface="黑体" panose="02010609060101010101" pitchFamily="49" charset="-122"/>
                        </a:defRPr>
                      </a:lvl2pPr>
                      <a:lvl3pPr algn="l" eaLnBrk="0" hangingPunct="0">
                        <a:lnSpc>
                          <a:spcPct val="120000"/>
                        </a:lnSpc>
                        <a:spcBef>
                          <a:spcPct val="50000"/>
                        </a:spcBef>
                        <a:buClr>
                          <a:schemeClr val="tx1"/>
                        </a:buClr>
                        <a:defRPr>
                          <a:solidFill>
                            <a:schemeClr val="tx1"/>
                          </a:solidFill>
                          <a:latin typeface="黑体" panose="02010609060101010101" pitchFamily="49" charset="-122"/>
                          <a:ea typeface="黑体" panose="02010609060101010101" pitchFamily="49" charset="-122"/>
                        </a:defRPr>
                      </a:lvl3pPr>
                      <a:lvl4pPr algn="l" eaLnBrk="0" hangingPunct="0">
                        <a:lnSpc>
                          <a:spcPct val="120000"/>
                        </a:lnSpc>
                        <a:spcBef>
                          <a:spcPct val="50000"/>
                        </a:spcBef>
                        <a:defRPr>
                          <a:solidFill>
                            <a:schemeClr val="tx1"/>
                          </a:solidFill>
                          <a:latin typeface="黑体" panose="02010609060101010101" pitchFamily="49" charset="-122"/>
                          <a:ea typeface="黑体" panose="02010609060101010101" pitchFamily="49" charset="-122"/>
                        </a:defRPr>
                      </a:lvl4pPr>
                      <a:lvl5pPr algn="l" eaLnBrk="0" hangingPunct="0">
                        <a:lnSpc>
                          <a:spcPct val="120000"/>
                        </a:lnSpc>
                        <a:spcBef>
                          <a:spcPct val="50000"/>
                        </a:spcBef>
                        <a:defRPr>
                          <a:solidFill>
                            <a:schemeClr val="tx1"/>
                          </a:solidFill>
                          <a:latin typeface="黑体" panose="02010609060101010101" pitchFamily="49" charset="-122"/>
                          <a:ea typeface="黑体" panose="02010609060101010101" pitchFamily="49" charset="-122"/>
                        </a:defRPr>
                      </a:lvl5pPr>
                      <a:lvl6pPr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6pPr>
                      <a:lvl7pPr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7pPr>
                      <a:lvl8pPr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8pPr>
                      <a:lvl9pPr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900" b="0" i="0" u="none" strike="noStrike" cap="none" normalizeH="0" baseline="0" smtClean="0">
                          <a:ln>
                            <a:noFill/>
                          </a:ln>
                          <a:solidFill>
                            <a:schemeClr val="tx1"/>
                          </a:solidFill>
                          <a:effectLst/>
                          <a:latin typeface="宋体" panose="02010600030101010101" pitchFamily="2" charset="-122"/>
                          <a:ea typeface="宋体" panose="02010600030101010101" pitchFamily="2" charset="-122"/>
                          <a:cs typeface="Times New Roman" panose="02020603050405020304" pitchFamily="18" charset="0"/>
                        </a:rPr>
                        <a:t>7303</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eaLnBrk="0" hangingPunct="0">
                        <a:lnSpc>
                          <a:spcPct val="120000"/>
                        </a:lnSpc>
                        <a:spcBef>
                          <a:spcPct val="50000"/>
                        </a:spcBef>
                        <a:buClr>
                          <a:schemeClr val="hlink"/>
                        </a:buClr>
                        <a:buFont typeface="Wingdings" panose="05000000000000000000" pitchFamily="2" charset="2"/>
                        <a:defRPr>
                          <a:solidFill>
                            <a:schemeClr val="tx1"/>
                          </a:solidFill>
                          <a:latin typeface="黑体" panose="02010609060101010101" pitchFamily="49" charset="-122"/>
                          <a:ea typeface="黑体" panose="02010609060101010101" pitchFamily="49" charset="-122"/>
                        </a:defRPr>
                      </a:lvl1pPr>
                      <a:lvl2pPr algn="l" eaLnBrk="0" hangingPunct="0">
                        <a:lnSpc>
                          <a:spcPct val="120000"/>
                        </a:lnSpc>
                        <a:spcBef>
                          <a:spcPct val="50000"/>
                        </a:spcBef>
                        <a:buClr>
                          <a:schemeClr val="accent1"/>
                        </a:buClr>
                        <a:buFont typeface="Wingdings" panose="05000000000000000000" pitchFamily="2" charset="2"/>
                        <a:defRPr>
                          <a:solidFill>
                            <a:schemeClr val="tx1"/>
                          </a:solidFill>
                          <a:latin typeface="黑体" panose="02010609060101010101" pitchFamily="49" charset="-122"/>
                          <a:ea typeface="黑体" panose="02010609060101010101" pitchFamily="49" charset="-122"/>
                        </a:defRPr>
                      </a:lvl2pPr>
                      <a:lvl3pPr algn="l" eaLnBrk="0" hangingPunct="0">
                        <a:lnSpc>
                          <a:spcPct val="120000"/>
                        </a:lnSpc>
                        <a:spcBef>
                          <a:spcPct val="50000"/>
                        </a:spcBef>
                        <a:buClr>
                          <a:schemeClr val="tx1"/>
                        </a:buClr>
                        <a:defRPr>
                          <a:solidFill>
                            <a:schemeClr val="tx1"/>
                          </a:solidFill>
                          <a:latin typeface="黑体" panose="02010609060101010101" pitchFamily="49" charset="-122"/>
                          <a:ea typeface="黑体" panose="02010609060101010101" pitchFamily="49" charset="-122"/>
                        </a:defRPr>
                      </a:lvl3pPr>
                      <a:lvl4pPr algn="l" eaLnBrk="0" hangingPunct="0">
                        <a:lnSpc>
                          <a:spcPct val="120000"/>
                        </a:lnSpc>
                        <a:spcBef>
                          <a:spcPct val="50000"/>
                        </a:spcBef>
                        <a:defRPr>
                          <a:solidFill>
                            <a:schemeClr val="tx1"/>
                          </a:solidFill>
                          <a:latin typeface="黑体" panose="02010609060101010101" pitchFamily="49" charset="-122"/>
                          <a:ea typeface="黑体" panose="02010609060101010101" pitchFamily="49" charset="-122"/>
                        </a:defRPr>
                      </a:lvl4pPr>
                      <a:lvl5pPr algn="l" eaLnBrk="0" hangingPunct="0">
                        <a:lnSpc>
                          <a:spcPct val="120000"/>
                        </a:lnSpc>
                        <a:spcBef>
                          <a:spcPct val="50000"/>
                        </a:spcBef>
                        <a:defRPr>
                          <a:solidFill>
                            <a:schemeClr val="tx1"/>
                          </a:solidFill>
                          <a:latin typeface="黑体" panose="02010609060101010101" pitchFamily="49" charset="-122"/>
                          <a:ea typeface="黑体" panose="02010609060101010101" pitchFamily="49" charset="-122"/>
                        </a:defRPr>
                      </a:lvl5pPr>
                      <a:lvl6pPr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6pPr>
                      <a:lvl7pPr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7pPr>
                      <a:lvl8pPr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8pPr>
                      <a:lvl9pPr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900" b="0" i="0" u="none" strike="noStrike" cap="none" normalizeH="0" baseline="0" smtClean="0">
                          <a:ln>
                            <a:noFill/>
                          </a:ln>
                          <a:solidFill>
                            <a:schemeClr val="tx1"/>
                          </a:solidFill>
                          <a:effectLst/>
                          <a:latin typeface="宋体" panose="02010600030101010101" pitchFamily="2" charset="-122"/>
                          <a:ea typeface="宋体" panose="02010600030101010101" pitchFamily="2" charset="-122"/>
                          <a:cs typeface="Times New Roman" panose="02020603050405020304" pitchFamily="18" charset="0"/>
                        </a:rPr>
                        <a:t>8854</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eaLnBrk="0" hangingPunct="0">
                        <a:lnSpc>
                          <a:spcPct val="120000"/>
                        </a:lnSpc>
                        <a:spcBef>
                          <a:spcPct val="50000"/>
                        </a:spcBef>
                        <a:buClr>
                          <a:schemeClr val="hlink"/>
                        </a:buClr>
                        <a:buFont typeface="Wingdings" panose="05000000000000000000" pitchFamily="2" charset="2"/>
                        <a:defRPr>
                          <a:solidFill>
                            <a:schemeClr val="tx1"/>
                          </a:solidFill>
                          <a:latin typeface="黑体" panose="02010609060101010101" pitchFamily="49" charset="-122"/>
                          <a:ea typeface="黑体" panose="02010609060101010101" pitchFamily="49" charset="-122"/>
                        </a:defRPr>
                      </a:lvl1pPr>
                      <a:lvl2pPr algn="l" eaLnBrk="0" hangingPunct="0">
                        <a:lnSpc>
                          <a:spcPct val="120000"/>
                        </a:lnSpc>
                        <a:spcBef>
                          <a:spcPct val="50000"/>
                        </a:spcBef>
                        <a:buClr>
                          <a:schemeClr val="accent1"/>
                        </a:buClr>
                        <a:buFont typeface="Wingdings" panose="05000000000000000000" pitchFamily="2" charset="2"/>
                        <a:defRPr>
                          <a:solidFill>
                            <a:schemeClr val="tx1"/>
                          </a:solidFill>
                          <a:latin typeface="黑体" panose="02010609060101010101" pitchFamily="49" charset="-122"/>
                          <a:ea typeface="黑体" panose="02010609060101010101" pitchFamily="49" charset="-122"/>
                        </a:defRPr>
                      </a:lvl2pPr>
                      <a:lvl3pPr algn="l" eaLnBrk="0" hangingPunct="0">
                        <a:lnSpc>
                          <a:spcPct val="120000"/>
                        </a:lnSpc>
                        <a:spcBef>
                          <a:spcPct val="50000"/>
                        </a:spcBef>
                        <a:buClr>
                          <a:schemeClr val="tx1"/>
                        </a:buClr>
                        <a:defRPr>
                          <a:solidFill>
                            <a:schemeClr val="tx1"/>
                          </a:solidFill>
                          <a:latin typeface="黑体" panose="02010609060101010101" pitchFamily="49" charset="-122"/>
                          <a:ea typeface="黑体" panose="02010609060101010101" pitchFamily="49" charset="-122"/>
                        </a:defRPr>
                      </a:lvl3pPr>
                      <a:lvl4pPr algn="l" eaLnBrk="0" hangingPunct="0">
                        <a:lnSpc>
                          <a:spcPct val="120000"/>
                        </a:lnSpc>
                        <a:spcBef>
                          <a:spcPct val="50000"/>
                        </a:spcBef>
                        <a:defRPr>
                          <a:solidFill>
                            <a:schemeClr val="tx1"/>
                          </a:solidFill>
                          <a:latin typeface="黑体" panose="02010609060101010101" pitchFamily="49" charset="-122"/>
                          <a:ea typeface="黑体" panose="02010609060101010101" pitchFamily="49" charset="-122"/>
                        </a:defRPr>
                      </a:lvl4pPr>
                      <a:lvl5pPr algn="l" eaLnBrk="0" hangingPunct="0">
                        <a:lnSpc>
                          <a:spcPct val="120000"/>
                        </a:lnSpc>
                        <a:spcBef>
                          <a:spcPct val="50000"/>
                        </a:spcBef>
                        <a:defRPr>
                          <a:solidFill>
                            <a:schemeClr val="tx1"/>
                          </a:solidFill>
                          <a:latin typeface="黑体" panose="02010609060101010101" pitchFamily="49" charset="-122"/>
                          <a:ea typeface="黑体" panose="02010609060101010101" pitchFamily="49" charset="-122"/>
                        </a:defRPr>
                      </a:lvl5pPr>
                      <a:lvl6pPr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6pPr>
                      <a:lvl7pPr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7pPr>
                      <a:lvl8pPr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8pPr>
                      <a:lvl9pPr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900" b="0" i="0" u="none" strike="noStrike" cap="none" normalizeH="0" baseline="0" smtClean="0">
                          <a:ln>
                            <a:noFill/>
                          </a:ln>
                          <a:solidFill>
                            <a:schemeClr val="tx1"/>
                          </a:solidFill>
                          <a:effectLst/>
                          <a:latin typeface="宋体" panose="02010600030101010101" pitchFamily="2" charset="-122"/>
                          <a:ea typeface="宋体" panose="02010600030101010101" pitchFamily="2" charset="-122"/>
                          <a:cs typeface="Times New Roman" panose="02020603050405020304" pitchFamily="18" charset="0"/>
                        </a:rPr>
                        <a:t>9046</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eaLnBrk="0" hangingPunct="0">
                        <a:lnSpc>
                          <a:spcPct val="120000"/>
                        </a:lnSpc>
                        <a:spcBef>
                          <a:spcPct val="50000"/>
                        </a:spcBef>
                        <a:buClr>
                          <a:schemeClr val="hlink"/>
                        </a:buClr>
                        <a:buFont typeface="Wingdings" panose="05000000000000000000" pitchFamily="2" charset="2"/>
                        <a:defRPr>
                          <a:solidFill>
                            <a:schemeClr val="tx1"/>
                          </a:solidFill>
                          <a:latin typeface="黑体" panose="02010609060101010101" pitchFamily="49" charset="-122"/>
                          <a:ea typeface="黑体" panose="02010609060101010101" pitchFamily="49" charset="-122"/>
                        </a:defRPr>
                      </a:lvl1pPr>
                      <a:lvl2pPr algn="l" eaLnBrk="0" hangingPunct="0">
                        <a:lnSpc>
                          <a:spcPct val="120000"/>
                        </a:lnSpc>
                        <a:spcBef>
                          <a:spcPct val="50000"/>
                        </a:spcBef>
                        <a:buClr>
                          <a:schemeClr val="accent1"/>
                        </a:buClr>
                        <a:buFont typeface="Wingdings" panose="05000000000000000000" pitchFamily="2" charset="2"/>
                        <a:defRPr>
                          <a:solidFill>
                            <a:schemeClr val="tx1"/>
                          </a:solidFill>
                          <a:latin typeface="黑体" panose="02010609060101010101" pitchFamily="49" charset="-122"/>
                          <a:ea typeface="黑体" panose="02010609060101010101" pitchFamily="49" charset="-122"/>
                        </a:defRPr>
                      </a:lvl2pPr>
                      <a:lvl3pPr algn="l" eaLnBrk="0" hangingPunct="0">
                        <a:lnSpc>
                          <a:spcPct val="120000"/>
                        </a:lnSpc>
                        <a:spcBef>
                          <a:spcPct val="50000"/>
                        </a:spcBef>
                        <a:buClr>
                          <a:schemeClr val="tx1"/>
                        </a:buClr>
                        <a:defRPr>
                          <a:solidFill>
                            <a:schemeClr val="tx1"/>
                          </a:solidFill>
                          <a:latin typeface="黑体" panose="02010609060101010101" pitchFamily="49" charset="-122"/>
                          <a:ea typeface="黑体" panose="02010609060101010101" pitchFamily="49" charset="-122"/>
                        </a:defRPr>
                      </a:lvl3pPr>
                      <a:lvl4pPr algn="l" eaLnBrk="0" hangingPunct="0">
                        <a:lnSpc>
                          <a:spcPct val="120000"/>
                        </a:lnSpc>
                        <a:spcBef>
                          <a:spcPct val="50000"/>
                        </a:spcBef>
                        <a:defRPr>
                          <a:solidFill>
                            <a:schemeClr val="tx1"/>
                          </a:solidFill>
                          <a:latin typeface="黑体" panose="02010609060101010101" pitchFamily="49" charset="-122"/>
                          <a:ea typeface="黑体" panose="02010609060101010101" pitchFamily="49" charset="-122"/>
                        </a:defRPr>
                      </a:lvl4pPr>
                      <a:lvl5pPr algn="l" eaLnBrk="0" hangingPunct="0">
                        <a:lnSpc>
                          <a:spcPct val="120000"/>
                        </a:lnSpc>
                        <a:spcBef>
                          <a:spcPct val="50000"/>
                        </a:spcBef>
                        <a:defRPr>
                          <a:solidFill>
                            <a:schemeClr val="tx1"/>
                          </a:solidFill>
                          <a:latin typeface="黑体" panose="02010609060101010101" pitchFamily="49" charset="-122"/>
                          <a:ea typeface="黑体" panose="02010609060101010101" pitchFamily="49" charset="-122"/>
                        </a:defRPr>
                      </a:lvl5pPr>
                      <a:lvl6pPr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6pPr>
                      <a:lvl7pPr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7pPr>
                      <a:lvl8pPr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8pPr>
                      <a:lvl9pPr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900" b="0" i="0" u="none" strike="noStrike" cap="none" normalizeH="0" baseline="0" smtClean="0">
                          <a:ln>
                            <a:noFill/>
                          </a:ln>
                          <a:solidFill>
                            <a:schemeClr val="tx1"/>
                          </a:solidFill>
                          <a:effectLst/>
                          <a:latin typeface="宋体" panose="02010600030101010101" pitchFamily="2" charset="-122"/>
                          <a:ea typeface="宋体" panose="02010600030101010101" pitchFamily="2" charset="-122"/>
                          <a:cs typeface="Times New Roman" panose="02020603050405020304" pitchFamily="18" charset="0"/>
                        </a:rPr>
                        <a:t>13221</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eaLnBrk="0" hangingPunct="0">
                        <a:lnSpc>
                          <a:spcPct val="120000"/>
                        </a:lnSpc>
                        <a:spcBef>
                          <a:spcPct val="50000"/>
                        </a:spcBef>
                        <a:buClr>
                          <a:schemeClr val="hlink"/>
                        </a:buClr>
                        <a:buFont typeface="Wingdings" panose="05000000000000000000" pitchFamily="2" charset="2"/>
                        <a:defRPr>
                          <a:solidFill>
                            <a:schemeClr val="tx1"/>
                          </a:solidFill>
                          <a:latin typeface="黑体" panose="02010609060101010101" pitchFamily="49" charset="-122"/>
                          <a:ea typeface="黑体" panose="02010609060101010101" pitchFamily="49" charset="-122"/>
                        </a:defRPr>
                      </a:lvl1pPr>
                      <a:lvl2pPr algn="l" eaLnBrk="0" hangingPunct="0">
                        <a:lnSpc>
                          <a:spcPct val="120000"/>
                        </a:lnSpc>
                        <a:spcBef>
                          <a:spcPct val="50000"/>
                        </a:spcBef>
                        <a:buClr>
                          <a:schemeClr val="accent1"/>
                        </a:buClr>
                        <a:buFont typeface="Wingdings" panose="05000000000000000000" pitchFamily="2" charset="2"/>
                        <a:defRPr>
                          <a:solidFill>
                            <a:schemeClr val="tx1"/>
                          </a:solidFill>
                          <a:latin typeface="黑体" panose="02010609060101010101" pitchFamily="49" charset="-122"/>
                          <a:ea typeface="黑体" panose="02010609060101010101" pitchFamily="49" charset="-122"/>
                        </a:defRPr>
                      </a:lvl2pPr>
                      <a:lvl3pPr algn="l" eaLnBrk="0" hangingPunct="0">
                        <a:lnSpc>
                          <a:spcPct val="120000"/>
                        </a:lnSpc>
                        <a:spcBef>
                          <a:spcPct val="50000"/>
                        </a:spcBef>
                        <a:buClr>
                          <a:schemeClr val="tx1"/>
                        </a:buClr>
                        <a:defRPr>
                          <a:solidFill>
                            <a:schemeClr val="tx1"/>
                          </a:solidFill>
                          <a:latin typeface="黑体" panose="02010609060101010101" pitchFamily="49" charset="-122"/>
                          <a:ea typeface="黑体" panose="02010609060101010101" pitchFamily="49" charset="-122"/>
                        </a:defRPr>
                      </a:lvl3pPr>
                      <a:lvl4pPr algn="l" eaLnBrk="0" hangingPunct="0">
                        <a:lnSpc>
                          <a:spcPct val="120000"/>
                        </a:lnSpc>
                        <a:spcBef>
                          <a:spcPct val="50000"/>
                        </a:spcBef>
                        <a:defRPr>
                          <a:solidFill>
                            <a:schemeClr val="tx1"/>
                          </a:solidFill>
                          <a:latin typeface="黑体" panose="02010609060101010101" pitchFamily="49" charset="-122"/>
                          <a:ea typeface="黑体" panose="02010609060101010101" pitchFamily="49" charset="-122"/>
                        </a:defRPr>
                      </a:lvl4pPr>
                      <a:lvl5pPr algn="l" eaLnBrk="0" hangingPunct="0">
                        <a:lnSpc>
                          <a:spcPct val="120000"/>
                        </a:lnSpc>
                        <a:spcBef>
                          <a:spcPct val="50000"/>
                        </a:spcBef>
                        <a:defRPr>
                          <a:solidFill>
                            <a:schemeClr val="tx1"/>
                          </a:solidFill>
                          <a:latin typeface="黑体" panose="02010609060101010101" pitchFamily="49" charset="-122"/>
                          <a:ea typeface="黑体" panose="02010609060101010101" pitchFamily="49" charset="-122"/>
                        </a:defRPr>
                      </a:lvl5pPr>
                      <a:lvl6pPr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6pPr>
                      <a:lvl7pPr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7pPr>
                      <a:lvl8pPr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8pPr>
                      <a:lvl9pPr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900" b="0" i="0" u="none" strike="noStrike" cap="none" normalizeH="0" baseline="0" dirty="0" smtClean="0">
                          <a:ln>
                            <a:noFill/>
                          </a:ln>
                          <a:solidFill>
                            <a:schemeClr val="tx1"/>
                          </a:solidFill>
                          <a:effectLst/>
                          <a:latin typeface="宋体" panose="02010600030101010101" pitchFamily="2" charset="-122"/>
                          <a:ea typeface="宋体" panose="02010600030101010101" pitchFamily="2" charset="-122"/>
                          <a:cs typeface="Times New Roman" panose="02020603050405020304" pitchFamily="18" charset="0"/>
                        </a:rPr>
                        <a:t>10887</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en-US" sz="900" kern="100">
                          <a:effectLst/>
                          <a:latin typeface="宋体" panose="02010600030101010101" pitchFamily="2" charset="-122"/>
                          <a:ea typeface="宋体" panose="02010600030101010101" pitchFamily="2" charset="-122"/>
                        </a:rPr>
                        <a:t>11237</a:t>
                      </a:r>
                      <a:endParaRPr lang="zh-CN" sz="900" kern="100">
                        <a:effectLst/>
                        <a:latin typeface="宋体" panose="02010600030101010101" pitchFamily="2" charset="-122"/>
                        <a:ea typeface="宋体" panose="02010600030101010101" pitchFamily="2" charset="-122"/>
                      </a:endParaRPr>
                    </a:p>
                  </a:txBody>
                  <a:tcPr marL="0" marR="0" marT="0" marB="0" anchor="ctr">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95275">
                <a:tc>
                  <a:txBody>
                    <a:bodyPr/>
                    <a:lstStyle>
                      <a:lvl1pPr algn="l" eaLnBrk="0" hangingPunct="0">
                        <a:lnSpc>
                          <a:spcPct val="120000"/>
                        </a:lnSpc>
                        <a:spcBef>
                          <a:spcPct val="50000"/>
                        </a:spcBef>
                        <a:buClr>
                          <a:schemeClr val="hlink"/>
                        </a:buClr>
                        <a:buFont typeface="Wingdings" panose="05000000000000000000" pitchFamily="2" charset="2"/>
                        <a:defRPr>
                          <a:solidFill>
                            <a:schemeClr val="tx1"/>
                          </a:solidFill>
                          <a:latin typeface="黑体" panose="02010609060101010101" pitchFamily="49" charset="-122"/>
                          <a:ea typeface="黑体" panose="02010609060101010101" pitchFamily="49" charset="-122"/>
                        </a:defRPr>
                      </a:lvl1pPr>
                      <a:lvl2pPr algn="l" eaLnBrk="0" hangingPunct="0">
                        <a:lnSpc>
                          <a:spcPct val="120000"/>
                        </a:lnSpc>
                        <a:spcBef>
                          <a:spcPct val="50000"/>
                        </a:spcBef>
                        <a:buClr>
                          <a:schemeClr val="accent1"/>
                        </a:buClr>
                        <a:buFont typeface="Wingdings" panose="05000000000000000000" pitchFamily="2" charset="2"/>
                        <a:defRPr>
                          <a:solidFill>
                            <a:schemeClr val="tx1"/>
                          </a:solidFill>
                          <a:latin typeface="黑体" panose="02010609060101010101" pitchFamily="49" charset="-122"/>
                          <a:ea typeface="黑体" panose="02010609060101010101" pitchFamily="49" charset="-122"/>
                        </a:defRPr>
                      </a:lvl2pPr>
                      <a:lvl3pPr algn="l" eaLnBrk="0" hangingPunct="0">
                        <a:lnSpc>
                          <a:spcPct val="120000"/>
                        </a:lnSpc>
                        <a:spcBef>
                          <a:spcPct val="50000"/>
                        </a:spcBef>
                        <a:buClr>
                          <a:schemeClr val="tx1"/>
                        </a:buClr>
                        <a:defRPr>
                          <a:solidFill>
                            <a:schemeClr val="tx1"/>
                          </a:solidFill>
                          <a:latin typeface="黑体" panose="02010609060101010101" pitchFamily="49" charset="-122"/>
                          <a:ea typeface="黑体" panose="02010609060101010101" pitchFamily="49" charset="-122"/>
                        </a:defRPr>
                      </a:lvl3pPr>
                      <a:lvl4pPr algn="l" eaLnBrk="0" hangingPunct="0">
                        <a:lnSpc>
                          <a:spcPct val="120000"/>
                        </a:lnSpc>
                        <a:spcBef>
                          <a:spcPct val="50000"/>
                        </a:spcBef>
                        <a:defRPr>
                          <a:solidFill>
                            <a:schemeClr val="tx1"/>
                          </a:solidFill>
                          <a:latin typeface="黑体" panose="02010609060101010101" pitchFamily="49" charset="-122"/>
                          <a:ea typeface="黑体" panose="02010609060101010101" pitchFamily="49" charset="-122"/>
                        </a:defRPr>
                      </a:lvl4pPr>
                      <a:lvl5pPr algn="l" eaLnBrk="0" hangingPunct="0">
                        <a:lnSpc>
                          <a:spcPct val="120000"/>
                        </a:lnSpc>
                        <a:spcBef>
                          <a:spcPct val="50000"/>
                        </a:spcBef>
                        <a:defRPr>
                          <a:solidFill>
                            <a:schemeClr val="tx1"/>
                          </a:solidFill>
                          <a:latin typeface="黑体" panose="02010609060101010101" pitchFamily="49" charset="-122"/>
                          <a:ea typeface="黑体" panose="02010609060101010101" pitchFamily="49" charset="-122"/>
                        </a:defRPr>
                      </a:lvl5pPr>
                      <a:lvl6pPr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6pPr>
                      <a:lvl7pPr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7pPr>
                      <a:lvl8pPr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8pPr>
                      <a:lvl9pPr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900" b="0" i="0" u="none" strike="noStrike" cap="none" normalizeH="0" baseline="0" smtClean="0">
                          <a:ln>
                            <a:noFill/>
                          </a:ln>
                          <a:solidFill>
                            <a:schemeClr val="tx1"/>
                          </a:solidFill>
                          <a:effectLst/>
                          <a:latin typeface="宋体" panose="02010600030101010101" pitchFamily="2" charset="-122"/>
                          <a:ea typeface="宋体" panose="02010600030101010101" pitchFamily="2" charset="-122"/>
                          <a:cs typeface="Times New Roman" panose="02020603050405020304" pitchFamily="18" charset="0"/>
                        </a:rPr>
                        <a:t>折后均价</a:t>
                      </a:r>
                    </a:p>
                  </a:txBody>
                  <a:tcPr marL="0" marR="0" marT="0" marB="0" anchor="ctr" horzOverflow="overflow">
                    <a:lnL w="28575"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AEAEA"/>
                    </a:solidFill>
                  </a:tcPr>
                </a:tc>
                <a:tc>
                  <a:txBody>
                    <a:bodyPr/>
                    <a:lstStyle>
                      <a:lvl1pPr algn="l" eaLnBrk="0" hangingPunct="0">
                        <a:lnSpc>
                          <a:spcPct val="120000"/>
                        </a:lnSpc>
                        <a:spcBef>
                          <a:spcPct val="50000"/>
                        </a:spcBef>
                        <a:buClr>
                          <a:schemeClr val="hlink"/>
                        </a:buClr>
                        <a:buFont typeface="Wingdings" panose="05000000000000000000" pitchFamily="2" charset="2"/>
                        <a:defRPr>
                          <a:solidFill>
                            <a:schemeClr val="tx1"/>
                          </a:solidFill>
                          <a:latin typeface="黑体" panose="02010609060101010101" pitchFamily="49" charset="-122"/>
                          <a:ea typeface="黑体" panose="02010609060101010101" pitchFamily="49" charset="-122"/>
                        </a:defRPr>
                      </a:lvl1pPr>
                      <a:lvl2pPr algn="l" eaLnBrk="0" hangingPunct="0">
                        <a:lnSpc>
                          <a:spcPct val="120000"/>
                        </a:lnSpc>
                        <a:spcBef>
                          <a:spcPct val="50000"/>
                        </a:spcBef>
                        <a:buClr>
                          <a:schemeClr val="accent1"/>
                        </a:buClr>
                        <a:buFont typeface="Wingdings" panose="05000000000000000000" pitchFamily="2" charset="2"/>
                        <a:defRPr>
                          <a:solidFill>
                            <a:schemeClr val="tx1"/>
                          </a:solidFill>
                          <a:latin typeface="黑体" panose="02010609060101010101" pitchFamily="49" charset="-122"/>
                          <a:ea typeface="黑体" panose="02010609060101010101" pitchFamily="49" charset="-122"/>
                        </a:defRPr>
                      </a:lvl2pPr>
                      <a:lvl3pPr algn="l" eaLnBrk="0" hangingPunct="0">
                        <a:lnSpc>
                          <a:spcPct val="120000"/>
                        </a:lnSpc>
                        <a:spcBef>
                          <a:spcPct val="50000"/>
                        </a:spcBef>
                        <a:buClr>
                          <a:schemeClr val="tx1"/>
                        </a:buClr>
                        <a:defRPr>
                          <a:solidFill>
                            <a:schemeClr val="tx1"/>
                          </a:solidFill>
                          <a:latin typeface="黑体" panose="02010609060101010101" pitchFamily="49" charset="-122"/>
                          <a:ea typeface="黑体" panose="02010609060101010101" pitchFamily="49" charset="-122"/>
                        </a:defRPr>
                      </a:lvl3pPr>
                      <a:lvl4pPr algn="l" eaLnBrk="0" hangingPunct="0">
                        <a:lnSpc>
                          <a:spcPct val="120000"/>
                        </a:lnSpc>
                        <a:spcBef>
                          <a:spcPct val="50000"/>
                        </a:spcBef>
                        <a:defRPr>
                          <a:solidFill>
                            <a:schemeClr val="tx1"/>
                          </a:solidFill>
                          <a:latin typeface="黑体" panose="02010609060101010101" pitchFamily="49" charset="-122"/>
                          <a:ea typeface="黑体" panose="02010609060101010101" pitchFamily="49" charset="-122"/>
                        </a:defRPr>
                      </a:lvl4pPr>
                      <a:lvl5pPr algn="l" eaLnBrk="0" hangingPunct="0">
                        <a:lnSpc>
                          <a:spcPct val="120000"/>
                        </a:lnSpc>
                        <a:spcBef>
                          <a:spcPct val="50000"/>
                        </a:spcBef>
                        <a:defRPr>
                          <a:solidFill>
                            <a:schemeClr val="tx1"/>
                          </a:solidFill>
                          <a:latin typeface="黑体" panose="02010609060101010101" pitchFamily="49" charset="-122"/>
                          <a:ea typeface="黑体" panose="02010609060101010101" pitchFamily="49" charset="-122"/>
                        </a:defRPr>
                      </a:lvl5pPr>
                      <a:lvl6pPr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6pPr>
                      <a:lvl7pPr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7pPr>
                      <a:lvl8pPr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8pPr>
                      <a:lvl9pPr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900" b="0" i="0" u="none" strike="noStrike" cap="none" normalizeH="0" baseline="0" smtClean="0">
                          <a:ln>
                            <a:noFill/>
                          </a:ln>
                          <a:solidFill>
                            <a:schemeClr val="tx1"/>
                          </a:solidFill>
                          <a:effectLst/>
                          <a:latin typeface="宋体" panose="02010600030101010101" pitchFamily="2" charset="-122"/>
                          <a:ea typeface="宋体" panose="02010600030101010101" pitchFamily="2" charset="-122"/>
                          <a:cs typeface="Times New Roman" panose="02020603050405020304" pitchFamily="18" charset="0"/>
                        </a:rPr>
                        <a:t>9355</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eaLnBrk="0" hangingPunct="0">
                        <a:lnSpc>
                          <a:spcPct val="120000"/>
                        </a:lnSpc>
                        <a:spcBef>
                          <a:spcPct val="50000"/>
                        </a:spcBef>
                        <a:buClr>
                          <a:schemeClr val="hlink"/>
                        </a:buClr>
                        <a:buFont typeface="Wingdings" panose="05000000000000000000" pitchFamily="2" charset="2"/>
                        <a:defRPr>
                          <a:solidFill>
                            <a:schemeClr val="tx1"/>
                          </a:solidFill>
                          <a:latin typeface="黑体" panose="02010609060101010101" pitchFamily="49" charset="-122"/>
                          <a:ea typeface="黑体" panose="02010609060101010101" pitchFamily="49" charset="-122"/>
                        </a:defRPr>
                      </a:lvl1pPr>
                      <a:lvl2pPr algn="l" eaLnBrk="0" hangingPunct="0">
                        <a:lnSpc>
                          <a:spcPct val="120000"/>
                        </a:lnSpc>
                        <a:spcBef>
                          <a:spcPct val="50000"/>
                        </a:spcBef>
                        <a:buClr>
                          <a:schemeClr val="accent1"/>
                        </a:buClr>
                        <a:buFont typeface="Wingdings" panose="05000000000000000000" pitchFamily="2" charset="2"/>
                        <a:defRPr>
                          <a:solidFill>
                            <a:schemeClr val="tx1"/>
                          </a:solidFill>
                          <a:latin typeface="黑体" panose="02010609060101010101" pitchFamily="49" charset="-122"/>
                          <a:ea typeface="黑体" panose="02010609060101010101" pitchFamily="49" charset="-122"/>
                        </a:defRPr>
                      </a:lvl2pPr>
                      <a:lvl3pPr algn="l" eaLnBrk="0" hangingPunct="0">
                        <a:lnSpc>
                          <a:spcPct val="120000"/>
                        </a:lnSpc>
                        <a:spcBef>
                          <a:spcPct val="50000"/>
                        </a:spcBef>
                        <a:buClr>
                          <a:schemeClr val="tx1"/>
                        </a:buClr>
                        <a:defRPr>
                          <a:solidFill>
                            <a:schemeClr val="tx1"/>
                          </a:solidFill>
                          <a:latin typeface="黑体" panose="02010609060101010101" pitchFamily="49" charset="-122"/>
                          <a:ea typeface="黑体" panose="02010609060101010101" pitchFamily="49" charset="-122"/>
                        </a:defRPr>
                      </a:lvl3pPr>
                      <a:lvl4pPr algn="l" eaLnBrk="0" hangingPunct="0">
                        <a:lnSpc>
                          <a:spcPct val="120000"/>
                        </a:lnSpc>
                        <a:spcBef>
                          <a:spcPct val="50000"/>
                        </a:spcBef>
                        <a:defRPr>
                          <a:solidFill>
                            <a:schemeClr val="tx1"/>
                          </a:solidFill>
                          <a:latin typeface="黑体" panose="02010609060101010101" pitchFamily="49" charset="-122"/>
                          <a:ea typeface="黑体" panose="02010609060101010101" pitchFamily="49" charset="-122"/>
                        </a:defRPr>
                      </a:lvl4pPr>
                      <a:lvl5pPr algn="l" eaLnBrk="0" hangingPunct="0">
                        <a:lnSpc>
                          <a:spcPct val="120000"/>
                        </a:lnSpc>
                        <a:spcBef>
                          <a:spcPct val="50000"/>
                        </a:spcBef>
                        <a:defRPr>
                          <a:solidFill>
                            <a:schemeClr val="tx1"/>
                          </a:solidFill>
                          <a:latin typeface="黑体" panose="02010609060101010101" pitchFamily="49" charset="-122"/>
                          <a:ea typeface="黑体" panose="02010609060101010101" pitchFamily="49" charset="-122"/>
                        </a:defRPr>
                      </a:lvl5pPr>
                      <a:lvl6pPr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6pPr>
                      <a:lvl7pPr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7pPr>
                      <a:lvl8pPr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8pPr>
                      <a:lvl9pPr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900" b="0" i="0" u="none" strike="noStrike" cap="none" normalizeH="0" baseline="0" smtClean="0">
                          <a:ln>
                            <a:noFill/>
                          </a:ln>
                          <a:solidFill>
                            <a:schemeClr val="tx1"/>
                          </a:solidFill>
                          <a:effectLst/>
                          <a:latin typeface="宋体" panose="02010600030101010101" pitchFamily="2" charset="-122"/>
                          <a:ea typeface="宋体" panose="02010600030101010101" pitchFamily="2" charset="-122"/>
                          <a:cs typeface="Times New Roman" panose="02020603050405020304" pitchFamily="18" charset="0"/>
                        </a:rPr>
                        <a:t>9193</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eaLnBrk="0" hangingPunct="0">
                        <a:lnSpc>
                          <a:spcPct val="120000"/>
                        </a:lnSpc>
                        <a:spcBef>
                          <a:spcPct val="50000"/>
                        </a:spcBef>
                        <a:buClr>
                          <a:schemeClr val="hlink"/>
                        </a:buClr>
                        <a:buFont typeface="Wingdings" panose="05000000000000000000" pitchFamily="2" charset="2"/>
                        <a:defRPr>
                          <a:solidFill>
                            <a:schemeClr val="tx1"/>
                          </a:solidFill>
                          <a:latin typeface="黑体" panose="02010609060101010101" pitchFamily="49" charset="-122"/>
                          <a:ea typeface="黑体" panose="02010609060101010101" pitchFamily="49" charset="-122"/>
                        </a:defRPr>
                      </a:lvl1pPr>
                      <a:lvl2pPr algn="l" eaLnBrk="0" hangingPunct="0">
                        <a:lnSpc>
                          <a:spcPct val="120000"/>
                        </a:lnSpc>
                        <a:spcBef>
                          <a:spcPct val="50000"/>
                        </a:spcBef>
                        <a:buClr>
                          <a:schemeClr val="accent1"/>
                        </a:buClr>
                        <a:buFont typeface="Wingdings" panose="05000000000000000000" pitchFamily="2" charset="2"/>
                        <a:defRPr>
                          <a:solidFill>
                            <a:schemeClr val="tx1"/>
                          </a:solidFill>
                          <a:latin typeface="黑体" panose="02010609060101010101" pitchFamily="49" charset="-122"/>
                          <a:ea typeface="黑体" panose="02010609060101010101" pitchFamily="49" charset="-122"/>
                        </a:defRPr>
                      </a:lvl2pPr>
                      <a:lvl3pPr algn="l" eaLnBrk="0" hangingPunct="0">
                        <a:lnSpc>
                          <a:spcPct val="120000"/>
                        </a:lnSpc>
                        <a:spcBef>
                          <a:spcPct val="50000"/>
                        </a:spcBef>
                        <a:buClr>
                          <a:schemeClr val="tx1"/>
                        </a:buClr>
                        <a:defRPr>
                          <a:solidFill>
                            <a:schemeClr val="tx1"/>
                          </a:solidFill>
                          <a:latin typeface="黑体" panose="02010609060101010101" pitchFamily="49" charset="-122"/>
                          <a:ea typeface="黑体" panose="02010609060101010101" pitchFamily="49" charset="-122"/>
                        </a:defRPr>
                      </a:lvl3pPr>
                      <a:lvl4pPr algn="l" eaLnBrk="0" hangingPunct="0">
                        <a:lnSpc>
                          <a:spcPct val="120000"/>
                        </a:lnSpc>
                        <a:spcBef>
                          <a:spcPct val="50000"/>
                        </a:spcBef>
                        <a:defRPr>
                          <a:solidFill>
                            <a:schemeClr val="tx1"/>
                          </a:solidFill>
                          <a:latin typeface="黑体" panose="02010609060101010101" pitchFamily="49" charset="-122"/>
                          <a:ea typeface="黑体" panose="02010609060101010101" pitchFamily="49" charset="-122"/>
                        </a:defRPr>
                      </a:lvl4pPr>
                      <a:lvl5pPr algn="l" eaLnBrk="0" hangingPunct="0">
                        <a:lnSpc>
                          <a:spcPct val="120000"/>
                        </a:lnSpc>
                        <a:spcBef>
                          <a:spcPct val="50000"/>
                        </a:spcBef>
                        <a:defRPr>
                          <a:solidFill>
                            <a:schemeClr val="tx1"/>
                          </a:solidFill>
                          <a:latin typeface="黑体" panose="02010609060101010101" pitchFamily="49" charset="-122"/>
                          <a:ea typeface="黑体" panose="02010609060101010101" pitchFamily="49" charset="-122"/>
                        </a:defRPr>
                      </a:lvl5pPr>
                      <a:lvl6pPr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6pPr>
                      <a:lvl7pPr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7pPr>
                      <a:lvl8pPr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8pPr>
                      <a:lvl9pPr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900" b="0" i="0" u="none" strike="noStrike" cap="none" normalizeH="0" baseline="0" smtClean="0">
                          <a:ln>
                            <a:noFill/>
                          </a:ln>
                          <a:solidFill>
                            <a:schemeClr val="tx1"/>
                          </a:solidFill>
                          <a:effectLst/>
                          <a:latin typeface="宋体" panose="02010600030101010101" pitchFamily="2" charset="-122"/>
                          <a:ea typeface="宋体" panose="02010600030101010101" pitchFamily="2" charset="-122"/>
                          <a:cs typeface="Times New Roman" panose="02020603050405020304" pitchFamily="18" charset="0"/>
                        </a:rPr>
                        <a:t>7247</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eaLnBrk="0" hangingPunct="0">
                        <a:lnSpc>
                          <a:spcPct val="120000"/>
                        </a:lnSpc>
                        <a:spcBef>
                          <a:spcPct val="50000"/>
                        </a:spcBef>
                        <a:buClr>
                          <a:schemeClr val="hlink"/>
                        </a:buClr>
                        <a:buFont typeface="Wingdings" panose="05000000000000000000" pitchFamily="2" charset="2"/>
                        <a:defRPr>
                          <a:solidFill>
                            <a:schemeClr val="tx1"/>
                          </a:solidFill>
                          <a:latin typeface="黑体" panose="02010609060101010101" pitchFamily="49" charset="-122"/>
                          <a:ea typeface="黑体" panose="02010609060101010101" pitchFamily="49" charset="-122"/>
                        </a:defRPr>
                      </a:lvl1pPr>
                      <a:lvl2pPr algn="l" eaLnBrk="0" hangingPunct="0">
                        <a:lnSpc>
                          <a:spcPct val="120000"/>
                        </a:lnSpc>
                        <a:spcBef>
                          <a:spcPct val="50000"/>
                        </a:spcBef>
                        <a:buClr>
                          <a:schemeClr val="accent1"/>
                        </a:buClr>
                        <a:buFont typeface="Wingdings" panose="05000000000000000000" pitchFamily="2" charset="2"/>
                        <a:defRPr>
                          <a:solidFill>
                            <a:schemeClr val="tx1"/>
                          </a:solidFill>
                          <a:latin typeface="黑体" panose="02010609060101010101" pitchFamily="49" charset="-122"/>
                          <a:ea typeface="黑体" panose="02010609060101010101" pitchFamily="49" charset="-122"/>
                        </a:defRPr>
                      </a:lvl2pPr>
                      <a:lvl3pPr algn="l" eaLnBrk="0" hangingPunct="0">
                        <a:lnSpc>
                          <a:spcPct val="120000"/>
                        </a:lnSpc>
                        <a:spcBef>
                          <a:spcPct val="50000"/>
                        </a:spcBef>
                        <a:buClr>
                          <a:schemeClr val="tx1"/>
                        </a:buClr>
                        <a:defRPr>
                          <a:solidFill>
                            <a:schemeClr val="tx1"/>
                          </a:solidFill>
                          <a:latin typeface="黑体" panose="02010609060101010101" pitchFamily="49" charset="-122"/>
                          <a:ea typeface="黑体" panose="02010609060101010101" pitchFamily="49" charset="-122"/>
                        </a:defRPr>
                      </a:lvl3pPr>
                      <a:lvl4pPr algn="l" eaLnBrk="0" hangingPunct="0">
                        <a:lnSpc>
                          <a:spcPct val="120000"/>
                        </a:lnSpc>
                        <a:spcBef>
                          <a:spcPct val="50000"/>
                        </a:spcBef>
                        <a:defRPr>
                          <a:solidFill>
                            <a:schemeClr val="tx1"/>
                          </a:solidFill>
                          <a:latin typeface="黑体" panose="02010609060101010101" pitchFamily="49" charset="-122"/>
                          <a:ea typeface="黑体" panose="02010609060101010101" pitchFamily="49" charset="-122"/>
                        </a:defRPr>
                      </a:lvl4pPr>
                      <a:lvl5pPr algn="l" eaLnBrk="0" hangingPunct="0">
                        <a:lnSpc>
                          <a:spcPct val="120000"/>
                        </a:lnSpc>
                        <a:spcBef>
                          <a:spcPct val="50000"/>
                        </a:spcBef>
                        <a:defRPr>
                          <a:solidFill>
                            <a:schemeClr val="tx1"/>
                          </a:solidFill>
                          <a:latin typeface="黑体" panose="02010609060101010101" pitchFamily="49" charset="-122"/>
                          <a:ea typeface="黑体" panose="02010609060101010101" pitchFamily="49" charset="-122"/>
                        </a:defRPr>
                      </a:lvl5pPr>
                      <a:lvl6pPr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6pPr>
                      <a:lvl7pPr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7pPr>
                      <a:lvl8pPr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8pPr>
                      <a:lvl9pPr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900" b="0" i="0" u="none" strike="noStrike" cap="none" normalizeH="0" baseline="0" smtClean="0">
                          <a:ln>
                            <a:noFill/>
                          </a:ln>
                          <a:solidFill>
                            <a:schemeClr val="tx1"/>
                          </a:solidFill>
                          <a:effectLst/>
                          <a:latin typeface="宋体" panose="02010600030101010101" pitchFamily="2" charset="-122"/>
                          <a:ea typeface="宋体" panose="02010600030101010101" pitchFamily="2" charset="-122"/>
                          <a:cs typeface="Times New Roman" panose="02020603050405020304" pitchFamily="18" charset="0"/>
                        </a:rPr>
                        <a:t>7999</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eaLnBrk="0" hangingPunct="0">
                        <a:lnSpc>
                          <a:spcPct val="120000"/>
                        </a:lnSpc>
                        <a:spcBef>
                          <a:spcPct val="50000"/>
                        </a:spcBef>
                        <a:buClr>
                          <a:schemeClr val="hlink"/>
                        </a:buClr>
                        <a:buFont typeface="Wingdings" panose="05000000000000000000" pitchFamily="2" charset="2"/>
                        <a:defRPr>
                          <a:solidFill>
                            <a:schemeClr val="tx1"/>
                          </a:solidFill>
                          <a:latin typeface="黑体" panose="02010609060101010101" pitchFamily="49" charset="-122"/>
                          <a:ea typeface="黑体" panose="02010609060101010101" pitchFamily="49" charset="-122"/>
                        </a:defRPr>
                      </a:lvl1pPr>
                      <a:lvl2pPr algn="l" eaLnBrk="0" hangingPunct="0">
                        <a:lnSpc>
                          <a:spcPct val="120000"/>
                        </a:lnSpc>
                        <a:spcBef>
                          <a:spcPct val="50000"/>
                        </a:spcBef>
                        <a:buClr>
                          <a:schemeClr val="accent1"/>
                        </a:buClr>
                        <a:buFont typeface="Wingdings" panose="05000000000000000000" pitchFamily="2" charset="2"/>
                        <a:defRPr>
                          <a:solidFill>
                            <a:schemeClr val="tx1"/>
                          </a:solidFill>
                          <a:latin typeface="黑体" panose="02010609060101010101" pitchFamily="49" charset="-122"/>
                          <a:ea typeface="黑体" panose="02010609060101010101" pitchFamily="49" charset="-122"/>
                        </a:defRPr>
                      </a:lvl2pPr>
                      <a:lvl3pPr algn="l" eaLnBrk="0" hangingPunct="0">
                        <a:lnSpc>
                          <a:spcPct val="120000"/>
                        </a:lnSpc>
                        <a:spcBef>
                          <a:spcPct val="50000"/>
                        </a:spcBef>
                        <a:buClr>
                          <a:schemeClr val="tx1"/>
                        </a:buClr>
                        <a:defRPr>
                          <a:solidFill>
                            <a:schemeClr val="tx1"/>
                          </a:solidFill>
                          <a:latin typeface="黑体" panose="02010609060101010101" pitchFamily="49" charset="-122"/>
                          <a:ea typeface="黑体" panose="02010609060101010101" pitchFamily="49" charset="-122"/>
                        </a:defRPr>
                      </a:lvl3pPr>
                      <a:lvl4pPr algn="l" eaLnBrk="0" hangingPunct="0">
                        <a:lnSpc>
                          <a:spcPct val="120000"/>
                        </a:lnSpc>
                        <a:spcBef>
                          <a:spcPct val="50000"/>
                        </a:spcBef>
                        <a:defRPr>
                          <a:solidFill>
                            <a:schemeClr val="tx1"/>
                          </a:solidFill>
                          <a:latin typeface="黑体" panose="02010609060101010101" pitchFamily="49" charset="-122"/>
                          <a:ea typeface="黑体" panose="02010609060101010101" pitchFamily="49" charset="-122"/>
                        </a:defRPr>
                      </a:lvl4pPr>
                      <a:lvl5pPr algn="l" eaLnBrk="0" hangingPunct="0">
                        <a:lnSpc>
                          <a:spcPct val="120000"/>
                        </a:lnSpc>
                        <a:spcBef>
                          <a:spcPct val="50000"/>
                        </a:spcBef>
                        <a:defRPr>
                          <a:solidFill>
                            <a:schemeClr val="tx1"/>
                          </a:solidFill>
                          <a:latin typeface="黑体" panose="02010609060101010101" pitchFamily="49" charset="-122"/>
                          <a:ea typeface="黑体" panose="02010609060101010101" pitchFamily="49" charset="-122"/>
                        </a:defRPr>
                      </a:lvl5pPr>
                      <a:lvl6pPr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6pPr>
                      <a:lvl7pPr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7pPr>
                      <a:lvl8pPr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8pPr>
                      <a:lvl9pPr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900" b="0" i="0" u="none" strike="noStrike" cap="none" normalizeH="0" baseline="0" smtClean="0">
                          <a:ln>
                            <a:noFill/>
                          </a:ln>
                          <a:solidFill>
                            <a:schemeClr val="tx1"/>
                          </a:solidFill>
                          <a:effectLst/>
                          <a:latin typeface="宋体" panose="02010600030101010101" pitchFamily="2" charset="-122"/>
                          <a:ea typeface="宋体" panose="02010600030101010101" pitchFamily="2" charset="-122"/>
                          <a:cs typeface="Times New Roman" panose="02020603050405020304" pitchFamily="18" charset="0"/>
                        </a:rPr>
                        <a:t>6207</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eaLnBrk="0" hangingPunct="0">
                        <a:lnSpc>
                          <a:spcPct val="120000"/>
                        </a:lnSpc>
                        <a:spcBef>
                          <a:spcPct val="50000"/>
                        </a:spcBef>
                        <a:buClr>
                          <a:schemeClr val="hlink"/>
                        </a:buClr>
                        <a:buFont typeface="Wingdings" panose="05000000000000000000" pitchFamily="2" charset="2"/>
                        <a:defRPr>
                          <a:solidFill>
                            <a:schemeClr val="tx1"/>
                          </a:solidFill>
                          <a:latin typeface="黑体" panose="02010609060101010101" pitchFamily="49" charset="-122"/>
                          <a:ea typeface="黑体" panose="02010609060101010101" pitchFamily="49" charset="-122"/>
                        </a:defRPr>
                      </a:lvl1pPr>
                      <a:lvl2pPr algn="l" eaLnBrk="0" hangingPunct="0">
                        <a:lnSpc>
                          <a:spcPct val="120000"/>
                        </a:lnSpc>
                        <a:spcBef>
                          <a:spcPct val="50000"/>
                        </a:spcBef>
                        <a:buClr>
                          <a:schemeClr val="accent1"/>
                        </a:buClr>
                        <a:buFont typeface="Wingdings" panose="05000000000000000000" pitchFamily="2" charset="2"/>
                        <a:defRPr>
                          <a:solidFill>
                            <a:schemeClr val="tx1"/>
                          </a:solidFill>
                          <a:latin typeface="黑体" panose="02010609060101010101" pitchFamily="49" charset="-122"/>
                          <a:ea typeface="黑体" panose="02010609060101010101" pitchFamily="49" charset="-122"/>
                        </a:defRPr>
                      </a:lvl2pPr>
                      <a:lvl3pPr algn="l" eaLnBrk="0" hangingPunct="0">
                        <a:lnSpc>
                          <a:spcPct val="120000"/>
                        </a:lnSpc>
                        <a:spcBef>
                          <a:spcPct val="50000"/>
                        </a:spcBef>
                        <a:buClr>
                          <a:schemeClr val="tx1"/>
                        </a:buClr>
                        <a:defRPr>
                          <a:solidFill>
                            <a:schemeClr val="tx1"/>
                          </a:solidFill>
                          <a:latin typeface="黑体" panose="02010609060101010101" pitchFamily="49" charset="-122"/>
                          <a:ea typeface="黑体" panose="02010609060101010101" pitchFamily="49" charset="-122"/>
                        </a:defRPr>
                      </a:lvl3pPr>
                      <a:lvl4pPr algn="l" eaLnBrk="0" hangingPunct="0">
                        <a:lnSpc>
                          <a:spcPct val="120000"/>
                        </a:lnSpc>
                        <a:spcBef>
                          <a:spcPct val="50000"/>
                        </a:spcBef>
                        <a:defRPr>
                          <a:solidFill>
                            <a:schemeClr val="tx1"/>
                          </a:solidFill>
                          <a:latin typeface="黑体" panose="02010609060101010101" pitchFamily="49" charset="-122"/>
                          <a:ea typeface="黑体" panose="02010609060101010101" pitchFamily="49" charset="-122"/>
                        </a:defRPr>
                      </a:lvl4pPr>
                      <a:lvl5pPr algn="l" eaLnBrk="0" hangingPunct="0">
                        <a:lnSpc>
                          <a:spcPct val="120000"/>
                        </a:lnSpc>
                        <a:spcBef>
                          <a:spcPct val="50000"/>
                        </a:spcBef>
                        <a:defRPr>
                          <a:solidFill>
                            <a:schemeClr val="tx1"/>
                          </a:solidFill>
                          <a:latin typeface="黑体" panose="02010609060101010101" pitchFamily="49" charset="-122"/>
                          <a:ea typeface="黑体" panose="02010609060101010101" pitchFamily="49" charset="-122"/>
                        </a:defRPr>
                      </a:lvl5pPr>
                      <a:lvl6pPr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6pPr>
                      <a:lvl7pPr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7pPr>
                      <a:lvl8pPr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8pPr>
                      <a:lvl9pPr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900" b="0" i="0" u="none" strike="noStrike" cap="none" normalizeH="0" baseline="0" smtClean="0">
                          <a:ln>
                            <a:noFill/>
                          </a:ln>
                          <a:solidFill>
                            <a:schemeClr val="tx1"/>
                          </a:solidFill>
                          <a:effectLst/>
                          <a:latin typeface="宋体" panose="02010600030101010101" pitchFamily="2" charset="-122"/>
                          <a:ea typeface="宋体" panose="02010600030101010101" pitchFamily="2" charset="-122"/>
                          <a:cs typeface="Times New Roman" panose="02020603050405020304" pitchFamily="18" charset="0"/>
                        </a:rPr>
                        <a:t>7625</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eaLnBrk="0" hangingPunct="0">
                        <a:lnSpc>
                          <a:spcPct val="120000"/>
                        </a:lnSpc>
                        <a:spcBef>
                          <a:spcPct val="50000"/>
                        </a:spcBef>
                        <a:buClr>
                          <a:schemeClr val="hlink"/>
                        </a:buClr>
                        <a:buFont typeface="Wingdings" panose="05000000000000000000" pitchFamily="2" charset="2"/>
                        <a:defRPr>
                          <a:solidFill>
                            <a:schemeClr val="tx1"/>
                          </a:solidFill>
                          <a:latin typeface="黑体" panose="02010609060101010101" pitchFamily="49" charset="-122"/>
                          <a:ea typeface="黑体" panose="02010609060101010101" pitchFamily="49" charset="-122"/>
                        </a:defRPr>
                      </a:lvl1pPr>
                      <a:lvl2pPr algn="l" eaLnBrk="0" hangingPunct="0">
                        <a:lnSpc>
                          <a:spcPct val="120000"/>
                        </a:lnSpc>
                        <a:spcBef>
                          <a:spcPct val="50000"/>
                        </a:spcBef>
                        <a:buClr>
                          <a:schemeClr val="accent1"/>
                        </a:buClr>
                        <a:buFont typeface="Wingdings" panose="05000000000000000000" pitchFamily="2" charset="2"/>
                        <a:defRPr>
                          <a:solidFill>
                            <a:schemeClr val="tx1"/>
                          </a:solidFill>
                          <a:latin typeface="黑体" panose="02010609060101010101" pitchFamily="49" charset="-122"/>
                          <a:ea typeface="黑体" panose="02010609060101010101" pitchFamily="49" charset="-122"/>
                        </a:defRPr>
                      </a:lvl2pPr>
                      <a:lvl3pPr algn="l" eaLnBrk="0" hangingPunct="0">
                        <a:lnSpc>
                          <a:spcPct val="120000"/>
                        </a:lnSpc>
                        <a:spcBef>
                          <a:spcPct val="50000"/>
                        </a:spcBef>
                        <a:buClr>
                          <a:schemeClr val="tx1"/>
                        </a:buClr>
                        <a:defRPr>
                          <a:solidFill>
                            <a:schemeClr val="tx1"/>
                          </a:solidFill>
                          <a:latin typeface="黑体" panose="02010609060101010101" pitchFamily="49" charset="-122"/>
                          <a:ea typeface="黑体" panose="02010609060101010101" pitchFamily="49" charset="-122"/>
                        </a:defRPr>
                      </a:lvl3pPr>
                      <a:lvl4pPr algn="l" eaLnBrk="0" hangingPunct="0">
                        <a:lnSpc>
                          <a:spcPct val="120000"/>
                        </a:lnSpc>
                        <a:spcBef>
                          <a:spcPct val="50000"/>
                        </a:spcBef>
                        <a:defRPr>
                          <a:solidFill>
                            <a:schemeClr val="tx1"/>
                          </a:solidFill>
                          <a:latin typeface="黑体" panose="02010609060101010101" pitchFamily="49" charset="-122"/>
                          <a:ea typeface="黑体" panose="02010609060101010101" pitchFamily="49" charset="-122"/>
                        </a:defRPr>
                      </a:lvl4pPr>
                      <a:lvl5pPr algn="l" eaLnBrk="0" hangingPunct="0">
                        <a:lnSpc>
                          <a:spcPct val="120000"/>
                        </a:lnSpc>
                        <a:spcBef>
                          <a:spcPct val="50000"/>
                        </a:spcBef>
                        <a:defRPr>
                          <a:solidFill>
                            <a:schemeClr val="tx1"/>
                          </a:solidFill>
                          <a:latin typeface="黑体" panose="02010609060101010101" pitchFamily="49" charset="-122"/>
                          <a:ea typeface="黑体" panose="02010609060101010101" pitchFamily="49" charset="-122"/>
                        </a:defRPr>
                      </a:lvl5pPr>
                      <a:lvl6pPr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6pPr>
                      <a:lvl7pPr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7pPr>
                      <a:lvl8pPr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8pPr>
                      <a:lvl9pPr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900" b="0" i="0" u="none" strike="noStrike" cap="none" normalizeH="0" baseline="0" smtClean="0">
                          <a:ln>
                            <a:noFill/>
                          </a:ln>
                          <a:solidFill>
                            <a:schemeClr val="tx1"/>
                          </a:solidFill>
                          <a:effectLst/>
                          <a:latin typeface="宋体" panose="02010600030101010101" pitchFamily="2" charset="-122"/>
                          <a:ea typeface="宋体" panose="02010600030101010101" pitchFamily="2" charset="-122"/>
                          <a:cs typeface="Times New Roman" panose="02020603050405020304" pitchFamily="18" charset="0"/>
                        </a:rPr>
                        <a:t>7825</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eaLnBrk="0" hangingPunct="0">
                        <a:lnSpc>
                          <a:spcPct val="120000"/>
                        </a:lnSpc>
                        <a:spcBef>
                          <a:spcPct val="50000"/>
                        </a:spcBef>
                        <a:buClr>
                          <a:schemeClr val="hlink"/>
                        </a:buClr>
                        <a:buFont typeface="Wingdings" panose="05000000000000000000" pitchFamily="2" charset="2"/>
                        <a:defRPr>
                          <a:solidFill>
                            <a:schemeClr val="tx1"/>
                          </a:solidFill>
                          <a:latin typeface="黑体" panose="02010609060101010101" pitchFamily="49" charset="-122"/>
                          <a:ea typeface="黑体" panose="02010609060101010101" pitchFamily="49" charset="-122"/>
                        </a:defRPr>
                      </a:lvl1pPr>
                      <a:lvl2pPr algn="l" eaLnBrk="0" hangingPunct="0">
                        <a:lnSpc>
                          <a:spcPct val="120000"/>
                        </a:lnSpc>
                        <a:spcBef>
                          <a:spcPct val="50000"/>
                        </a:spcBef>
                        <a:buClr>
                          <a:schemeClr val="accent1"/>
                        </a:buClr>
                        <a:buFont typeface="Wingdings" panose="05000000000000000000" pitchFamily="2" charset="2"/>
                        <a:defRPr>
                          <a:solidFill>
                            <a:schemeClr val="tx1"/>
                          </a:solidFill>
                          <a:latin typeface="黑体" panose="02010609060101010101" pitchFamily="49" charset="-122"/>
                          <a:ea typeface="黑体" panose="02010609060101010101" pitchFamily="49" charset="-122"/>
                        </a:defRPr>
                      </a:lvl2pPr>
                      <a:lvl3pPr algn="l" eaLnBrk="0" hangingPunct="0">
                        <a:lnSpc>
                          <a:spcPct val="120000"/>
                        </a:lnSpc>
                        <a:spcBef>
                          <a:spcPct val="50000"/>
                        </a:spcBef>
                        <a:buClr>
                          <a:schemeClr val="tx1"/>
                        </a:buClr>
                        <a:defRPr>
                          <a:solidFill>
                            <a:schemeClr val="tx1"/>
                          </a:solidFill>
                          <a:latin typeface="黑体" panose="02010609060101010101" pitchFamily="49" charset="-122"/>
                          <a:ea typeface="黑体" panose="02010609060101010101" pitchFamily="49" charset="-122"/>
                        </a:defRPr>
                      </a:lvl3pPr>
                      <a:lvl4pPr algn="l" eaLnBrk="0" hangingPunct="0">
                        <a:lnSpc>
                          <a:spcPct val="120000"/>
                        </a:lnSpc>
                        <a:spcBef>
                          <a:spcPct val="50000"/>
                        </a:spcBef>
                        <a:defRPr>
                          <a:solidFill>
                            <a:schemeClr val="tx1"/>
                          </a:solidFill>
                          <a:latin typeface="黑体" panose="02010609060101010101" pitchFamily="49" charset="-122"/>
                          <a:ea typeface="黑体" panose="02010609060101010101" pitchFamily="49" charset="-122"/>
                        </a:defRPr>
                      </a:lvl4pPr>
                      <a:lvl5pPr algn="l" eaLnBrk="0" hangingPunct="0">
                        <a:lnSpc>
                          <a:spcPct val="120000"/>
                        </a:lnSpc>
                        <a:spcBef>
                          <a:spcPct val="50000"/>
                        </a:spcBef>
                        <a:defRPr>
                          <a:solidFill>
                            <a:schemeClr val="tx1"/>
                          </a:solidFill>
                          <a:latin typeface="黑体" panose="02010609060101010101" pitchFamily="49" charset="-122"/>
                          <a:ea typeface="黑体" panose="02010609060101010101" pitchFamily="49" charset="-122"/>
                        </a:defRPr>
                      </a:lvl5pPr>
                      <a:lvl6pPr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6pPr>
                      <a:lvl7pPr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7pPr>
                      <a:lvl8pPr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8pPr>
                      <a:lvl9pPr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900" b="0" i="0" u="none" strike="noStrike" cap="none" normalizeH="0" baseline="0" smtClean="0">
                          <a:ln>
                            <a:noFill/>
                          </a:ln>
                          <a:solidFill>
                            <a:schemeClr val="tx1"/>
                          </a:solidFill>
                          <a:effectLst/>
                          <a:latin typeface="宋体" panose="02010600030101010101" pitchFamily="2" charset="-122"/>
                          <a:ea typeface="宋体" panose="02010600030101010101" pitchFamily="2" charset="-122"/>
                          <a:cs typeface="Times New Roman" panose="02020603050405020304" pitchFamily="18" charset="0"/>
                        </a:rPr>
                        <a:t>10463</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eaLnBrk="0" hangingPunct="0">
                        <a:lnSpc>
                          <a:spcPct val="120000"/>
                        </a:lnSpc>
                        <a:spcBef>
                          <a:spcPct val="50000"/>
                        </a:spcBef>
                        <a:buClr>
                          <a:schemeClr val="hlink"/>
                        </a:buClr>
                        <a:buFont typeface="Wingdings" panose="05000000000000000000" pitchFamily="2" charset="2"/>
                        <a:defRPr>
                          <a:solidFill>
                            <a:schemeClr val="tx1"/>
                          </a:solidFill>
                          <a:latin typeface="黑体" panose="02010609060101010101" pitchFamily="49" charset="-122"/>
                          <a:ea typeface="黑体" panose="02010609060101010101" pitchFamily="49" charset="-122"/>
                        </a:defRPr>
                      </a:lvl1pPr>
                      <a:lvl2pPr algn="l" eaLnBrk="0" hangingPunct="0">
                        <a:lnSpc>
                          <a:spcPct val="120000"/>
                        </a:lnSpc>
                        <a:spcBef>
                          <a:spcPct val="50000"/>
                        </a:spcBef>
                        <a:buClr>
                          <a:schemeClr val="accent1"/>
                        </a:buClr>
                        <a:buFont typeface="Wingdings" panose="05000000000000000000" pitchFamily="2" charset="2"/>
                        <a:defRPr>
                          <a:solidFill>
                            <a:schemeClr val="tx1"/>
                          </a:solidFill>
                          <a:latin typeface="黑体" panose="02010609060101010101" pitchFamily="49" charset="-122"/>
                          <a:ea typeface="黑体" panose="02010609060101010101" pitchFamily="49" charset="-122"/>
                        </a:defRPr>
                      </a:lvl2pPr>
                      <a:lvl3pPr algn="l" eaLnBrk="0" hangingPunct="0">
                        <a:lnSpc>
                          <a:spcPct val="120000"/>
                        </a:lnSpc>
                        <a:spcBef>
                          <a:spcPct val="50000"/>
                        </a:spcBef>
                        <a:buClr>
                          <a:schemeClr val="tx1"/>
                        </a:buClr>
                        <a:defRPr>
                          <a:solidFill>
                            <a:schemeClr val="tx1"/>
                          </a:solidFill>
                          <a:latin typeface="黑体" panose="02010609060101010101" pitchFamily="49" charset="-122"/>
                          <a:ea typeface="黑体" panose="02010609060101010101" pitchFamily="49" charset="-122"/>
                        </a:defRPr>
                      </a:lvl3pPr>
                      <a:lvl4pPr algn="l" eaLnBrk="0" hangingPunct="0">
                        <a:lnSpc>
                          <a:spcPct val="120000"/>
                        </a:lnSpc>
                        <a:spcBef>
                          <a:spcPct val="50000"/>
                        </a:spcBef>
                        <a:defRPr>
                          <a:solidFill>
                            <a:schemeClr val="tx1"/>
                          </a:solidFill>
                          <a:latin typeface="黑体" panose="02010609060101010101" pitchFamily="49" charset="-122"/>
                          <a:ea typeface="黑体" panose="02010609060101010101" pitchFamily="49" charset="-122"/>
                        </a:defRPr>
                      </a:lvl4pPr>
                      <a:lvl5pPr algn="l" eaLnBrk="0" hangingPunct="0">
                        <a:lnSpc>
                          <a:spcPct val="120000"/>
                        </a:lnSpc>
                        <a:spcBef>
                          <a:spcPct val="50000"/>
                        </a:spcBef>
                        <a:defRPr>
                          <a:solidFill>
                            <a:schemeClr val="tx1"/>
                          </a:solidFill>
                          <a:latin typeface="黑体" panose="02010609060101010101" pitchFamily="49" charset="-122"/>
                          <a:ea typeface="黑体" panose="02010609060101010101" pitchFamily="49" charset="-122"/>
                        </a:defRPr>
                      </a:lvl5pPr>
                      <a:lvl6pPr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6pPr>
                      <a:lvl7pPr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7pPr>
                      <a:lvl8pPr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8pPr>
                      <a:lvl9pPr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900" b="0" i="0" u="none" strike="noStrike" cap="none" normalizeH="0" baseline="0" dirty="0" smtClean="0">
                          <a:ln>
                            <a:noFill/>
                          </a:ln>
                          <a:solidFill>
                            <a:schemeClr val="tx1"/>
                          </a:solidFill>
                          <a:effectLst/>
                          <a:latin typeface="宋体" panose="02010600030101010101" pitchFamily="2" charset="-122"/>
                          <a:ea typeface="宋体" panose="02010600030101010101" pitchFamily="2" charset="-122"/>
                          <a:cs typeface="Times New Roman" panose="02020603050405020304" pitchFamily="18" charset="0"/>
                        </a:rPr>
                        <a:t>9890</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en-US" sz="900" kern="100">
                          <a:effectLst/>
                          <a:latin typeface="宋体" panose="02010600030101010101" pitchFamily="2" charset="-122"/>
                          <a:ea typeface="宋体" panose="02010600030101010101" pitchFamily="2" charset="-122"/>
                        </a:rPr>
                        <a:t>9138</a:t>
                      </a:r>
                      <a:endParaRPr lang="zh-CN" sz="900" kern="100">
                        <a:effectLst/>
                        <a:latin typeface="宋体" panose="02010600030101010101" pitchFamily="2" charset="-122"/>
                        <a:ea typeface="宋体" panose="02010600030101010101" pitchFamily="2" charset="-122"/>
                      </a:endParaRPr>
                    </a:p>
                  </a:txBody>
                  <a:tcPr marL="0" marR="0" marT="0" marB="0" anchor="ctr">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95275">
                <a:tc>
                  <a:txBody>
                    <a:bodyPr/>
                    <a:lstStyle>
                      <a:lvl1pPr algn="l" eaLnBrk="0" hangingPunct="0">
                        <a:lnSpc>
                          <a:spcPct val="120000"/>
                        </a:lnSpc>
                        <a:spcBef>
                          <a:spcPct val="50000"/>
                        </a:spcBef>
                        <a:buClr>
                          <a:schemeClr val="hlink"/>
                        </a:buClr>
                        <a:buFont typeface="Wingdings" panose="05000000000000000000" pitchFamily="2" charset="2"/>
                        <a:defRPr>
                          <a:solidFill>
                            <a:schemeClr val="tx1"/>
                          </a:solidFill>
                          <a:latin typeface="黑体" panose="02010609060101010101" pitchFamily="49" charset="-122"/>
                          <a:ea typeface="黑体" panose="02010609060101010101" pitchFamily="49" charset="-122"/>
                        </a:defRPr>
                      </a:lvl1pPr>
                      <a:lvl2pPr algn="l" eaLnBrk="0" hangingPunct="0">
                        <a:lnSpc>
                          <a:spcPct val="120000"/>
                        </a:lnSpc>
                        <a:spcBef>
                          <a:spcPct val="50000"/>
                        </a:spcBef>
                        <a:buClr>
                          <a:schemeClr val="accent1"/>
                        </a:buClr>
                        <a:buFont typeface="Wingdings" panose="05000000000000000000" pitchFamily="2" charset="2"/>
                        <a:defRPr>
                          <a:solidFill>
                            <a:schemeClr val="tx1"/>
                          </a:solidFill>
                          <a:latin typeface="黑体" panose="02010609060101010101" pitchFamily="49" charset="-122"/>
                          <a:ea typeface="黑体" panose="02010609060101010101" pitchFamily="49" charset="-122"/>
                        </a:defRPr>
                      </a:lvl2pPr>
                      <a:lvl3pPr algn="l" eaLnBrk="0" hangingPunct="0">
                        <a:lnSpc>
                          <a:spcPct val="120000"/>
                        </a:lnSpc>
                        <a:spcBef>
                          <a:spcPct val="50000"/>
                        </a:spcBef>
                        <a:buClr>
                          <a:schemeClr val="tx1"/>
                        </a:buClr>
                        <a:defRPr>
                          <a:solidFill>
                            <a:schemeClr val="tx1"/>
                          </a:solidFill>
                          <a:latin typeface="黑体" panose="02010609060101010101" pitchFamily="49" charset="-122"/>
                          <a:ea typeface="黑体" panose="02010609060101010101" pitchFamily="49" charset="-122"/>
                        </a:defRPr>
                      </a:lvl3pPr>
                      <a:lvl4pPr algn="l" eaLnBrk="0" hangingPunct="0">
                        <a:lnSpc>
                          <a:spcPct val="120000"/>
                        </a:lnSpc>
                        <a:spcBef>
                          <a:spcPct val="50000"/>
                        </a:spcBef>
                        <a:defRPr>
                          <a:solidFill>
                            <a:schemeClr val="tx1"/>
                          </a:solidFill>
                          <a:latin typeface="黑体" panose="02010609060101010101" pitchFamily="49" charset="-122"/>
                          <a:ea typeface="黑体" panose="02010609060101010101" pitchFamily="49" charset="-122"/>
                        </a:defRPr>
                      </a:lvl4pPr>
                      <a:lvl5pPr algn="l" eaLnBrk="0" hangingPunct="0">
                        <a:lnSpc>
                          <a:spcPct val="120000"/>
                        </a:lnSpc>
                        <a:spcBef>
                          <a:spcPct val="50000"/>
                        </a:spcBef>
                        <a:defRPr>
                          <a:solidFill>
                            <a:schemeClr val="tx1"/>
                          </a:solidFill>
                          <a:latin typeface="黑体" panose="02010609060101010101" pitchFamily="49" charset="-122"/>
                          <a:ea typeface="黑体" panose="02010609060101010101" pitchFamily="49" charset="-122"/>
                        </a:defRPr>
                      </a:lvl5pPr>
                      <a:lvl6pPr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6pPr>
                      <a:lvl7pPr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7pPr>
                      <a:lvl8pPr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8pPr>
                      <a:lvl9pPr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900" b="0" i="0" u="none" strike="noStrike" cap="none" normalizeH="0" baseline="0" smtClean="0">
                          <a:ln>
                            <a:noFill/>
                          </a:ln>
                          <a:solidFill>
                            <a:schemeClr val="tx1"/>
                          </a:solidFill>
                          <a:effectLst/>
                          <a:latin typeface="宋体" panose="02010600030101010101" pitchFamily="2" charset="-122"/>
                          <a:ea typeface="宋体" panose="02010600030101010101" pitchFamily="2" charset="-122"/>
                          <a:cs typeface="Times New Roman" panose="02020603050405020304" pitchFamily="18" charset="0"/>
                        </a:rPr>
                        <a:t>面积区间</a:t>
                      </a:r>
                    </a:p>
                  </a:txBody>
                  <a:tcPr marL="0" marR="0" marT="0" marB="0" anchor="ctr" horzOverflow="overflow">
                    <a:lnL w="28575"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EAEAEA"/>
                    </a:solidFill>
                  </a:tcPr>
                </a:tc>
                <a:tc>
                  <a:txBody>
                    <a:bodyPr/>
                    <a:lstStyle>
                      <a:lvl1pPr algn="l" eaLnBrk="0" hangingPunct="0">
                        <a:lnSpc>
                          <a:spcPct val="120000"/>
                        </a:lnSpc>
                        <a:spcBef>
                          <a:spcPct val="50000"/>
                        </a:spcBef>
                        <a:buClr>
                          <a:schemeClr val="hlink"/>
                        </a:buClr>
                        <a:buFont typeface="Wingdings" panose="05000000000000000000" pitchFamily="2" charset="2"/>
                        <a:defRPr>
                          <a:solidFill>
                            <a:schemeClr val="tx1"/>
                          </a:solidFill>
                          <a:latin typeface="黑体" panose="02010609060101010101" pitchFamily="49" charset="-122"/>
                          <a:ea typeface="黑体" panose="02010609060101010101" pitchFamily="49" charset="-122"/>
                        </a:defRPr>
                      </a:lvl1pPr>
                      <a:lvl2pPr algn="l" eaLnBrk="0" hangingPunct="0">
                        <a:lnSpc>
                          <a:spcPct val="120000"/>
                        </a:lnSpc>
                        <a:spcBef>
                          <a:spcPct val="50000"/>
                        </a:spcBef>
                        <a:buClr>
                          <a:schemeClr val="accent1"/>
                        </a:buClr>
                        <a:buFont typeface="Wingdings" panose="05000000000000000000" pitchFamily="2" charset="2"/>
                        <a:defRPr>
                          <a:solidFill>
                            <a:schemeClr val="tx1"/>
                          </a:solidFill>
                          <a:latin typeface="黑体" panose="02010609060101010101" pitchFamily="49" charset="-122"/>
                          <a:ea typeface="黑体" panose="02010609060101010101" pitchFamily="49" charset="-122"/>
                        </a:defRPr>
                      </a:lvl2pPr>
                      <a:lvl3pPr algn="l" eaLnBrk="0" hangingPunct="0">
                        <a:lnSpc>
                          <a:spcPct val="120000"/>
                        </a:lnSpc>
                        <a:spcBef>
                          <a:spcPct val="50000"/>
                        </a:spcBef>
                        <a:buClr>
                          <a:schemeClr val="tx1"/>
                        </a:buClr>
                        <a:defRPr>
                          <a:solidFill>
                            <a:schemeClr val="tx1"/>
                          </a:solidFill>
                          <a:latin typeface="黑体" panose="02010609060101010101" pitchFamily="49" charset="-122"/>
                          <a:ea typeface="黑体" panose="02010609060101010101" pitchFamily="49" charset="-122"/>
                        </a:defRPr>
                      </a:lvl3pPr>
                      <a:lvl4pPr algn="l" eaLnBrk="0" hangingPunct="0">
                        <a:lnSpc>
                          <a:spcPct val="120000"/>
                        </a:lnSpc>
                        <a:spcBef>
                          <a:spcPct val="50000"/>
                        </a:spcBef>
                        <a:defRPr>
                          <a:solidFill>
                            <a:schemeClr val="tx1"/>
                          </a:solidFill>
                          <a:latin typeface="黑体" panose="02010609060101010101" pitchFamily="49" charset="-122"/>
                          <a:ea typeface="黑体" panose="02010609060101010101" pitchFamily="49" charset="-122"/>
                        </a:defRPr>
                      </a:lvl4pPr>
                      <a:lvl5pPr algn="l" eaLnBrk="0" hangingPunct="0">
                        <a:lnSpc>
                          <a:spcPct val="120000"/>
                        </a:lnSpc>
                        <a:spcBef>
                          <a:spcPct val="50000"/>
                        </a:spcBef>
                        <a:defRPr>
                          <a:solidFill>
                            <a:schemeClr val="tx1"/>
                          </a:solidFill>
                          <a:latin typeface="黑体" panose="02010609060101010101" pitchFamily="49" charset="-122"/>
                          <a:ea typeface="黑体" panose="02010609060101010101" pitchFamily="49" charset="-122"/>
                        </a:defRPr>
                      </a:lvl5pPr>
                      <a:lvl6pPr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6pPr>
                      <a:lvl7pPr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7pPr>
                      <a:lvl8pPr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8pPr>
                      <a:lvl9pPr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900" b="0" i="0" u="none" strike="noStrike" cap="none" normalizeH="0" baseline="0" smtClean="0">
                          <a:ln>
                            <a:noFill/>
                          </a:ln>
                          <a:solidFill>
                            <a:schemeClr val="tx1"/>
                          </a:solidFill>
                          <a:effectLst/>
                          <a:latin typeface="宋体" panose="02010600030101010101" pitchFamily="2" charset="-122"/>
                          <a:ea typeface="宋体" panose="02010600030101010101" pitchFamily="2" charset="-122"/>
                          <a:cs typeface="Times New Roman" panose="02020603050405020304" pitchFamily="18" charset="0"/>
                        </a:rPr>
                        <a:t>122.61-158.98</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lgn="l" eaLnBrk="0" hangingPunct="0">
                        <a:lnSpc>
                          <a:spcPct val="120000"/>
                        </a:lnSpc>
                        <a:spcBef>
                          <a:spcPct val="50000"/>
                        </a:spcBef>
                        <a:buClr>
                          <a:schemeClr val="hlink"/>
                        </a:buClr>
                        <a:buFont typeface="Wingdings" panose="05000000000000000000" pitchFamily="2" charset="2"/>
                        <a:defRPr>
                          <a:solidFill>
                            <a:schemeClr val="tx1"/>
                          </a:solidFill>
                          <a:latin typeface="黑体" panose="02010609060101010101" pitchFamily="49" charset="-122"/>
                          <a:ea typeface="黑体" panose="02010609060101010101" pitchFamily="49" charset="-122"/>
                        </a:defRPr>
                      </a:lvl1pPr>
                      <a:lvl2pPr algn="l" eaLnBrk="0" hangingPunct="0">
                        <a:lnSpc>
                          <a:spcPct val="120000"/>
                        </a:lnSpc>
                        <a:spcBef>
                          <a:spcPct val="50000"/>
                        </a:spcBef>
                        <a:buClr>
                          <a:schemeClr val="accent1"/>
                        </a:buClr>
                        <a:buFont typeface="Wingdings" panose="05000000000000000000" pitchFamily="2" charset="2"/>
                        <a:defRPr>
                          <a:solidFill>
                            <a:schemeClr val="tx1"/>
                          </a:solidFill>
                          <a:latin typeface="黑体" panose="02010609060101010101" pitchFamily="49" charset="-122"/>
                          <a:ea typeface="黑体" panose="02010609060101010101" pitchFamily="49" charset="-122"/>
                        </a:defRPr>
                      </a:lvl2pPr>
                      <a:lvl3pPr algn="l" eaLnBrk="0" hangingPunct="0">
                        <a:lnSpc>
                          <a:spcPct val="120000"/>
                        </a:lnSpc>
                        <a:spcBef>
                          <a:spcPct val="50000"/>
                        </a:spcBef>
                        <a:buClr>
                          <a:schemeClr val="tx1"/>
                        </a:buClr>
                        <a:defRPr>
                          <a:solidFill>
                            <a:schemeClr val="tx1"/>
                          </a:solidFill>
                          <a:latin typeface="黑体" panose="02010609060101010101" pitchFamily="49" charset="-122"/>
                          <a:ea typeface="黑体" panose="02010609060101010101" pitchFamily="49" charset="-122"/>
                        </a:defRPr>
                      </a:lvl3pPr>
                      <a:lvl4pPr algn="l" eaLnBrk="0" hangingPunct="0">
                        <a:lnSpc>
                          <a:spcPct val="120000"/>
                        </a:lnSpc>
                        <a:spcBef>
                          <a:spcPct val="50000"/>
                        </a:spcBef>
                        <a:defRPr>
                          <a:solidFill>
                            <a:schemeClr val="tx1"/>
                          </a:solidFill>
                          <a:latin typeface="黑体" panose="02010609060101010101" pitchFamily="49" charset="-122"/>
                          <a:ea typeface="黑体" panose="02010609060101010101" pitchFamily="49" charset="-122"/>
                        </a:defRPr>
                      </a:lvl4pPr>
                      <a:lvl5pPr algn="l" eaLnBrk="0" hangingPunct="0">
                        <a:lnSpc>
                          <a:spcPct val="120000"/>
                        </a:lnSpc>
                        <a:spcBef>
                          <a:spcPct val="50000"/>
                        </a:spcBef>
                        <a:defRPr>
                          <a:solidFill>
                            <a:schemeClr val="tx1"/>
                          </a:solidFill>
                          <a:latin typeface="黑体" panose="02010609060101010101" pitchFamily="49" charset="-122"/>
                          <a:ea typeface="黑体" panose="02010609060101010101" pitchFamily="49" charset="-122"/>
                        </a:defRPr>
                      </a:lvl5pPr>
                      <a:lvl6pPr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6pPr>
                      <a:lvl7pPr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7pPr>
                      <a:lvl8pPr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8pPr>
                      <a:lvl9pPr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900" b="0" i="0" u="none" strike="noStrike" cap="none" normalizeH="0" baseline="0" smtClean="0">
                          <a:ln>
                            <a:noFill/>
                          </a:ln>
                          <a:solidFill>
                            <a:schemeClr val="tx1"/>
                          </a:solidFill>
                          <a:effectLst/>
                          <a:latin typeface="宋体" panose="02010600030101010101" pitchFamily="2" charset="-122"/>
                          <a:ea typeface="宋体" panose="02010600030101010101" pitchFamily="2" charset="-122"/>
                          <a:cs typeface="Times New Roman" panose="02020603050405020304" pitchFamily="18" charset="0"/>
                        </a:rPr>
                        <a:t>123.39-158.98</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lgn="l" eaLnBrk="0" hangingPunct="0">
                        <a:lnSpc>
                          <a:spcPct val="120000"/>
                        </a:lnSpc>
                        <a:spcBef>
                          <a:spcPct val="50000"/>
                        </a:spcBef>
                        <a:buClr>
                          <a:schemeClr val="hlink"/>
                        </a:buClr>
                        <a:buFont typeface="Wingdings" panose="05000000000000000000" pitchFamily="2" charset="2"/>
                        <a:defRPr>
                          <a:solidFill>
                            <a:schemeClr val="tx1"/>
                          </a:solidFill>
                          <a:latin typeface="黑体" panose="02010609060101010101" pitchFamily="49" charset="-122"/>
                          <a:ea typeface="黑体" panose="02010609060101010101" pitchFamily="49" charset="-122"/>
                        </a:defRPr>
                      </a:lvl1pPr>
                      <a:lvl2pPr algn="l" eaLnBrk="0" hangingPunct="0">
                        <a:lnSpc>
                          <a:spcPct val="120000"/>
                        </a:lnSpc>
                        <a:spcBef>
                          <a:spcPct val="50000"/>
                        </a:spcBef>
                        <a:buClr>
                          <a:schemeClr val="accent1"/>
                        </a:buClr>
                        <a:buFont typeface="Wingdings" panose="05000000000000000000" pitchFamily="2" charset="2"/>
                        <a:defRPr>
                          <a:solidFill>
                            <a:schemeClr val="tx1"/>
                          </a:solidFill>
                          <a:latin typeface="黑体" panose="02010609060101010101" pitchFamily="49" charset="-122"/>
                          <a:ea typeface="黑体" panose="02010609060101010101" pitchFamily="49" charset="-122"/>
                        </a:defRPr>
                      </a:lvl2pPr>
                      <a:lvl3pPr algn="l" eaLnBrk="0" hangingPunct="0">
                        <a:lnSpc>
                          <a:spcPct val="120000"/>
                        </a:lnSpc>
                        <a:spcBef>
                          <a:spcPct val="50000"/>
                        </a:spcBef>
                        <a:buClr>
                          <a:schemeClr val="tx1"/>
                        </a:buClr>
                        <a:defRPr>
                          <a:solidFill>
                            <a:schemeClr val="tx1"/>
                          </a:solidFill>
                          <a:latin typeface="黑体" panose="02010609060101010101" pitchFamily="49" charset="-122"/>
                          <a:ea typeface="黑体" panose="02010609060101010101" pitchFamily="49" charset="-122"/>
                        </a:defRPr>
                      </a:lvl3pPr>
                      <a:lvl4pPr algn="l" eaLnBrk="0" hangingPunct="0">
                        <a:lnSpc>
                          <a:spcPct val="120000"/>
                        </a:lnSpc>
                        <a:spcBef>
                          <a:spcPct val="50000"/>
                        </a:spcBef>
                        <a:defRPr>
                          <a:solidFill>
                            <a:schemeClr val="tx1"/>
                          </a:solidFill>
                          <a:latin typeface="黑体" panose="02010609060101010101" pitchFamily="49" charset="-122"/>
                          <a:ea typeface="黑体" panose="02010609060101010101" pitchFamily="49" charset="-122"/>
                        </a:defRPr>
                      </a:lvl4pPr>
                      <a:lvl5pPr algn="l" eaLnBrk="0" hangingPunct="0">
                        <a:lnSpc>
                          <a:spcPct val="120000"/>
                        </a:lnSpc>
                        <a:spcBef>
                          <a:spcPct val="50000"/>
                        </a:spcBef>
                        <a:defRPr>
                          <a:solidFill>
                            <a:schemeClr val="tx1"/>
                          </a:solidFill>
                          <a:latin typeface="黑体" panose="02010609060101010101" pitchFamily="49" charset="-122"/>
                          <a:ea typeface="黑体" panose="02010609060101010101" pitchFamily="49" charset="-122"/>
                        </a:defRPr>
                      </a:lvl5pPr>
                      <a:lvl6pPr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6pPr>
                      <a:lvl7pPr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7pPr>
                      <a:lvl8pPr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8pPr>
                      <a:lvl9pPr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900" b="0" i="0" u="none" strike="noStrike" cap="none" normalizeH="0" baseline="0" smtClean="0">
                          <a:ln>
                            <a:noFill/>
                          </a:ln>
                          <a:solidFill>
                            <a:schemeClr val="tx1"/>
                          </a:solidFill>
                          <a:effectLst/>
                          <a:latin typeface="宋体" panose="02010600030101010101" pitchFamily="2" charset="-122"/>
                          <a:ea typeface="宋体" panose="02010600030101010101" pitchFamily="2" charset="-122"/>
                          <a:cs typeface="Times New Roman" panose="02020603050405020304" pitchFamily="18" charset="0"/>
                        </a:rPr>
                        <a:t>82.56-111.55</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lgn="l" eaLnBrk="0" hangingPunct="0">
                        <a:lnSpc>
                          <a:spcPct val="120000"/>
                        </a:lnSpc>
                        <a:spcBef>
                          <a:spcPct val="50000"/>
                        </a:spcBef>
                        <a:buClr>
                          <a:schemeClr val="hlink"/>
                        </a:buClr>
                        <a:buFont typeface="Wingdings" panose="05000000000000000000" pitchFamily="2" charset="2"/>
                        <a:defRPr>
                          <a:solidFill>
                            <a:schemeClr val="tx1"/>
                          </a:solidFill>
                          <a:latin typeface="黑体" panose="02010609060101010101" pitchFamily="49" charset="-122"/>
                          <a:ea typeface="黑体" panose="02010609060101010101" pitchFamily="49" charset="-122"/>
                        </a:defRPr>
                      </a:lvl1pPr>
                      <a:lvl2pPr algn="l" eaLnBrk="0" hangingPunct="0">
                        <a:lnSpc>
                          <a:spcPct val="120000"/>
                        </a:lnSpc>
                        <a:spcBef>
                          <a:spcPct val="50000"/>
                        </a:spcBef>
                        <a:buClr>
                          <a:schemeClr val="accent1"/>
                        </a:buClr>
                        <a:buFont typeface="Wingdings" panose="05000000000000000000" pitchFamily="2" charset="2"/>
                        <a:defRPr>
                          <a:solidFill>
                            <a:schemeClr val="tx1"/>
                          </a:solidFill>
                          <a:latin typeface="黑体" panose="02010609060101010101" pitchFamily="49" charset="-122"/>
                          <a:ea typeface="黑体" panose="02010609060101010101" pitchFamily="49" charset="-122"/>
                        </a:defRPr>
                      </a:lvl2pPr>
                      <a:lvl3pPr algn="l" eaLnBrk="0" hangingPunct="0">
                        <a:lnSpc>
                          <a:spcPct val="120000"/>
                        </a:lnSpc>
                        <a:spcBef>
                          <a:spcPct val="50000"/>
                        </a:spcBef>
                        <a:buClr>
                          <a:schemeClr val="tx1"/>
                        </a:buClr>
                        <a:defRPr>
                          <a:solidFill>
                            <a:schemeClr val="tx1"/>
                          </a:solidFill>
                          <a:latin typeface="黑体" panose="02010609060101010101" pitchFamily="49" charset="-122"/>
                          <a:ea typeface="黑体" panose="02010609060101010101" pitchFamily="49" charset="-122"/>
                        </a:defRPr>
                      </a:lvl3pPr>
                      <a:lvl4pPr algn="l" eaLnBrk="0" hangingPunct="0">
                        <a:lnSpc>
                          <a:spcPct val="120000"/>
                        </a:lnSpc>
                        <a:spcBef>
                          <a:spcPct val="50000"/>
                        </a:spcBef>
                        <a:defRPr>
                          <a:solidFill>
                            <a:schemeClr val="tx1"/>
                          </a:solidFill>
                          <a:latin typeface="黑体" panose="02010609060101010101" pitchFamily="49" charset="-122"/>
                          <a:ea typeface="黑体" panose="02010609060101010101" pitchFamily="49" charset="-122"/>
                        </a:defRPr>
                      </a:lvl4pPr>
                      <a:lvl5pPr algn="l" eaLnBrk="0" hangingPunct="0">
                        <a:lnSpc>
                          <a:spcPct val="120000"/>
                        </a:lnSpc>
                        <a:spcBef>
                          <a:spcPct val="50000"/>
                        </a:spcBef>
                        <a:defRPr>
                          <a:solidFill>
                            <a:schemeClr val="tx1"/>
                          </a:solidFill>
                          <a:latin typeface="黑体" panose="02010609060101010101" pitchFamily="49" charset="-122"/>
                          <a:ea typeface="黑体" panose="02010609060101010101" pitchFamily="49" charset="-122"/>
                        </a:defRPr>
                      </a:lvl5pPr>
                      <a:lvl6pPr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6pPr>
                      <a:lvl7pPr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7pPr>
                      <a:lvl8pPr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8pPr>
                      <a:lvl9pPr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900" b="0" i="0" u="none" strike="noStrike" cap="none" normalizeH="0" baseline="0" smtClean="0">
                          <a:ln>
                            <a:noFill/>
                          </a:ln>
                          <a:solidFill>
                            <a:schemeClr val="tx1"/>
                          </a:solidFill>
                          <a:effectLst/>
                          <a:latin typeface="宋体" panose="02010600030101010101" pitchFamily="2" charset="-122"/>
                          <a:ea typeface="宋体" panose="02010600030101010101" pitchFamily="2" charset="-122"/>
                          <a:cs typeface="Times New Roman" panose="02020603050405020304" pitchFamily="18" charset="0"/>
                        </a:rPr>
                        <a:t>35.04-57.56</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lgn="l" eaLnBrk="0" hangingPunct="0">
                        <a:lnSpc>
                          <a:spcPct val="120000"/>
                        </a:lnSpc>
                        <a:spcBef>
                          <a:spcPct val="50000"/>
                        </a:spcBef>
                        <a:buClr>
                          <a:schemeClr val="hlink"/>
                        </a:buClr>
                        <a:buFont typeface="Wingdings" panose="05000000000000000000" pitchFamily="2" charset="2"/>
                        <a:defRPr>
                          <a:solidFill>
                            <a:schemeClr val="tx1"/>
                          </a:solidFill>
                          <a:latin typeface="黑体" panose="02010609060101010101" pitchFamily="49" charset="-122"/>
                          <a:ea typeface="黑体" panose="02010609060101010101" pitchFamily="49" charset="-122"/>
                        </a:defRPr>
                      </a:lvl1pPr>
                      <a:lvl2pPr algn="l" eaLnBrk="0" hangingPunct="0">
                        <a:lnSpc>
                          <a:spcPct val="120000"/>
                        </a:lnSpc>
                        <a:spcBef>
                          <a:spcPct val="50000"/>
                        </a:spcBef>
                        <a:buClr>
                          <a:schemeClr val="accent1"/>
                        </a:buClr>
                        <a:buFont typeface="Wingdings" panose="05000000000000000000" pitchFamily="2" charset="2"/>
                        <a:defRPr>
                          <a:solidFill>
                            <a:schemeClr val="tx1"/>
                          </a:solidFill>
                          <a:latin typeface="黑体" panose="02010609060101010101" pitchFamily="49" charset="-122"/>
                          <a:ea typeface="黑体" panose="02010609060101010101" pitchFamily="49" charset="-122"/>
                        </a:defRPr>
                      </a:lvl2pPr>
                      <a:lvl3pPr algn="l" eaLnBrk="0" hangingPunct="0">
                        <a:lnSpc>
                          <a:spcPct val="120000"/>
                        </a:lnSpc>
                        <a:spcBef>
                          <a:spcPct val="50000"/>
                        </a:spcBef>
                        <a:buClr>
                          <a:schemeClr val="tx1"/>
                        </a:buClr>
                        <a:defRPr>
                          <a:solidFill>
                            <a:schemeClr val="tx1"/>
                          </a:solidFill>
                          <a:latin typeface="黑体" panose="02010609060101010101" pitchFamily="49" charset="-122"/>
                          <a:ea typeface="黑体" panose="02010609060101010101" pitchFamily="49" charset="-122"/>
                        </a:defRPr>
                      </a:lvl3pPr>
                      <a:lvl4pPr algn="l" eaLnBrk="0" hangingPunct="0">
                        <a:lnSpc>
                          <a:spcPct val="120000"/>
                        </a:lnSpc>
                        <a:spcBef>
                          <a:spcPct val="50000"/>
                        </a:spcBef>
                        <a:defRPr>
                          <a:solidFill>
                            <a:schemeClr val="tx1"/>
                          </a:solidFill>
                          <a:latin typeface="黑体" panose="02010609060101010101" pitchFamily="49" charset="-122"/>
                          <a:ea typeface="黑体" panose="02010609060101010101" pitchFamily="49" charset="-122"/>
                        </a:defRPr>
                      </a:lvl4pPr>
                      <a:lvl5pPr algn="l" eaLnBrk="0" hangingPunct="0">
                        <a:lnSpc>
                          <a:spcPct val="120000"/>
                        </a:lnSpc>
                        <a:spcBef>
                          <a:spcPct val="50000"/>
                        </a:spcBef>
                        <a:defRPr>
                          <a:solidFill>
                            <a:schemeClr val="tx1"/>
                          </a:solidFill>
                          <a:latin typeface="黑体" panose="02010609060101010101" pitchFamily="49" charset="-122"/>
                          <a:ea typeface="黑体" panose="02010609060101010101" pitchFamily="49" charset="-122"/>
                        </a:defRPr>
                      </a:lvl5pPr>
                      <a:lvl6pPr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6pPr>
                      <a:lvl7pPr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7pPr>
                      <a:lvl8pPr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8pPr>
                      <a:lvl9pPr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900" b="0" i="0" u="none" strike="noStrike" cap="none" normalizeH="0" baseline="0" smtClean="0">
                          <a:ln>
                            <a:noFill/>
                          </a:ln>
                          <a:solidFill>
                            <a:schemeClr val="tx1"/>
                          </a:solidFill>
                          <a:effectLst/>
                          <a:latin typeface="宋体" panose="02010600030101010101" pitchFamily="2" charset="-122"/>
                          <a:ea typeface="宋体" panose="02010600030101010101" pitchFamily="2" charset="-122"/>
                          <a:cs typeface="Times New Roman" panose="02020603050405020304" pitchFamily="18" charset="0"/>
                        </a:rPr>
                        <a:t>82.62-111.29</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lgn="l" eaLnBrk="0" hangingPunct="0">
                        <a:lnSpc>
                          <a:spcPct val="120000"/>
                        </a:lnSpc>
                        <a:spcBef>
                          <a:spcPct val="50000"/>
                        </a:spcBef>
                        <a:buClr>
                          <a:schemeClr val="hlink"/>
                        </a:buClr>
                        <a:buFont typeface="Wingdings" panose="05000000000000000000" pitchFamily="2" charset="2"/>
                        <a:defRPr>
                          <a:solidFill>
                            <a:schemeClr val="tx1"/>
                          </a:solidFill>
                          <a:latin typeface="黑体" panose="02010609060101010101" pitchFamily="49" charset="-122"/>
                          <a:ea typeface="黑体" panose="02010609060101010101" pitchFamily="49" charset="-122"/>
                        </a:defRPr>
                      </a:lvl1pPr>
                      <a:lvl2pPr algn="l" eaLnBrk="0" hangingPunct="0">
                        <a:lnSpc>
                          <a:spcPct val="120000"/>
                        </a:lnSpc>
                        <a:spcBef>
                          <a:spcPct val="50000"/>
                        </a:spcBef>
                        <a:buClr>
                          <a:schemeClr val="accent1"/>
                        </a:buClr>
                        <a:buFont typeface="Wingdings" panose="05000000000000000000" pitchFamily="2" charset="2"/>
                        <a:defRPr>
                          <a:solidFill>
                            <a:schemeClr val="tx1"/>
                          </a:solidFill>
                          <a:latin typeface="黑体" panose="02010609060101010101" pitchFamily="49" charset="-122"/>
                          <a:ea typeface="黑体" panose="02010609060101010101" pitchFamily="49" charset="-122"/>
                        </a:defRPr>
                      </a:lvl2pPr>
                      <a:lvl3pPr algn="l" eaLnBrk="0" hangingPunct="0">
                        <a:lnSpc>
                          <a:spcPct val="120000"/>
                        </a:lnSpc>
                        <a:spcBef>
                          <a:spcPct val="50000"/>
                        </a:spcBef>
                        <a:buClr>
                          <a:schemeClr val="tx1"/>
                        </a:buClr>
                        <a:defRPr>
                          <a:solidFill>
                            <a:schemeClr val="tx1"/>
                          </a:solidFill>
                          <a:latin typeface="黑体" panose="02010609060101010101" pitchFamily="49" charset="-122"/>
                          <a:ea typeface="黑体" panose="02010609060101010101" pitchFamily="49" charset="-122"/>
                        </a:defRPr>
                      </a:lvl3pPr>
                      <a:lvl4pPr algn="l" eaLnBrk="0" hangingPunct="0">
                        <a:lnSpc>
                          <a:spcPct val="120000"/>
                        </a:lnSpc>
                        <a:spcBef>
                          <a:spcPct val="50000"/>
                        </a:spcBef>
                        <a:defRPr>
                          <a:solidFill>
                            <a:schemeClr val="tx1"/>
                          </a:solidFill>
                          <a:latin typeface="黑体" panose="02010609060101010101" pitchFamily="49" charset="-122"/>
                          <a:ea typeface="黑体" panose="02010609060101010101" pitchFamily="49" charset="-122"/>
                        </a:defRPr>
                      </a:lvl4pPr>
                      <a:lvl5pPr algn="l" eaLnBrk="0" hangingPunct="0">
                        <a:lnSpc>
                          <a:spcPct val="120000"/>
                        </a:lnSpc>
                        <a:spcBef>
                          <a:spcPct val="50000"/>
                        </a:spcBef>
                        <a:defRPr>
                          <a:solidFill>
                            <a:schemeClr val="tx1"/>
                          </a:solidFill>
                          <a:latin typeface="黑体" panose="02010609060101010101" pitchFamily="49" charset="-122"/>
                          <a:ea typeface="黑体" panose="02010609060101010101" pitchFamily="49" charset="-122"/>
                        </a:defRPr>
                      </a:lvl5pPr>
                      <a:lvl6pPr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6pPr>
                      <a:lvl7pPr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7pPr>
                      <a:lvl8pPr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8pPr>
                      <a:lvl9pPr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900" b="0" i="0" u="none" strike="noStrike" cap="none" normalizeH="0" baseline="0" smtClean="0">
                          <a:ln>
                            <a:noFill/>
                          </a:ln>
                          <a:solidFill>
                            <a:schemeClr val="tx1"/>
                          </a:solidFill>
                          <a:effectLst/>
                          <a:latin typeface="宋体" panose="02010600030101010101" pitchFamily="2" charset="-122"/>
                          <a:ea typeface="宋体" panose="02010600030101010101" pitchFamily="2" charset="-122"/>
                          <a:cs typeface="Times New Roman" panose="02020603050405020304" pitchFamily="18" charset="0"/>
                        </a:rPr>
                        <a:t>82.56-111.58</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lgn="l" eaLnBrk="0" hangingPunct="0">
                        <a:lnSpc>
                          <a:spcPct val="120000"/>
                        </a:lnSpc>
                        <a:spcBef>
                          <a:spcPct val="50000"/>
                        </a:spcBef>
                        <a:buClr>
                          <a:schemeClr val="hlink"/>
                        </a:buClr>
                        <a:buFont typeface="Wingdings" panose="05000000000000000000" pitchFamily="2" charset="2"/>
                        <a:defRPr>
                          <a:solidFill>
                            <a:schemeClr val="tx1"/>
                          </a:solidFill>
                          <a:latin typeface="黑体" panose="02010609060101010101" pitchFamily="49" charset="-122"/>
                          <a:ea typeface="黑体" panose="02010609060101010101" pitchFamily="49" charset="-122"/>
                        </a:defRPr>
                      </a:lvl1pPr>
                      <a:lvl2pPr algn="l" eaLnBrk="0" hangingPunct="0">
                        <a:lnSpc>
                          <a:spcPct val="120000"/>
                        </a:lnSpc>
                        <a:spcBef>
                          <a:spcPct val="50000"/>
                        </a:spcBef>
                        <a:buClr>
                          <a:schemeClr val="accent1"/>
                        </a:buClr>
                        <a:buFont typeface="Wingdings" panose="05000000000000000000" pitchFamily="2" charset="2"/>
                        <a:defRPr>
                          <a:solidFill>
                            <a:schemeClr val="tx1"/>
                          </a:solidFill>
                          <a:latin typeface="黑体" panose="02010609060101010101" pitchFamily="49" charset="-122"/>
                          <a:ea typeface="黑体" panose="02010609060101010101" pitchFamily="49" charset="-122"/>
                        </a:defRPr>
                      </a:lvl2pPr>
                      <a:lvl3pPr algn="l" eaLnBrk="0" hangingPunct="0">
                        <a:lnSpc>
                          <a:spcPct val="120000"/>
                        </a:lnSpc>
                        <a:spcBef>
                          <a:spcPct val="50000"/>
                        </a:spcBef>
                        <a:buClr>
                          <a:schemeClr val="tx1"/>
                        </a:buClr>
                        <a:defRPr>
                          <a:solidFill>
                            <a:schemeClr val="tx1"/>
                          </a:solidFill>
                          <a:latin typeface="黑体" panose="02010609060101010101" pitchFamily="49" charset="-122"/>
                          <a:ea typeface="黑体" panose="02010609060101010101" pitchFamily="49" charset="-122"/>
                        </a:defRPr>
                      </a:lvl3pPr>
                      <a:lvl4pPr algn="l" eaLnBrk="0" hangingPunct="0">
                        <a:lnSpc>
                          <a:spcPct val="120000"/>
                        </a:lnSpc>
                        <a:spcBef>
                          <a:spcPct val="50000"/>
                        </a:spcBef>
                        <a:defRPr>
                          <a:solidFill>
                            <a:schemeClr val="tx1"/>
                          </a:solidFill>
                          <a:latin typeface="黑体" panose="02010609060101010101" pitchFamily="49" charset="-122"/>
                          <a:ea typeface="黑体" panose="02010609060101010101" pitchFamily="49" charset="-122"/>
                        </a:defRPr>
                      </a:lvl4pPr>
                      <a:lvl5pPr algn="l" eaLnBrk="0" hangingPunct="0">
                        <a:lnSpc>
                          <a:spcPct val="120000"/>
                        </a:lnSpc>
                        <a:spcBef>
                          <a:spcPct val="50000"/>
                        </a:spcBef>
                        <a:defRPr>
                          <a:solidFill>
                            <a:schemeClr val="tx1"/>
                          </a:solidFill>
                          <a:latin typeface="黑体" panose="02010609060101010101" pitchFamily="49" charset="-122"/>
                          <a:ea typeface="黑体" panose="02010609060101010101" pitchFamily="49" charset="-122"/>
                        </a:defRPr>
                      </a:lvl5pPr>
                      <a:lvl6pPr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6pPr>
                      <a:lvl7pPr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7pPr>
                      <a:lvl8pPr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8pPr>
                      <a:lvl9pPr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900" b="0" i="0" u="none" strike="noStrike" cap="none" normalizeH="0" baseline="0" smtClean="0">
                          <a:ln>
                            <a:noFill/>
                          </a:ln>
                          <a:solidFill>
                            <a:schemeClr val="tx1"/>
                          </a:solidFill>
                          <a:effectLst/>
                          <a:latin typeface="宋体" panose="02010600030101010101" pitchFamily="2" charset="-122"/>
                          <a:ea typeface="宋体" panose="02010600030101010101" pitchFamily="2" charset="-122"/>
                          <a:cs typeface="Times New Roman" panose="02020603050405020304" pitchFamily="18" charset="0"/>
                        </a:rPr>
                        <a:t>82.56-111.55</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lgn="l" eaLnBrk="0" hangingPunct="0">
                        <a:lnSpc>
                          <a:spcPct val="120000"/>
                        </a:lnSpc>
                        <a:spcBef>
                          <a:spcPct val="50000"/>
                        </a:spcBef>
                        <a:buClr>
                          <a:schemeClr val="hlink"/>
                        </a:buClr>
                        <a:buFont typeface="Wingdings" panose="05000000000000000000" pitchFamily="2" charset="2"/>
                        <a:defRPr>
                          <a:solidFill>
                            <a:schemeClr val="tx1"/>
                          </a:solidFill>
                          <a:latin typeface="黑体" panose="02010609060101010101" pitchFamily="49" charset="-122"/>
                          <a:ea typeface="黑体" panose="02010609060101010101" pitchFamily="49" charset="-122"/>
                        </a:defRPr>
                      </a:lvl1pPr>
                      <a:lvl2pPr algn="l" eaLnBrk="0" hangingPunct="0">
                        <a:lnSpc>
                          <a:spcPct val="120000"/>
                        </a:lnSpc>
                        <a:spcBef>
                          <a:spcPct val="50000"/>
                        </a:spcBef>
                        <a:buClr>
                          <a:schemeClr val="accent1"/>
                        </a:buClr>
                        <a:buFont typeface="Wingdings" panose="05000000000000000000" pitchFamily="2" charset="2"/>
                        <a:defRPr>
                          <a:solidFill>
                            <a:schemeClr val="tx1"/>
                          </a:solidFill>
                          <a:latin typeface="黑体" panose="02010609060101010101" pitchFamily="49" charset="-122"/>
                          <a:ea typeface="黑体" panose="02010609060101010101" pitchFamily="49" charset="-122"/>
                        </a:defRPr>
                      </a:lvl2pPr>
                      <a:lvl3pPr algn="l" eaLnBrk="0" hangingPunct="0">
                        <a:lnSpc>
                          <a:spcPct val="120000"/>
                        </a:lnSpc>
                        <a:spcBef>
                          <a:spcPct val="50000"/>
                        </a:spcBef>
                        <a:buClr>
                          <a:schemeClr val="tx1"/>
                        </a:buClr>
                        <a:defRPr>
                          <a:solidFill>
                            <a:schemeClr val="tx1"/>
                          </a:solidFill>
                          <a:latin typeface="黑体" panose="02010609060101010101" pitchFamily="49" charset="-122"/>
                          <a:ea typeface="黑体" panose="02010609060101010101" pitchFamily="49" charset="-122"/>
                        </a:defRPr>
                      </a:lvl3pPr>
                      <a:lvl4pPr algn="l" eaLnBrk="0" hangingPunct="0">
                        <a:lnSpc>
                          <a:spcPct val="120000"/>
                        </a:lnSpc>
                        <a:spcBef>
                          <a:spcPct val="50000"/>
                        </a:spcBef>
                        <a:defRPr>
                          <a:solidFill>
                            <a:schemeClr val="tx1"/>
                          </a:solidFill>
                          <a:latin typeface="黑体" panose="02010609060101010101" pitchFamily="49" charset="-122"/>
                          <a:ea typeface="黑体" panose="02010609060101010101" pitchFamily="49" charset="-122"/>
                        </a:defRPr>
                      </a:lvl4pPr>
                      <a:lvl5pPr algn="l" eaLnBrk="0" hangingPunct="0">
                        <a:lnSpc>
                          <a:spcPct val="120000"/>
                        </a:lnSpc>
                        <a:spcBef>
                          <a:spcPct val="50000"/>
                        </a:spcBef>
                        <a:defRPr>
                          <a:solidFill>
                            <a:schemeClr val="tx1"/>
                          </a:solidFill>
                          <a:latin typeface="黑体" panose="02010609060101010101" pitchFamily="49" charset="-122"/>
                          <a:ea typeface="黑体" panose="02010609060101010101" pitchFamily="49" charset="-122"/>
                        </a:defRPr>
                      </a:lvl5pPr>
                      <a:lvl6pPr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6pPr>
                      <a:lvl7pPr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7pPr>
                      <a:lvl8pPr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8pPr>
                      <a:lvl9pPr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900" b="0" i="0" u="none" strike="noStrike" cap="none" normalizeH="0" baseline="0" smtClean="0">
                          <a:ln>
                            <a:noFill/>
                          </a:ln>
                          <a:solidFill>
                            <a:schemeClr val="tx1"/>
                          </a:solidFill>
                          <a:effectLst/>
                          <a:latin typeface="宋体" panose="02010600030101010101" pitchFamily="2" charset="-122"/>
                          <a:ea typeface="宋体" panose="02010600030101010101" pitchFamily="2" charset="-122"/>
                          <a:cs typeface="Times New Roman" panose="02020603050405020304" pitchFamily="18" charset="0"/>
                        </a:rPr>
                        <a:t>121.39-165.34</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lgn="l" eaLnBrk="0" hangingPunct="0">
                        <a:lnSpc>
                          <a:spcPct val="120000"/>
                        </a:lnSpc>
                        <a:spcBef>
                          <a:spcPct val="50000"/>
                        </a:spcBef>
                        <a:buClr>
                          <a:schemeClr val="hlink"/>
                        </a:buClr>
                        <a:buFont typeface="Wingdings" panose="05000000000000000000" pitchFamily="2" charset="2"/>
                        <a:defRPr>
                          <a:solidFill>
                            <a:schemeClr val="tx1"/>
                          </a:solidFill>
                          <a:latin typeface="黑体" panose="02010609060101010101" pitchFamily="49" charset="-122"/>
                          <a:ea typeface="黑体" panose="02010609060101010101" pitchFamily="49" charset="-122"/>
                        </a:defRPr>
                      </a:lvl1pPr>
                      <a:lvl2pPr algn="l" eaLnBrk="0" hangingPunct="0">
                        <a:lnSpc>
                          <a:spcPct val="120000"/>
                        </a:lnSpc>
                        <a:spcBef>
                          <a:spcPct val="50000"/>
                        </a:spcBef>
                        <a:buClr>
                          <a:schemeClr val="accent1"/>
                        </a:buClr>
                        <a:buFont typeface="Wingdings" panose="05000000000000000000" pitchFamily="2" charset="2"/>
                        <a:defRPr>
                          <a:solidFill>
                            <a:schemeClr val="tx1"/>
                          </a:solidFill>
                          <a:latin typeface="黑体" panose="02010609060101010101" pitchFamily="49" charset="-122"/>
                          <a:ea typeface="黑体" panose="02010609060101010101" pitchFamily="49" charset="-122"/>
                        </a:defRPr>
                      </a:lvl2pPr>
                      <a:lvl3pPr algn="l" eaLnBrk="0" hangingPunct="0">
                        <a:lnSpc>
                          <a:spcPct val="120000"/>
                        </a:lnSpc>
                        <a:spcBef>
                          <a:spcPct val="50000"/>
                        </a:spcBef>
                        <a:buClr>
                          <a:schemeClr val="tx1"/>
                        </a:buClr>
                        <a:defRPr>
                          <a:solidFill>
                            <a:schemeClr val="tx1"/>
                          </a:solidFill>
                          <a:latin typeface="黑体" panose="02010609060101010101" pitchFamily="49" charset="-122"/>
                          <a:ea typeface="黑体" panose="02010609060101010101" pitchFamily="49" charset="-122"/>
                        </a:defRPr>
                      </a:lvl3pPr>
                      <a:lvl4pPr algn="l" eaLnBrk="0" hangingPunct="0">
                        <a:lnSpc>
                          <a:spcPct val="120000"/>
                        </a:lnSpc>
                        <a:spcBef>
                          <a:spcPct val="50000"/>
                        </a:spcBef>
                        <a:defRPr>
                          <a:solidFill>
                            <a:schemeClr val="tx1"/>
                          </a:solidFill>
                          <a:latin typeface="黑体" panose="02010609060101010101" pitchFamily="49" charset="-122"/>
                          <a:ea typeface="黑体" panose="02010609060101010101" pitchFamily="49" charset="-122"/>
                        </a:defRPr>
                      </a:lvl4pPr>
                      <a:lvl5pPr algn="l" eaLnBrk="0" hangingPunct="0">
                        <a:lnSpc>
                          <a:spcPct val="120000"/>
                        </a:lnSpc>
                        <a:spcBef>
                          <a:spcPct val="50000"/>
                        </a:spcBef>
                        <a:defRPr>
                          <a:solidFill>
                            <a:schemeClr val="tx1"/>
                          </a:solidFill>
                          <a:latin typeface="黑体" panose="02010609060101010101" pitchFamily="49" charset="-122"/>
                          <a:ea typeface="黑体" panose="02010609060101010101" pitchFamily="49" charset="-122"/>
                        </a:defRPr>
                      </a:lvl5pPr>
                      <a:lvl6pPr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6pPr>
                      <a:lvl7pPr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7pPr>
                      <a:lvl8pPr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8pPr>
                      <a:lvl9pPr eaLnBrk="0" fontAlgn="base" hangingPunct="0">
                        <a:lnSpc>
                          <a:spcPct val="120000"/>
                        </a:lnSpc>
                        <a:spcBef>
                          <a:spcPct val="50000"/>
                        </a:spcBef>
                        <a:spcAft>
                          <a:spcPct val="0"/>
                        </a:spcAft>
                        <a:defRPr>
                          <a:solidFill>
                            <a:schemeClr val="tx1"/>
                          </a:solidFill>
                          <a:latin typeface="黑体" panose="02010609060101010101" pitchFamily="49" charset="-122"/>
                          <a:ea typeface="黑体" panose="02010609060101010101" pitchFamily="49" charset="-122"/>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900" b="0" i="0" u="none" strike="noStrike" cap="none" normalizeH="0" baseline="0" dirty="0" smtClean="0">
                          <a:ln>
                            <a:noFill/>
                          </a:ln>
                          <a:solidFill>
                            <a:schemeClr val="tx1"/>
                          </a:solidFill>
                          <a:effectLst/>
                          <a:latin typeface="宋体" panose="02010600030101010101" pitchFamily="2" charset="-122"/>
                          <a:ea typeface="宋体" panose="02010600030101010101" pitchFamily="2" charset="-122"/>
                          <a:cs typeface="Times New Roman" panose="02020603050405020304" pitchFamily="18" charset="0"/>
                        </a:rPr>
                        <a:t>125.16-165.34</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algn="ctr">
                        <a:spcAft>
                          <a:spcPts val="0"/>
                        </a:spcAft>
                      </a:pPr>
                      <a:r>
                        <a:rPr lang="en-US" sz="900" kern="100" dirty="0">
                          <a:effectLst/>
                          <a:latin typeface="宋体" panose="02010600030101010101" pitchFamily="2" charset="-122"/>
                          <a:ea typeface="宋体" panose="02010600030101010101" pitchFamily="2" charset="-122"/>
                        </a:rPr>
                        <a:t>125.16-165.34</a:t>
                      </a:r>
                      <a:endParaRPr lang="zh-CN" sz="900" kern="100" dirty="0">
                        <a:effectLst/>
                        <a:latin typeface="宋体" panose="02010600030101010101" pitchFamily="2" charset="-122"/>
                        <a:ea typeface="宋体" panose="02010600030101010101" pitchFamily="2" charset="-122"/>
                      </a:endParaRPr>
                    </a:p>
                  </a:txBody>
                  <a:tcPr marL="0" marR="0" marT="0" marB="0" anchor="ctr">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grpSp>
        <p:nvGrpSpPr>
          <p:cNvPr id="6" name="Group 112"/>
          <p:cNvGrpSpPr>
            <a:grpSpLocks/>
          </p:cNvGrpSpPr>
          <p:nvPr/>
        </p:nvGrpSpPr>
        <p:grpSpPr bwMode="auto">
          <a:xfrm>
            <a:off x="1817688" y="628044"/>
            <a:ext cx="4824412" cy="3484562"/>
            <a:chOff x="975" y="487"/>
            <a:chExt cx="3039" cy="2195"/>
          </a:xfrm>
        </p:grpSpPr>
        <p:pic>
          <p:nvPicPr>
            <p:cNvPr id="7" name="Picture 113"/>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975" y="487"/>
              <a:ext cx="3039" cy="2195"/>
            </a:xfrm>
            <a:prstGeom prst="rect">
              <a:avLst/>
            </a:prstGeom>
            <a:noFill/>
            <a:ln w="12700" algn="ctr">
              <a:solidFill>
                <a:schemeClr val="tx1"/>
              </a:solidFill>
              <a:miter lim="800000"/>
              <a:headEnd/>
              <a:tailEnd/>
            </a:ln>
            <a:effectLst/>
            <a:extLst>
              <a:ext uri="{909E8E84-426E-40DD-AFC4-6F175D3DCCD1}">
                <a14:hiddenFill xmlns:a14="http://schemas.microsoft.com/office/drawing/2010/main" xmlns="">
                  <a:solidFill>
                    <a:srgbClr val="9400ED"/>
                  </a:solidFill>
                </a14:hiddenFill>
              </a:ext>
              <a:ext uri="{AF507438-7753-43E0-B8FC-AC1667EBCBE1}">
                <a14:hiddenEffects xmlns:a14="http://schemas.microsoft.com/office/drawing/2010/main" xmlns="">
                  <a:effectLst>
                    <a:outerShdw dist="17961" dir="2700000" sy="50000" kx="2115830" algn="bl" rotWithShape="0">
                      <a:schemeClr val="tx1">
                        <a:gamma/>
                        <a:shade val="60000"/>
                        <a:invGamma/>
                        <a:alpha val="80000"/>
                      </a:schemeClr>
                    </a:outerShdw>
                  </a:effectLst>
                </a14:hiddenEffects>
              </a:ext>
            </a:extLst>
          </p:spPr>
        </p:pic>
        <p:sp>
          <p:nvSpPr>
            <p:cNvPr id="8" name="Oval 21"/>
            <p:cNvSpPr>
              <a:spLocks noChangeArrowheads="1"/>
            </p:cNvSpPr>
            <p:nvPr/>
          </p:nvSpPr>
          <p:spPr bwMode="auto">
            <a:xfrm>
              <a:off x="2675" y="642"/>
              <a:ext cx="90" cy="90"/>
            </a:xfrm>
            <a:prstGeom prst="ellipse">
              <a:avLst/>
            </a:prstGeom>
            <a:solidFill>
              <a:srgbClr val="808000"/>
            </a:solidFill>
            <a:ln>
              <a:noFill/>
            </a:ln>
            <a:extLst>
              <a:ext uri="{91240B29-F687-4F45-9708-019B960494DF}">
                <a14:hiddenLine xmlns:a14="http://schemas.microsoft.com/office/drawing/2010/main" xmlns="" w="9525" algn="ctr">
                  <a:solidFill>
                    <a:srgbClr val="000000"/>
                  </a:solidFill>
                  <a:round/>
                  <a:headEnd/>
                  <a:tailEnd/>
                </a14:hiddenLine>
              </a:ext>
            </a:extLst>
          </p:spPr>
          <p:txBody>
            <a:bodyPr wrap="none" lIns="0" tIns="0" rIns="0" bIns="0" anchor="ctr"/>
            <a:lstStyle>
              <a:lvl1pPr eaLnBrk="0" hangingPunct="0">
                <a:defRPr sz="1600">
                  <a:solidFill>
                    <a:schemeClr val="tx1"/>
                  </a:solidFill>
                  <a:latin typeface="Arial" panose="020B0604020202020204" pitchFamily="34" charset="0"/>
                  <a:ea typeface="黑体" panose="02010609060101010101" pitchFamily="49" charset="-122"/>
                </a:defRPr>
              </a:lvl1pPr>
              <a:lvl2pPr marL="742950" indent="-285750" eaLnBrk="0" hangingPunct="0">
                <a:defRPr sz="1600">
                  <a:solidFill>
                    <a:schemeClr val="tx1"/>
                  </a:solidFill>
                  <a:latin typeface="Arial" panose="020B0604020202020204" pitchFamily="34" charset="0"/>
                  <a:ea typeface="黑体" panose="02010609060101010101" pitchFamily="49" charset="-122"/>
                </a:defRPr>
              </a:lvl2pPr>
              <a:lvl3pPr marL="1143000" indent="-228600" eaLnBrk="0" hangingPunct="0">
                <a:defRPr sz="1600">
                  <a:solidFill>
                    <a:schemeClr val="tx1"/>
                  </a:solidFill>
                  <a:latin typeface="Arial" panose="020B0604020202020204" pitchFamily="34" charset="0"/>
                  <a:ea typeface="黑体" panose="02010609060101010101" pitchFamily="49" charset="-122"/>
                </a:defRPr>
              </a:lvl3pPr>
              <a:lvl4pPr marL="1600200" indent="-228600" eaLnBrk="0" hangingPunct="0">
                <a:defRPr sz="1600">
                  <a:solidFill>
                    <a:schemeClr val="tx1"/>
                  </a:solidFill>
                  <a:latin typeface="Arial" panose="020B0604020202020204" pitchFamily="34" charset="0"/>
                  <a:ea typeface="黑体" panose="02010609060101010101" pitchFamily="49" charset="-122"/>
                </a:defRPr>
              </a:lvl4pPr>
              <a:lvl5pPr marL="2057400" indent="-228600" eaLnBrk="0" hangingPunct="0">
                <a:defRPr sz="1600">
                  <a:solidFill>
                    <a:schemeClr val="tx1"/>
                  </a:solidFill>
                  <a:latin typeface="Arial" panose="020B0604020202020204" pitchFamily="34" charset="0"/>
                  <a:ea typeface="黑体" panose="02010609060101010101" pitchFamily="49" charset="-122"/>
                </a:defRPr>
              </a:lvl5pPr>
              <a:lvl6pPr marL="25146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6pPr>
              <a:lvl7pPr marL="29718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7pPr>
              <a:lvl8pPr marL="34290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8pPr>
              <a:lvl9pPr marL="38862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9pPr>
            </a:lstStyle>
            <a:p>
              <a:pPr eaLnBrk="1" hangingPunct="1"/>
              <a:r>
                <a:rPr lang="en-US" altLang="zh-CN" sz="700">
                  <a:ea typeface="宋体" panose="02010600030101010101" pitchFamily="2" charset="-122"/>
                </a:rPr>
                <a:t>18</a:t>
              </a:r>
            </a:p>
          </p:txBody>
        </p:sp>
        <p:sp>
          <p:nvSpPr>
            <p:cNvPr id="9" name="Oval 21"/>
            <p:cNvSpPr>
              <a:spLocks noChangeArrowheads="1"/>
            </p:cNvSpPr>
            <p:nvPr/>
          </p:nvSpPr>
          <p:spPr bwMode="auto">
            <a:xfrm>
              <a:off x="2983" y="936"/>
              <a:ext cx="90" cy="90"/>
            </a:xfrm>
            <a:prstGeom prst="ellipse">
              <a:avLst/>
            </a:prstGeom>
            <a:solidFill>
              <a:srgbClr val="808000"/>
            </a:solidFill>
            <a:ln>
              <a:noFill/>
            </a:ln>
            <a:extLst>
              <a:ext uri="{91240B29-F687-4F45-9708-019B960494DF}">
                <a14:hiddenLine xmlns:a14="http://schemas.microsoft.com/office/drawing/2010/main" xmlns="" w="9525" algn="ctr">
                  <a:solidFill>
                    <a:srgbClr val="000000"/>
                  </a:solidFill>
                  <a:round/>
                  <a:headEnd/>
                  <a:tailEnd/>
                </a14:hiddenLine>
              </a:ext>
            </a:extLst>
          </p:spPr>
          <p:txBody>
            <a:bodyPr wrap="none" lIns="0" tIns="0" rIns="0" bIns="0" anchor="ctr"/>
            <a:lstStyle>
              <a:lvl1pPr eaLnBrk="0" hangingPunct="0">
                <a:defRPr sz="1600">
                  <a:solidFill>
                    <a:schemeClr val="tx1"/>
                  </a:solidFill>
                  <a:latin typeface="Arial" panose="020B0604020202020204" pitchFamily="34" charset="0"/>
                  <a:ea typeface="黑体" panose="02010609060101010101" pitchFamily="49" charset="-122"/>
                </a:defRPr>
              </a:lvl1pPr>
              <a:lvl2pPr marL="742950" indent="-285750" eaLnBrk="0" hangingPunct="0">
                <a:defRPr sz="1600">
                  <a:solidFill>
                    <a:schemeClr val="tx1"/>
                  </a:solidFill>
                  <a:latin typeface="Arial" panose="020B0604020202020204" pitchFamily="34" charset="0"/>
                  <a:ea typeface="黑体" panose="02010609060101010101" pitchFamily="49" charset="-122"/>
                </a:defRPr>
              </a:lvl2pPr>
              <a:lvl3pPr marL="1143000" indent="-228600" eaLnBrk="0" hangingPunct="0">
                <a:defRPr sz="1600">
                  <a:solidFill>
                    <a:schemeClr val="tx1"/>
                  </a:solidFill>
                  <a:latin typeface="Arial" panose="020B0604020202020204" pitchFamily="34" charset="0"/>
                  <a:ea typeface="黑体" panose="02010609060101010101" pitchFamily="49" charset="-122"/>
                </a:defRPr>
              </a:lvl3pPr>
              <a:lvl4pPr marL="1600200" indent="-228600" eaLnBrk="0" hangingPunct="0">
                <a:defRPr sz="1600">
                  <a:solidFill>
                    <a:schemeClr val="tx1"/>
                  </a:solidFill>
                  <a:latin typeface="Arial" panose="020B0604020202020204" pitchFamily="34" charset="0"/>
                  <a:ea typeface="黑体" panose="02010609060101010101" pitchFamily="49" charset="-122"/>
                </a:defRPr>
              </a:lvl4pPr>
              <a:lvl5pPr marL="2057400" indent="-228600" eaLnBrk="0" hangingPunct="0">
                <a:defRPr sz="1600">
                  <a:solidFill>
                    <a:schemeClr val="tx1"/>
                  </a:solidFill>
                  <a:latin typeface="Arial" panose="020B0604020202020204" pitchFamily="34" charset="0"/>
                  <a:ea typeface="黑体" panose="02010609060101010101" pitchFamily="49" charset="-122"/>
                </a:defRPr>
              </a:lvl5pPr>
              <a:lvl6pPr marL="25146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6pPr>
              <a:lvl7pPr marL="29718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7pPr>
              <a:lvl8pPr marL="34290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8pPr>
              <a:lvl9pPr marL="38862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9pPr>
            </a:lstStyle>
            <a:p>
              <a:pPr eaLnBrk="1" hangingPunct="1"/>
              <a:r>
                <a:rPr lang="en-US" altLang="zh-CN" sz="700">
                  <a:ea typeface="宋体" panose="02010600030101010101" pitchFamily="2" charset="-122"/>
                </a:rPr>
                <a:t>21</a:t>
              </a:r>
            </a:p>
          </p:txBody>
        </p:sp>
        <p:sp>
          <p:nvSpPr>
            <p:cNvPr id="10" name="Oval 21"/>
            <p:cNvSpPr>
              <a:spLocks noChangeArrowheads="1"/>
            </p:cNvSpPr>
            <p:nvPr/>
          </p:nvSpPr>
          <p:spPr bwMode="auto">
            <a:xfrm>
              <a:off x="3086" y="1356"/>
              <a:ext cx="90" cy="90"/>
            </a:xfrm>
            <a:prstGeom prst="ellipse">
              <a:avLst/>
            </a:prstGeom>
            <a:solidFill>
              <a:srgbClr val="808000"/>
            </a:solidFill>
            <a:ln>
              <a:noFill/>
            </a:ln>
            <a:extLst>
              <a:ext uri="{91240B29-F687-4F45-9708-019B960494DF}">
                <a14:hiddenLine xmlns:a14="http://schemas.microsoft.com/office/drawing/2010/main" xmlns="" w="9525" algn="ctr">
                  <a:solidFill>
                    <a:srgbClr val="000000"/>
                  </a:solidFill>
                  <a:round/>
                  <a:headEnd/>
                  <a:tailEnd/>
                </a14:hiddenLine>
              </a:ext>
            </a:extLst>
          </p:spPr>
          <p:txBody>
            <a:bodyPr wrap="none" lIns="0" tIns="0" rIns="0" bIns="0" anchor="ctr"/>
            <a:lstStyle>
              <a:lvl1pPr eaLnBrk="0" hangingPunct="0">
                <a:defRPr sz="1600">
                  <a:solidFill>
                    <a:schemeClr val="tx1"/>
                  </a:solidFill>
                  <a:latin typeface="Arial" panose="020B0604020202020204" pitchFamily="34" charset="0"/>
                  <a:ea typeface="黑体" panose="02010609060101010101" pitchFamily="49" charset="-122"/>
                </a:defRPr>
              </a:lvl1pPr>
              <a:lvl2pPr marL="742950" indent="-285750" eaLnBrk="0" hangingPunct="0">
                <a:defRPr sz="1600">
                  <a:solidFill>
                    <a:schemeClr val="tx1"/>
                  </a:solidFill>
                  <a:latin typeface="Arial" panose="020B0604020202020204" pitchFamily="34" charset="0"/>
                  <a:ea typeface="黑体" panose="02010609060101010101" pitchFamily="49" charset="-122"/>
                </a:defRPr>
              </a:lvl2pPr>
              <a:lvl3pPr marL="1143000" indent="-228600" eaLnBrk="0" hangingPunct="0">
                <a:defRPr sz="1600">
                  <a:solidFill>
                    <a:schemeClr val="tx1"/>
                  </a:solidFill>
                  <a:latin typeface="Arial" panose="020B0604020202020204" pitchFamily="34" charset="0"/>
                  <a:ea typeface="黑体" panose="02010609060101010101" pitchFamily="49" charset="-122"/>
                </a:defRPr>
              </a:lvl3pPr>
              <a:lvl4pPr marL="1600200" indent="-228600" eaLnBrk="0" hangingPunct="0">
                <a:defRPr sz="1600">
                  <a:solidFill>
                    <a:schemeClr val="tx1"/>
                  </a:solidFill>
                  <a:latin typeface="Arial" panose="020B0604020202020204" pitchFamily="34" charset="0"/>
                  <a:ea typeface="黑体" panose="02010609060101010101" pitchFamily="49" charset="-122"/>
                </a:defRPr>
              </a:lvl4pPr>
              <a:lvl5pPr marL="2057400" indent="-228600" eaLnBrk="0" hangingPunct="0">
                <a:defRPr sz="1600">
                  <a:solidFill>
                    <a:schemeClr val="tx1"/>
                  </a:solidFill>
                  <a:latin typeface="Arial" panose="020B0604020202020204" pitchFamily="34" charset="0"/>
                  <a:ea typeface="黑体" panose="02010609060101010101" pitchFamily="49" charset="-122"/>
                </a:defRPr>
              </a:lvl5pPr>
              <a:lvl6pPr marL="25146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6pPr>
              <a:lvl7pPr marL="29718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7pPr>
              <a:lvl8pPr marL="34290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8pPr>
              <a:lvl9pPr marL="38862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9pPr>
            </a:lstStyle>
            <a:p>
              <a:pPr eaLnBrk="1" hangingPunct="1"/>
              <a:r>
                <a:rPr lang="en-US" altLang="zh-CN" sz="700">
                  <a:ea typeface="宋体" panose="02010600030101010101" pitchFamily="2" charset="-122"/>
                </a:rPr>
                <a:t>26</a:t>
              </a:r>
            </a:p>
          </p:txBody>
        </p:sp>
        <p:sp>
          <p:nvSpPr>
            <p:cNvPr id="12" name="Oval 21"/>
            <p:cNvSpPr>
              <a:spLocks noChangeArrowheads="1"/>
            </p:cNvSpPr>
            <p:nvPr/>
          </p:nvSpPr>
          <p:spPr bwMode="auto">
            <a:xfrm>
              <a:off x="3365" y="1486"/>
              <a:ext cx="90" cy="90"/>
            </a:xfrm>
            <a:prstGeom prst="ellipse">
              <a:avLst/>
            </a:prstGeom>
            <a:solidFill>
              <a:srgbClr val="808000"/>
            </a:solidFill>
            <a:ln>
              <a:noFill/>
            </a:ln>
            <a:extLst>
              <a:ext uri="{91240B29-F687-4F45-9708-019B960494DF}">
                <a14:hiddenLine xmlns:a14="http://schemas.microsoft.com/office/drawing/2010/main" xmlns="" w="9525" algn="ctr">
                  <a:solidFill>
                    <a:srgbClr val="000000"/>
                  </a:solidFill>
                  <a:round/>
                  <a:headEnd/>
                  <a:tailEnd/>
                </a14:hiddenLine>
              </a:ext>
            </a:extLst>
          </p:spPr>
          <p:txBody>
            <a:bodyPr wrap="none" lIns="0" tIns="0" rIns="0" bIns="0" anchor="ctr"/>
            <a:lstStyle>
              <a:lvl1pPr eaLnBrk="0" hangingPunct="0">
                <a:defRPr sz="1600">
                  <a:solidFill>
                    <a:schemeClr val="tx1"/>
                  </a:solidFill>
                  <a:latin typeface="Arial" panose="020B0604020202020204" pitchFamily="34" charset="0"/>
                  <a:ea typeface="黑体" panose="02010609060101010101" pitchFamily="49" charset="-122"/>
                </a:defRPr>
              </a:lvl1pPr>
              <a:lvl2pPr marL="742950" indent="-285750" eaLnBrk="0" hangingPunct="0">
                <a:defRPr sz="1600">
                  <a:solidFill>
                    <a:schemeClr val="tx1"/>
                  </a:solidFill>
                  <a:latin typeface="Arial" panose="020B0604020202020204" pitchFamily="34" charset="0"/>
                  <a:ea typeface="黑体" panose="02010609060101010101" pitchFamily="49" charset="-122"/>
                </a:defRPr>
              </a:lvl2pPr>
              <a:lvl3pPr marL="1143000" indent="-228600" eaLnBrk="0" hangingPunct="0">
                <a:defRPr sz="1600">
                  <a:solidFill>
                    <a:schemeClr val="tx1"/>
                  </a:solidFill>
                  <a:latin typeface="Arial" panose="020B0604020202020204" pitchFamily="34" charset="0"/>
                  <a:ea typeface="黑体" panose="02010609060101010101" pitchFamily="49" charset="-122"/>
                </a:defRPr>
              </a:lvl3pPr>
              <a:lvl4pPr marL="1600200" indent="-228600" eaLnBrk="0" hangingPunct="0">
                <a:defRPr sz="1600">
                  <a:solidFill>
                    <a:schemeClr val="tx1"/>
                  </a:solidFill>
                  <a:latin typeface="Arial" panose="020B0604020202020204" pitchFamily="34" charset="0"/>
                  <a:ea typeface="黑体" panose="02010609060101010101" pitchFamily="49" charset="-122"/>
                </a:defRPr>
              </a:lvl4pPr>
              <a:lvl5pPr marL="2057400" indent="-228600" eaLnBrk="0" hangingPunct="0">
                <a:defRPr sz="1600">
                  <a:solidFill>
                    <a:schemeClr val="tx1"/>
                  </a:solidFill>
                  <a:latin typeface="Arial" panose="020B0604020202020204" pitchFamily="34" charset="0"/>
                  <a:ea typeface="黑体" panose="02010609060101010101" pitchFamily="49" charset="-122"/>
                </a:defRPr>
              </a:lvl5pPr>
              <a:lvl6pPr marL="25146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6pPr>
              <a:lvl7pPr marL="29718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7pPr>
              <a:lvl8pPr marL="34290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8pPr>
              <a:lvl9pPr marL="38862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9pPr>
            </a:lstStyle>
            <a:p>
              <a:pPr eaLnBrk="1" hangingPunct="1"/>
              <a:r>
                <a:rPr lang="en-US" altLang="zh-CN" sz="700">
                  <a:ea typeface="宋体" panose="02010600030101010101" pitchFamily="2" charset="-122"/>
                </a:rPr>
                <a:t>27</a:t>
              </a:r>
            </a:p>
          </p:txBody>
        </p:sp>
        <p:sp>
          <p:nvSpPr>
            <p:cNvPr id="13" name="Oval 21"/>
            <p:cNvSpPr>
              <a:spLocks noChangeArrowheads="1"/>
            </p:cNvSpPr>
            <p:nvPr/>
          </p:nvSpPr>
          <p:spPr bwMode="auto">
            <a:xfrm>
              <a:off x="3476" y="1928"/>
              <a:ext cx="90" cy="90"/>
            </a:xfrm>
            <a:prstGeom prst="ellipse">
              <a:avLst/>
            </a:prstGeom>
            <a:solidFill>
              <a:srgbClr val="808000"/>
            </a:solidFill>
            <a:ln>
              <a:noFill/>
            </a:ln>
            <a:extLst>
              <a:ext uri="{91240B29-F687-4F45-9708-019B960494DF}">
                <a14:hiddenLine xmlns:a14="http://schemas.microsoft.com/office/drawing/2010/main" xmlns="" w="9525" algn="ctr">
                  <a:solidFill>
                    <a:srgbClr val="000000"/>
                  </a:solidFill>
                  <a:round/>
                  <a:headEnd/>
                  <a:tailEnd/>
                </a14:hiddenLine>
              </a:ext>
            </a:extLst>
          </p:spPr>
          <p:txBody>
            <a:bodyPr wrap="none" lIns="0" tIns="0" rIns="0" bIns="0" anchor="ctr"/>
            <a:lstStyle>
              <a:lvl1pPr eaLnBrk="0" hangingPunct="0">
                <a:defRPr sz="1600">
                  <a:solidFill>
                    <a:schemeClr val="tx1"/>
                  </a:solidFill>
                  <a:latin typeface="Arial" panose="020B0604020202020204" pitchFamily="34" charset="0"/>
                  <a:ea typeface="黑体" panose="02010609060101010101" pitchFamily="49" charset="-122"/>
                </a:defRPr>
              </a:lvl1pPr>
              <a:lvl2pPr marL="742950" indent="-285750" eaLnBrk="0" hangingPunct="0">
                <a:defRPr sz="1600">
                  <a:solidFill>
                    <a:schemeClr val="tx1"/>
                  </a:solidFill>
                  <a:latin typeface="Arial" panose="020B0604020202020204" pitchFamily="34" charset="0"/>
                  <a:ea typeface="黑体" panose="02010609060101010101" pitchFamily="49" charset="-122"/>
                </a:defRPr>
              </a:lvl2pPr>
              <a:lvl3pPr marL="1143000" indent="-228600" eaLnBrk="0" hangingPunct="0">
                <a:defRPr sz="1600">
                  <a:solidFill>
                    <a:schemeClr val="tx1"/>
                  </a:solidFill>
                  <a:latin typeface="Arial" panose="020B0604020202020204" pitchFamily="34" charset="0"/>
                  <a:ea typeface="黑体" panose="02010609060101010101" pitchFamily="49" charset="-122"/>
                </a:defRPr>
              </a:lvl3pPr>
              <a:lvl4pPr marL="1600200" indent="-228600" eaLnBrk="0" hangingPunct="0">
                <a:defRPr sz="1600">
                  <a:solidFill>
                    <a:schemeClr val="tx1"/>
                  </a:solidFill>
                  <a:latin typeface="Arial" panose="020B0604020202020204" pitchFamily="34" charset="0"/>
                  <a:ea typeface="黑体" panose="02010609060101010101" pitchFamily="49" charset="-122"/>
                </a:defRPr>
              </a:lvl4pPr>
              <a:lvl5pPr marL="2057400" indent="-228600" eaLnBrk="0" hangingPunct="0">
                <a:defRPr sz="1600">
                  <a:solidFill>
                    <a:schemeClr val="tx1"/>
                  </a:solidFill>
                  <a:latin typeface="Arial" panose="020B0604020202020204" pitchFamily="34" charset="0"/>
                  <a:ea typeface="黑体" panose="02010609060101010101" pitchFamily="49" charset="-122"/>
                </a:defRPr>
              </a:lvl5pPr>
              <a:lvl6pPr marL="25146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6pPr>
              <a:lvl7pPr marL="29718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7pPr>
              <a:lvl8pPr marL="34290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8pPr>
              <a:lvl9pPr marL="38862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9pPr>
            </a:lstStyle>
            <a:p>
              <a:pPr eaLnBrk="1" hangingPunct="1"/>
              <a:r>
                <a:rPr lang="en-US" altLang="zh-CN" sz="700">
                  <a:ea typeface="宋体" panose="02010600030101010101" pitchFamily="2" charset="-122"/>
                </a:rPr>
                <a:t>29</a:t>
              </a:r>
            </a:p>
          </p:txBody>
        </p:sp>
        <p:sp>
          <p:nvSpPr>
            <p:cNvPr id="14" name="Oval 21"/>
            <p:cNvSpPr>
              <a:spLocks noChangeArrowheads="1"/>
            </p:cNvSpPr>
            <p:nvPr/>
          </p:nvSpPr>
          <p:spPr bwMode="auto">
            <a:xfrm>
              <a:off x="3210" y="1752"/>
              <a:ext cx="90" cy="90"/>
            </a:xfrm>
            <a:prstGeom prst="ellipse">
              <a:avLst/>
            </a:prstGeom>
            <a:solidFill>
              <a:srgbClr val="808000"/>
            </a:solidFill>
            <a:ln>
              <a:noFill/>
            </a:ln>
            <a:extLst>
              <a:ext uri="{91240B29-F687-4F45-9708-019B960494DF}">
                <a14:hiddenLine xmlns:a14="http://schemas.microsoft.com/office/drawing/2010/main" xmlns="" w="9525" algn="ctr">
                  <a:solidFill>
                    <a:srgbClr val="000000"/>
                  </a:solidFill>
                  <a:round/>
                  <a:headEnd/>
                  <a:tailEnd/>
                </a14:hiddenLine>
              </a:ext>
            </a:extLst>
          </p:spPr>
          <p:txBody>
            <a:bodyPr wrap="none" lIns="0" tIns="0" rIns="0" bIns="0" anchor="ctr"/>
            <a:lstStyle>
              <a:lvl1pPr eaLnBrk="0" hangingPunct="0">
                <a:defRPr sz="1600">
                  <a:solidFill>
                    <a:schemeClr val="tx1"/>
                  </a:solidFill>
                  <a:latin typeface="Arial" panose="020B0604020202020204" pitchFamily="34" charset="0"/>
                  <a:ea typeface="黑体" panose="02010609060101010101" pitchFamily="49" charset="-122"/>
                </a:defRPr>
              </a:lvl1pPr>
              <a:lvl2pPr marL="742950" indent="-285750" eaLnBrk="0" hangingPunct="0">
                <a:defRPr sz="1600">
                  <a:solidFill>
                    <a:schemeClr val="tx1"/>
                  </a:solidFill>
                  <a:latin typeface="Arial" panose="020B0604020202020204" pitchFamily="34" charset="0"/>
                  <a:ea typeface="黑体" panose="02010609060101010101" pitchFamily="49" charset="-122"/>
                </a:defRPr>
              </a:lvl2pPr>
              <a:lvl3pPr marL="1143000" indent="-228600" eaLnBrk="0" hangingPunct="0">
                <a:defRPr sz="1600">
                  <a:solidFill>
                    <a:schemeClr val="tx1"/>
                  </a:solidFill>
                  <a:latin typeface="Arial" panose="020B0604020202020204" pitchFamily="34" charset="0"/>
                  <a:ea typeface="黑体" panose="02010609060101010101" pitchFamily="49" charset="-122"/>
                </a:defRPr>
              </a:lvl3pPr>
              <a:lvl4pPr marL="1600200" indent="-228600" eaLnBrk="0" hangingPunct="0">
                <a:defRPr sz="1600">
                  <a:solidFill>
                    <a:schemeClr val="tx1"/>
                  </a:solidFill>
                  <a:latin typeface="Arial" panose="020B0604020202020204" pitchFamily="34" charset="0"/>
                  <a:ea typeface="黑体" panose="02010609060101010101" pitchFamily="49" charset="-122"/>
                </a:defRPr>
              </a:lvl4pPr>
              <a:lvl5pPr marL="2057400" indent="-228600" eaLnBrk="0" hangingPunct="0">
                <a:defRPr sz="1600">
                  <a:solidFill>
                    <a:schemeClr val="tx1"/>
                  </a:solidFill>
                  <a:latin typeface="Arial" panose="020B0604020202020204" pitchFamily="34" charset="0"/>
                  <a:ea typeface="黑体" panose="02010609060101010101" pitchFamily="49" charset="-122"/>
                </a:defRPr>
              </a:lvl5pPr>
              <a:lvl6pPr marL="25146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6pPr>
              <a:lvl7pPr marL="29718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7pPr>
              <a:lvl8pPr marL="34290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8pPr>
              <a:lvl9pPr marL="38862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9pPr>
            </a:lstStyle>
            <a:p>
              <a:pPr eaLnBrk="1" hangingPunct="1"/>
              <a:r>
                <a:rPr lang="en-US" altLang="zh-CN" sz="700">
                  <a:ea typeface="宋体" panose="02010600030101010101" pitchFamily="2" charset="-122"/>
                </a:rPr>
                <a:t>28</a:t>
              </a:r>
            </a:p>
          </p:txBody>
        </p:sp>
        <p:sp>
          <p:nvSpPr>
            <p:cNvPr id="15" name="Oval 21"/>
            <p:cNvSpPr>
              <a:spLocks noChangeArrowheads="1"/>
            </p:cNvSpPr>
            <p:nvPr/>
          </p:nvSpPr>
          <p:spPr bwMode="auto">
            <a:xfrm>
              <a:off x="2778" y="2031"/>
              <a:ext cx="90" cy="90"/>
            </a:xfrm>
            <a:prstGeom prst="ellipse">
              <a:avLst/>
            </a:prstGeom>
            <a:solidFill>
              <a:srgbClr val="FF0000"/>
            </a:solidFill>
            <a:ln>
              <a:noFill/>
            </a:ln>
            <a:extLst>
              <a:ext uri="{91240B29-F687-4F45-9708-019B960494DF}">
                <a14:hiddenLine xmlns:a14="http://schemas.microsoft.com/office/drawing/2010/main" xmlns="" w="9525" algn="ctr">
                  <a:solidFill>
                    <a:srgbClr val="000000"/>
                  </a:solidFill>
                  <a:round/>
                  <a:headEnd/>
                  <a:tailEnd/>
                </a14:hiddenLine>
              </a:ext>
            </a:extLst>
          </p:spPr>
          <p:txBody>
            <a:bodyPr wrap="none" lIns="0" tIns="0" rIns="0" bIns="0" anchor="ctr"/>
            <a:lstStyle>
              <a:lvl1pPr eaLnBrk="0" hangingPunct="0">
                <a:defRPr sz="1600">
                  <a:solidFill>
                    <a:schemeClr val="tx1"/>
                  </a:solidFill>
                  <a:latin typeface="Arial" panose="020B0604020202020204" pitchFamily="34" charset="0"/>
                  <a:ea typeface="黑体" panose="02010609060101010101" pitchFamily="49" charset="-122"/>
                </a:defRPr>
              </a:lvl1pPr>
              <a:lvl2pPr marL="742950" indent="-285750" eaLnBrk="0" hangingPunct="0">
                <a:defRPr sz="1600">
                  <a:solidFill>
                    <a:schemeClr val="tx1"/>
                  </a:solidFill>
                  <a:latin typeface="Arial" panose="020B0604020202020204" pitchFamily="34" charset="0"/>
                  <a:ea typeface="黑体" panose="02010609060101010101" pitchFamily="49" charset="-122"/>
                </a:defRPr>
              </a:lvl2pPr>
              <a:lvl3pPr marL="1143000" indent="-228600" eaLnBrk="0" hangingPunct="0">
                <a:defRPr sz="1600">
                  <a:solidFill>
                    <a:schemeClr val="tx1"/>
                  </a:solidFill>
                  <a:latin typeface="Arial" panose="020B0604020202020204" pitchFamily="34" charset="0"/>
                  <a:ea typeface="黑体" panose="02010609060101010101" pitchFamily="49" charset="-122"/>
                </a:defRPr>
              </a:lvl3pPr>
              <a:lvl4pPr marL="1600200" indent="-228600" eaLnBrk="0" hangingPunct="0">
                <a:defRPr sz="1600">
                  <a:solidFill>
                    <a:schemeClr val="tx1"/>
                  </a:solidFill>
                  <a:latin typeface="Arial" panose="020B0604020202020204" pitchFamily="34" charset="0"/>
                  <a:ea typeface="黑体" panose="02010609060101010101" pitchFamily="49" charset="-122"/>
                </a:defRPr>
              </a:lvl4pPr>
              <a:lvl5pPr marL="2057400" indent="-228600" eaLnBrk="0" hangingPunct="0">
                <a:defRPr sz="1600">
                  <a:solidFill>
                    <a:schemeClr val="tx1"/>
                  </a:solidFill>
                  <a:latin typeface="Arial" panose="020B0604020202020204" pitchFamily="34" charset="0"/>
                  <a:ea typeface="黑体" panose="02010609060101010101" pitchFamily="49" charset="-122"/>
                </a:defRPr>
              </a:lvl5pPr>
              <a:lvl6pPr marL="25146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6pPr>
              <a:lvl7pPr marL="29718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7pPr>
              <a:lvl8pPr marL="34290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8pPr>
              <a:lvl9pPr marL="38862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9pPr>
            </a:lstStyle>
            <a:p>
              <a:pPr eaLnBrk="1" hangingPunct="1"/>
              <a:r>
                <a:rPr lang="en-US" altLang="zh-CN" sz="700">
                  <a:ea typeface="宋体" panose="02010600030101010101" pitchFamily="2" charset="-122"/>
                </a:rPr>
                <a:t>32</a:t>
              </a:r>
            </a:p>
          </p:txBody>
        </p:sp>
        <p:sp>
          <p:nvSpPr>
            <p:cNvPr id="16" name="Oval 21"/>
            <p:cNvSpPr>
              <a:spLocks noChangeArrowheads="1"/>
            </p:cNvSpPr>
            <p:nvPr/>
          </p:nvSpPr>
          <p:spPr bwMode="auto">
            <a:xfrm>
              <a:off x="3102" y="2006"/>
              <a:ext cx="90" cy="90"/>
            </a:xfrm>
            <a:prstGeom prst="ellipse">
              <a:avLst/>
            </a:prstGeom>
            <a:solidFill>
              <a:srgbClr val="FF0000"/>
            </a:solidFill>
            <a:ln>
              <a:noFill/>
            </a:ln>
            <a:extLst>
              <a:ext uri="{91240B29-F687-4F45-9708-019B960494DF}">
                <a14:hiddenLine xmlns:a14="http://schemas.microsoft.com/office/drawing/2010/main" xmlns="" w="9525" algn="ctr">
                  <a:solidFill>
                    <a:srgbClr val="000000"/>
                  </a:solidFill>
                  <a:round/>
                  <a:headEnd/>
                  <a:tailEnd/>
                </a14:hiddenLine>
              </a:ext>
            </a:extLst>
          </p:spPr>
          <p:txBody>
            <a:bodyPr wrap="none" lIns="0" tIns="0" rIns="0" bIns="0" anchor="ctr"/>
            <a:lstStyle>
              <a:lvl1pPr eaLnBrk="0" hangingPunct="0">
                <a:defRPr sz="1600">
                  <a:solidFill>
                    <a:schemeClr val="tx1"/>
                  </a:solidFill>
                  <a:latin typeface="Arial" panose="020B0604020202020204" pitchFamily="34" charset="0"/>
                  <a:ea typeface="黑体" panose="02010609060101010101" pitchFamily="49" charset="-122"/>
                </a:defRPr>
              </a:lvl1pPr>
              <a:lvl2pPr marL="742950" indent="-285750" eaLnBrk="0" hangingPunct="0">
                <a:defRPr sz="1600">
                  <a:solidFill>
                    <a:schemeClr val="tx1"/>
                  </a:solidFill>
                  <a:latin typeface="Arial" panose="020B0604020202020204" pitchFamily="34" charset="0"/>
                  <a:ea typeface="黑体" panose="02010609060101010101" pitchFamily="49" charset="-122"/>
                </a:defRPr>
              </a:lvl2pPr>
              <a:lvl3pPr marL="1143000" indent="-228600" eaLnBrk="0" hangingPunct="0">
                <a:defRPr sz="1600">
                  <a:solidFill>
                    <a:schemeClr val="tx1"/>
                  </a:solidFill>
                  <a:latin typeface="Arial" panose="020B0604020202020204" pitchFamily="34" charset="0"/>
                  <a:ea typeface="黑体" panose="02010609060101010101" pitchFamily="49" charset="-122"/>
                </a:defRPr>
              </a:lvl3pPr>
              <a:lvl4pPr marL="1600200" indent="-228600" eaLnBrk="0" hangingPunct="0">
                <a:defRPr sz="1600">
                  <a:solidFill>
                    <a:schemeClr val="tx1"/>
                  </a:solidFill>
                  <a:latin typeface="Arial" panose="020B0604020202020204" pitchFamily="34" charset="0"/>
                  <a:ea typeface="黑体" panose="02010609060101010101" pitchFamily="49" charset="-122"/>
                </a:defRPr>
              </a:lvl4pPr>
              <a:lvl5pPr marL="2057400" indent="-228600" eaLnBrk="0" hangingPunct="0">
                <a:defRPr sz="1600">
                  <a:solidFill>
                    <a:schemeClr val="tx1"/>
                  </a:solidFill>
                  <a:latin typeface="Arial" panose="020B0604020202020204" pitchFamily="34" charset="0"/>
                  <a:ea typeface="黑体" panose="02010609060101010101" pitchFamily="49" charset="-122"/>
                </a:defRPr>
              </a:lvl5pPr>
              <a:lvl6pPr marL="25146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6pPr>
              <a:lvl7pPr marL="29718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7pPr>
              <a:lvl8pPr marL="34290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8pPr>
              <a:lvl9pPr marL="38862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9pPr>
            </a:lstStyle>
            <a:p>
              <a:pPr eaLnBrk="1" hangingPunct="1"/>
              <a:r>
                <a:rPr lang="en-US" altLang="zh-CN" sz="700">
                  <a:ea typeface="宋体" panose="02010600030101010101" pitchFamily="2" charset="-122"/>
                </a:rPr>
                <a:t>30</a:t>
              </a:r>
            </a:p>
          </p:txBody>
        </p:sp>
        <p:sp>
          <p:nvSpPr>
            <p:cNvPr id="17" name="Oval 21"/>
            <p:cNvSpPr>
              <a:spLocks noChangeArrowheads="1"/>
            </p:cNvSpPr>
            <p:nvPr/>
          </p:nvSpPr>
          <p:spPr bwMode="auto">
            <a:xfrm>
              <a:off x="2835" y="1791"/>
              <a:ext cx="90" cy="90"/>
            </a:xfrm>
            <a:prstGeom prst="ellipse">
              <a:avLst/>
            </a:prstGeom>
            <a:solidFill>
              <a:srgbClr val="FF0000"/>
            </a:solidFill>
            <a:ln>
              <a:noFill/>
            </a:ln>
            <a:extLst>
              <a:ext uri="{91240B29-F687-4F45-9708-019B960494DF}">
                <a14:hiddenLine xmlns:a14="http://schemas.microsoft.com/office/drawing/2010/main" xmlns="" w="9525" algn="ctr">
                  <a:solidFill>
                    <a:srgbClr val="000000"/>
                  </a:solidFill>
                  <a:round/>
                  <a:headEnd/>
                  <a:tailEnd/>
                </a14:hiddenLine>
              </a:ext>
            </a:extLst>
          </p:spPr>
          <p:txBody>
            <a:bodyPr wrap="none" lIns="0" tIns="0" rIns="0" bIns="0" anchor="ctr"/>
            <a:lstStyle>
              <a:lvl1pPr eaLnBrk="0" hangingPunct="0">
                <a:defRPr sz="1600">
                  <a:solidFill>
                    <a:schemeClr val="tx1"/>
                  </a:solidFill>
                  <a:latin typeface="Arial" panose="020B0604020202020204" pitchFamily="34" charset="0"/>
                  <a:ea typeface="黑体" panose="02010609060101010101" pitchFamily="49" charset="-122"/>
                </a:defRPr>
              </a:lvl1pPr>
              <a:lvl2pPr marL="742950" indent="-285750" eaLnBrk="0" hangingPunct="0">
                <a:defRPr sz="1600">
                  <a:solidFill>
                    <a:schemeClr val="tx1"/>
                  </a:solidFill>
                  <a:latin typeface="Arial" panose="020B0604020202020204" pitchFamily="34" charset="0"/>
                  <a:ea typeface="黑体" panose="02010609060101010101" pitchFamily="49" charset="-122"/>
                </a:defRPr>
              </a:lvl2pPr>
              <a:lvl3pPr marL="1143000" indent="-228600" eaLnBrk="0" hangingPunct="0">
                <a:defRPr sz="1600">
                  <a:solidFill>
                    <a:schemeClr val="tx1"/>
                  </a:solidFill>
                  <a:latin typeface="Arial" panose="020B0604020202020204" pitchFamily="34" charset="0"/>
                  <a:ea typeface="黑体" panose="02010609060101010101" pitchFamily="49" charset="-122"/>
                </a:defRPr>
              </a:lvl3pPr>
              <a:lvl4pPr marL="1600200" indent="-228600" eaLnBrk="0" hangingPunct="0">
                <a:defRPr sz="1600">
                  <a:solidFill>
                    <a:schemeClr val="tx1"/>
                  </a:solidFill>
                  <a:latin typeface="Arial" panose="020B0604020202020204" pitchFamily="34" charset="0"/>
                  <a:ea typeface="黑体" panose="02010609060101010101" pitchFamily="49" charset="-122"/>
                </a:defRPr>
              </a:lvl4pPr>
              <a:lvl5pPr marL="2057400" indent="-228600" eaLnBrk="0" hangingPunct="0">
                <a:defRPr sz="1600">
                  <a:solidFill>
                    <a:schemeClr val="tx1"/>
                  </a:solidFill>
                  <a:latin typeface="Arial" panose="020B0604020202020204" pitchFamily="34" charset="0"/>
                  <a:ea typeface="黑体" panose="02010609060101010101" pitchFamily="49" charset="-122"/>
                </a:defRPr>
              </a:lvl5pPr>
              <a:lvl6pPr marL="25146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6pPr>
              <a:lvl7pPr marL="29718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7pPr>
              <a:lvl8pPr marL="34290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8pPr>
              <a:lvl9pPr marL="38862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9pPr>
            </a:lstStyle>
            <a:p>
              <a:pPr eaLnBrk="1" hangingPunct="1"/>
              <a:r>
                <a:rPr lang="en-US" altLang="zh-CN" sz="700">
                  <a:ea typeface="宋体" panose="02010600030101010101" pitchFamily="2" charset="-122"/>
                </a:rPr>
                <a:t>31</a:t>
              </a:r>
            </a:p>
          </p:txBody>
        </p:sp>
        <p:sp>
          <p:nvSpPr>
            <p:cNvPr id="18" name="Oval 21"/>
            <p:cNvSpPr>
              <a:spLocks noChangeArrowheads="1"/>
            </p:cNvSpPr>
            <p:nvPr/>
          </p:nvSpPr>
          <p:spPr bwMode="auto">
            <a:xfrm>
              <a:off x="2490" y="1921"/>
              <a:ext cx="90" cy="90"/>
            </a:xfrm>
            <a:prstGeom prst="ellipse">
              <a:avLst/>
            </a:prstGeom>
            <a:solidFill>
              <a:srgbClr val="FFCC99"/>
            </a:solidFill>
            <a:ln>
              <a:noFill/>
            </a:ln>
            <a:extLst>
              <a:ext uri="{91240B29-F687-4F45-9708-019B960494DF}">
                <a14:hiddenLine xmlns:a14="http://schemas.microsoft.com/office/drawing/2010/main" xmlns="" w="9525" algn="ctr">
                  <a:solidFill>
                    <a:srgbClr val="000000"/>
                  </a:solidFill>
                  <a:round/>
                  <a:headEnd/>
                  <a:tailEnd/>
                </a14:hiddenLine>
              </a:ext>
            </a:extLst>
          </p:spPr>
          <p:txBody>
            <a:bodyPr wrap="none" lIns="0" tIns="0" rIns="0" bIns="0" anchor="ctr"/>
            <a:lstStyle>
              <a:lvl1pPr eaLnBrk="0" hangingPunct="0">
                <a:defRPr sz="1600">
                  <a:solidFill>
                    <a:schemeClr val="tx1"/>
                  </a:solidFill>
                  <a:latin typeface="Arial" panose="020B0604020202020204" pitchFamily="34" charset="0"/>
                  <a:ea typeface="黑体" panose="02010609060101010101" pitchFamily="49" charset="-122"/>
                </a:defRPr>
              </a:lvl1pPr>
              <a:lvl2pPr marL="742950" indent="-285750" eaLnBrk="0" hangingPunct="0">
                <a:defRPr sz="1600">
                  <a:solidFill>
                    <a:schemeClr val="tx1"/>
                  </a:solidFill>
                  <a:latin typeface="Arial" panose="020B0604020202020204" pitchFamily="34" charset="0"/>
                  <a:ea typeface="黑体" panose="02010609060101010101" pitchFamily="49" charset="-122"/>
                </a:defRPr>
              </a:lvl2pPr>
              <a:lvl3pPr marL="1143000" indent="-228600" eaLnBrk="0" hangingPunct="0">
                <a:defRPr sz="1600">
                  <a:solidFill>
                    <a:schemeClr val="tx1"/>
                  </a:solidFill>
                  <a:latin typeface="Arial" panose="020B0604020202020204" pitchFamily="34" charset="0"/>
                  <a:ea typeface="黑体" panose="02010609060101010101" pitchFamily="49" charset="-122"/>
                </a:defRPr>
              </a:lvl3pPr>
              <a:lvl4pPr marL="1600200" indent="-228600" eaLnBrk="0" hangingPunct="0">
                <a:defRPr sz="1600">
                  <a:solidFill>
                    <a:schemeClr val="tx1"/>
                  </a:solidFill>
                  <a:latin typeface="Arial" panose="020B0604020202020204" pitchFamily="34" charset="0"/>
                  <a:ea typeface="黑体" panose="02010609060101010101" pitchFamily="49" charset="-122"/>
                </a:defRPr>
              </a:lvl4pPr>
              <a:lvl5pPr marL="2057400" indent="-228600" eaLnBrk="0" hangingPunct="0">
                <a:defRPr sz="1600">
                  <a:solidFill>
                    <a:schemeClr val="tx1"/>
                  </a:solidFill>
                  <a:latin typeface="Arial" panose="020B0604020202020204" pitchFamily="34" charset="0"/>
                  <a:ea typeface="黑体" panose="02010609060101010101" pitchFamily="49" charset="-122"/>
                </a:defRPr>
              </a:lvl5pPr>
              <a:lvl6pPr marL="25146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6pPr>
              <a:lvl7pPr marL="29718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7pPr>
              <a:lvl8pPr marL="34290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8pPr>
              <a:lvl9pPr marL="38862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9pPr>
            </a:lstStyle>
            <a:p>
              <a:pPr eaLnBrk="1" hangingPunct="1"/>
              <a:r>
                <a:rPr lang="en-US" altLang="zh-CN" sz="700">
                  <a:ea typeface="宋体" panose="02010600030101010101" pitchFamily="2" charset="-122"/>
                </a:rPr>
                <a:t>1</a:t>
              </a:r>
            </a:p>
          </p:txBody>
        </p:sp>
        <p:sp>
          <p:nvSpPr>
            <p:cNvPr id="19" name="Oval 21"/>
            <p:cNvSpPr>
              <a:spLocks noChangeArrowheads="1"/>
            </p:cNvSpPr>
            <p:nvPr/>
          </p:nvSpPr>
          <p:spPr bwMode="auto">
            <a:xfrm>
              <a:off x="2421" y="1604"/>
              <a:ext cx="90" cy="90"/>
            </a:xfrm>
            <a:prstGeom prst="ellipse">
              <a:avLst/>
            </a:prstGeom>
            <a:solidFill>
              <a:srgbClr val="808000"/>
            </a:solidFill>
            <a:ln>
              <a:noFill/>
            </a:ln>
            <a:extLst>
              <a:ext uri="{91240B29-F687-4F45-9708-019B960494DF}">
                <a14:hiddenLine xmlns:a14="http://schemas.microsoft.com/office/drawing/2010/main" xmlns="" w="9525" algn="ctr">
                  <a:solidFill>
                    <a:srgbClr val="000000"/>
                  </a:solidFill>
                  <a:round/>
                  <a:headEnd/>
                  <a:tailEnd/>
                </a14:hiddenLine>
              </a:ext>
            </a:extLst>
          </p:spPr>
          <p:txBody>
            <a:bodyPr wrap="none" lIns="0" tIns="0" rIns="0" bIns="0" anchor="ctr"/>
            <a:lstStyle>
              <a:lvl1pPr eaLnBrk="0" hangingPunct="0">
                <a:defRPr sz="1600">
                  <a:solidFill>
                    <a:schemeClr val="tx1"/>
                  </a:solidFill>
                  <a:latin typeface="Arial" panose="020B0604020202020204" pitchFamily="34" charset="0"/>
                  <a:ea typeface="黑体" panose="02010609060101010101" pitchFamily="49" charset="-122"/>
                </a:defRPr>
              </a:lvl1pPr>
              <a:lvl2pPr marL="742950" indent="-285750" eaLnBrk="0" hangingPunct="0">
                <a:defRPr sz="1600">
                  <a:solidFill>
                    <a:schemeClr val="tx1"/>
                  </a:solidFill>
                  <a:latin typeface="Arial" panose="020B0604020202020204" pitchFamily="34" charset="0"/>
                  <a:ea typeface="黑体" panose="02010609060101010101" pitchFamily="49" charset="-122"/>
                </a:defRPr>
              </a:lvl2pPr>
              <a:lvl3pPr marL="1143000" indent="-228600" eaLnBrk="0" hangingPunct="0">
                <a:defRPr sz="1600">
                  <a:solidFill>
                    <a:schemeClr val="tx1"/>
                  </a:solidFill>
                  <a:latin typeface="Arial" panose="020B0604020202020204" pitchFamily="34" charset="0"/>
                  <a:ea typeface="黑体" panose="02010609060101010101" pitchFamily="49" charset="-122"/>
                </a:defRPr>
              </a:lvl3pPr>
              <a:lvl4pPr marL="1600200" indent="-228600" eaLnBrk="0" hangingPunct="0">
                <a:defRPr sz="1600">
                  <a:solidFill>
                    <a:schemeClr val="tx1"/>
                  </a:solidFill>
                  <a:latin typeface="Arial" panose="020B0604020202020204" pitchFamily="34" charset="0"/>
                  <a:ea typeface="黑体" panose="02010609060101010101" pitchFamily="49" charset="-122"/>
                </a:defRPr>
              </a:lvl4pPr>
              <a:lvl5pPr marL="2057400" indent="-228600" eaLnBrk="0" hangingPunct="0">
                <a:defRPr sz="1600">
                  <a:solidFill>
                    <a:schemeClr val="tx1"/>
                  </a:solidFill>
                  <a:latin typeface="Arial" panose="020B0604020202020204" pitchFamily="34" charset="0"/>
                  <a:ea typeface="黑体" panose="02010609060101010101" pitchFamily="49" charset="-122"/>
                </a:defRPr>
              </a:lvl5pPr>
              <a:lvl6pPr marL="25146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6pPr>
              <a:lvl7pPr marL="29718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7pPr>
              <a:lvl8pPr marL="34290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8pPr>
              <a:lvl9pPr marL="38862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9pPr>
            </a:lstStyle>
            <a:p>
              <a:pPr eaLnBrk="1" hangingPunct="1"/>
              <a:r>
                <a:rPr lang="en-US" altLang="zh-CN" sz="700">
                  <a:ea typeface="宋体" panose="02010600030101010101" pitchFamily="2" charset="-122"/>
                </a:rPr>
                <a:t>24</a:t>
              </a:r>
            </a:p>
          </p:txBody>
        </p:sp>
        <p:sp>
          <p:nvSpPr>
            <p:cNvPr id="20" name="Oval 21"/>
            <p:cNvSpPr>
              <a:spLocks noChangeArrowheads="1"/>
            </p:cNvSpPr>
            <p:nvPr/>
          </p:nvSpPr>
          <p:spPr bwMode="auto">
            <a:xfrm>
              <a:off x="2802" y="1407"/>
              <a:ext cx="90" cy="90"/>
            </a:xfrm>
            <a:prstGeom prst="ellipse">
              <a:avLst/>
            </a:prstGeom>
            <a:solidFill>
              <a:srgbClr val="808000"/>
            </a:solidFill>
            <a:ln>
              <a:noFill/>
            </a:ln>
            <a:extLst>
              <a:ext uri="{91240B29-F687-4F45-9708-019B960494DF}">
                <a14:hiddenLine xmlns:a14="http://schemas.microsoft.com/office/drawing/2010/main" xmlns="" w="9525" algn="ctr">
                  <a:solidFill>
                    <a:srgbClr val="000000"/>
                  </a:solidFill>
                  <a:round/>
                  <a:headEnd/>
                  <a:tailEnd/>
                </a14:hiddenLine>
              </a:ext>
            </a:extLst>
          </p:spPr>
          <p:txBody>
            <a:bodyPr wrap="none" lIns="0" tIns="0" rIns="0" bIns="0" anchor="ctr"/>
            <a:lstStyle>
              <a:lvl1pPr eaLnBrk="0" hangingPunct="0">
                <a:defRPr sz="1600">
                  <a:solidFill>
                    <a:schemeClr val="tx1"/>
                  </a:solidFill>
                  <a:latin typeface="Arial" panose="020B0604020202020204" pitchFamily="34" charset="0"/>
                  <a:ea typeface="黑体" panose="02010609060101010101" pitchFamily="49" charset="-122"/>
                </a:defRPr>
              </a:lvl1pPr>
              <a:lvl2pPr marL="742950" indent="-285750" eaLnBrk="0" hangingPunct="0">
                <a:defRPr sz="1600">
                  <a:solidFill>
                    <a:schemeClr val="tx1"/>
                  </a:solidFill>
                  <a:latin typeface="Arial" panose="020B0604020202020204" pitchFamily="34" charset="0"/>
                  <a:ea typeface="黑体" panose="02010609060101010101" pitchFamily="49" charset="-122"/>
                </a:defRPr>
              </a:lvl2pPr>
              <a:lvl3pPr marL="1143000" indent="-228600" eaLnBrk="0" hangingPunct="0">
                <a:defRPr sz="1600">
                  <a:solidFill>
                    <a:schemeClr val="tx1"/>
                  </a:solidFill>
                  <a:latin typeface="Arial" panose="020B0604020202020204" pitchFamily="34" charset="0"/>
                  <a:ea typeface="黑体" panose="02010609060101010101" pitchFamily="49" charset="-122"/>
                </a:defRPr>
              </a:lvl3pPr>
              <a:lvl4pPr marL="1600200" indent="-228600" eaLnBrk="0" hangingPunct="0">
                <a:defRPr sz="1600">
                  <a:solidFill>
                    <a:schemeClr val="tx1"/>
                  </a:solidFill>
                  <a:latin typeface="Arial" panose="020B0604020202020204" pitchFamily="34" charset="0"/>
                  <a:ea typeface="黑体" panose="02010609060101010101" pitchFamily="49" charset="-122"/>
                </a:defRPr>
              </a:lvl4pPr>
              <a:lvl5pPr marL="2057400" indent="-228600" eaLnBrk="0" hangingPunct="0">
                <a:defRPr sz="1600">
                  <a:solidFill>
                    <a:schemeClr val="tx1"/>
                  </a:solidFill>
                  <a:latin typeface="Arial" panose="020B0604020202020204" pitchFamily="34" charset="0"/>
                  <a:ea typeface="黑体" panose="02010609060101010101" pitchFamily="49" charset="-122"/>
                </a:defRPr>
              </a:lvl5pPr>
              <a:lvl6pPr marL="25146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6pPr>
              <a:lvl7pPr marL="29718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7pPr>
              <a:lvl8pPr marL="34290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8pPr>
              <a:lvl9pPr marL="38862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9pPr>
            </a:lstStyle>
            <a:p>
              <a:pPr eaLnBrk="1" hangingPunct="1"/>
              <a:r>
                <a:rPr lang="en-US" altLang="zh-CN" sz="700">
                  <a:ea typeface="宋体" panose="02010600030101010101" pitchFamily="2" charset="-122"/>
                </a:rPr>
                <a:t>25</a:t>
              </a:r>
            </a:p>
          </p:txBody>
        </p:sp>
        <p:sp>
          <p:nvSpPr>
            <p:cNvPr id="21" name="Oval 21"/>
            <p:cNvSpPr>
              <a:spLocks noChangeArrowheads="1"/>
            </p:cNvSpPr>
            <p:nvPr/>
          </p:nvSpPr>
          <p:spPr bwMode="auto">
            <a:xfrm>
              <a:off x="2762" y="1213"/>
              <a:ext cx="90" cy="90"/>
            </a:xfrm>
            <a:prstGeom prst="ellipse">
              <a:avLst/>
            </a:prstGeom>
            <a:solidFill>
              <a:srgbClr val="808000"/>
            </a:solidFill>
            <a:ln>
              <a:noFill/>
            </a:ln>
            <a:extLst>
              <a:ext uri="{91240B29-F687-4F45-9708-019B960494DF}">
                <a14:hiddenLine xmlns:a14="http://schemas.microsoft.com/office/drawing/2010/main" xmlns="" w="9525" algn="ctr">
                  <a:solidFill>
                    <a:srgbClr val="000000"/>
                  </a:solidFill>
                  <a:round/>
                  <a:headEnd/>
                  <a:tailEnd/>
                </a14:hiddenLine>
              </a:ext>
            </a:extLst>
          </p:spPr>
          <p:txBody>
            <a:bodyPr wrap="none" lIns="0" tIns="0" rIns="0" bIns="0" anchor="ctr"/>
            <a:lstStyle>
              <a:lvl1pPr eaLnBrk="0" hangingPunct="0">
                <a:defRPr sz="1600">
                  <a:solidFill>
                    <a:schemeClr val="tx1"/>
                  </a:solidFill>
                  <a:latin typeface="Arial" panose="020B0604020202020204" pitchFamily="34" charset="0"/>
                  <a:ea typeface="黑体" panose="02010609060101010101" pitchFamily="49" charset="-122"/>
                </a:defRPr>
              </a:lvl1pPr>
              <a:lvl2pPr marL="742950" indent="-285750" eaLnBrk="0" hangingPunct="0">
                <a:defRPr sz="1600">
                  <a:solidFill>
                    <a:schemeClr val="tx1"/>
                  </a:solidFill>
                  <a:latin typeface="Arial" panose="020B0604020202020204" pitchFamily="34" charset="0"/>
                  <a:ea typeface="黑体" panose="02010609060101010101" pitchFamily="49" charset="-122"/>
                </a:defRPr>
              </a:lvl2pPr>
              <a:lvl3pPr marL="1143000" indent="-228600" eaLnBrk="0" hangingPunct="0">
                <a:defRPr sz="1600">
                  <a:solidFill>
                    <a:schemeClr val="tx1"/>
                  </a:solidFill>
                  <a:latin typeface="Arial" panose="020B0604020202020204" pitchFamily="34" charset="0"/>
                  <a:ea typeface="黑体" panose="02010609060101010101" pitchFamily="49" charset="-122"/>
                </a:defRPr>
              </a:lvl3pPr>
              <a:lvl4pPr marL="1600200" indent="-228600" eaLnBrk="0" hangingPunct="0">
                <a:defRPr sz="1600">
                  <a:solidFill>
                    <a:schemeClr val="tx1"/>
                  </a:solidFill>
                  <a:latin typeface="Arial" panose="020B0604020202020204" pitchFamily="34" charset="0"/>
                  <a:ea typeface="黑体" panose="02010609060101010101" pitchFamily="49" charset="-122"/>
                </a:defRPr>
              </a:lvl4pPr>
              <a:lvl5pPr marL="2057400" indent="-228600" eaLnBrk="0" hangingPunct="0">
                <a:defRPr sz="1600">
                  <a:solidFill>
                    <a:schemeClr val="tx1"/>
                  </a:solidFill>
                  <a:latin typeface="Arial" panose="020B0604020202020204" pitchFamily="34" charset="0"/>
                  <a:ea typeface="黑体" panose="02010609060101010101" pitchFamily="49" charset="-122"/>
                </a:defRPr>
              </a:lvl5pPr>
              <a:lvl6pPr marL="25146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6pPr>
              <a:lvl7pPr marL="29718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7pPr>
              <a:lvl8pPr marL="34290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8pPr>
              <a:lvl9pPr marL="38862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9pPr>
            </a:lstStyle>
            <a:p>
              <a:pPr eaLnBrk="1" hangingPunct="1"/>
              <a:r>
                <a:rPr lang="en-US" altLang="zh-CN" sz="700">
                  <a:ea typeface="宋体" panose="02010600030101010101" pitchFamily="2" charset="-122"/>
                </a:rPr>
                <a:t>22</a:t>
              </a:r>
            </a:p>
          </p:txBody>
        </p:sp>
        <p:sp>
          <p:nvSpPr>
            <p:cNvPr id="22" name="Oval 21"/>
            <p:cNvSpPr>
              <a:spLocks noChangeArrowheads="1"/>
            </p:cNvSpPr>
            <p:nvPr/>
          </p:nvSpPr>
          <p:spPr bwMode="auto">
            <a:xfrm>
              <a:off x="2427" y="1219"/>
              <a:ext cx="90" cy="90"/>
            </a:xfrm>
            <a:prstGeom prst="ellipse">
              <a:avLst/>
            </a:prstGeom>
            <a:solidFill>
              <a:srgbClr val="808000"/>
            </a:solidFill>
            <a:ln>
              <a:noFill/>
            </a:ln>
            <a:extLst>
              <a:ext uri="{91240B29-F687-4F45-9708-019B960494DF}">
                <a14:hiddenLine xmlns:a14="http://schemas.microsoft.com/office/drawing/2010/main" xmlns="" w="9525" algn="ctr">
                  <a:solidFill>
                    <a:srgbClr val="000000"/>
                  </a:solidFill>
                  <a:round/>
                  <a:headEnd/>
                  <a:tailEnd/>
                </a14:hiddenLine>
              </a:ext>
            </a:extLst>
          </p:spPr>
          <p:txBody>
            <a:bodyPr wrap="none" lIns="0" tIns="0" rIns="0" bIns="0" anchor="ctr"/>
            <a:lstStyle>
              <a:lvl1pPr eaLnBrk="0" hangingPunct="0">
                <a:defRPr sz="1600">
                  <a:solidFill>
                    <a:schemeClr val="tx1"/>
                  </a:solidFill>
                  <a:latin typeface="Arial" panose="020B0604020202020204" pitchFamily="34" charset="0"/>
                  <a:ea typeface="黑体" panose="02010609060101010101" pitchFamily="49" charset="-122"/>
                </a:defRPr>
              </a:lvl1pPr>
              <a:lvl2pPr marL="742950" indent="-285750" eaLnBrk="0" hangingPunct="0">
                <a:defRPr sz="1600">
                  <a:solidFill>
                    <a:schemeClr val="tx1"/>
                  </a:solidFill>
                  <a:latin typeface="Arial" panose="020B0604020202020204" pitchFamily="34" charset="0"/>
                  <a:ea typeface="黑体" panose="02010609060101010101" pitchFamily="49" charset="-122"/>
                </a:defRPr>
              </a:lvl2pPr>
              <a:lvl3pPr marL="1143000" indent="-228600" eaLnBrk="0" hangingPunct="0">
                <a:defRPr sz="1600">
                  <a:solidFill>
                    <a:schemeClr val="tx1"/>
                  </a:solidFill>
                  <a:latin typeface="Arial" panose="020B0604020202020204" pitchFamily="34" charset="0"/>
                  <a:ea typeface="黑体" panose="02010609060101010101" pitchFamily="49" charset="-122"/>
                </a:defRPr>
              </a:lvl3pPr>
              <a:lvl4pPr marL="1600200" indent="-228600" eaLnBrk="0" hangingPunct="0">
                <a:defRPr sz="1600">
                  <a:solidFill>
                    <a:schemeClr val="tx1"/>
                  </a:solidFill>
                  <a:latin typeface="Arial" panose="020B0604020202020204" pitchFamily="34" charset="0"/>
                  <a:ea typeface="黑体" panose="02010609060101010101" pitchFamily="49" charset="-122"/>
                </a:defRPr>
              </a:lvl4pPr>
              <a:lvl5pPr marL="2057400" indent="-228600" eaLnBrk="0" hangingPunct="0">
                <a:defRPr sz="1600">
                  <a:solidFill>
                    <a:schemeClr val="tx1"/>
                  </a:solidFill>
                  <a:latin typeface="Arial" panose="020B0604020202020204" pitchFamily="34" charset="0"/>
                  <a:ea typeface="黑体" panose="02010609060101010101" pitchFamily="49" charset="-122"/>
                </a:defRPr>
              </a:lvl5pPr>
              <a:lvl6pPr marL="25146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6pPr>
              <a:lvl7pPr marL="29718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7pPr>
              <a:lvl8pPr marL="34290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8pPr>
              <a:lvl9pPr marL="38862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9pPr>
            </a:lstStyle>
            <a:p>
              <a:pPr eaLnBrk="1" hangingPunct="1"/>
              <a:r>
                <a:rPr lang="en-US" altLang="zh-CN" sz="700">
                  <a:ea typeface="宋体" panose="02010600030101010101" pitchFamily="2" charset="-122"/>
                </a:rPr>
                <a:t>23</a:t>
              </a:r>
            </a:p>
          </p:txBody>
        </p:sp>
        <p:sp>
          <p:nvSpPr>
            <p:cNvPr id="23" name="Oval 21"/>
            <p:cNvSpPr>
              <a:spLocks noChangeArrowheads="1"/>
            </p:cNvSpPr>
            <p:nvPr/>
          </p:nvSpPr>
          <p:spPr bwMode="auto">
            <a:xfrm>
              <a:off x="2557" y="811"/>
              <a:ext cx="90" cy="90"/>
            </a:xfrm>
            <a:prstGeom prst="ellipse">
              <a:avLst/>
            </a:prstGeom>
            <a:solidFill>
              <a:srgbClr val="808000"/>
            </a:solidFill>
            <a:ln>
              <a:noFill/>
            </a:ln>
            <a:extLst>
              <a:ext uri="{91240B29-F687-4F45-9708-019B960494DF}">
                <a14:hiddenLine xmlns:a14="http://schemas.microsoft.com/office/drawing/2010/main" xmlns="" w="9525" algn="ctr">
                  <a:solidFill>
                    <a:srgbClr val="000000"/>
                  </a:solidFill>
                  <a:round/>
                  <a:headEnd/>
                  <a:tailEnd/>
                </a14:hiddenLine>
              </a:ext>
            </a:extLst>
          </p:spPr>
          <p:txBody>
            <a:bodyPr wrap="none" lIns="0" tIns="0" rIns="0" bIns="0" anchor="ctr"/>
            <a:lstStyle>
              <a:lvl1pPr eaLnBrk="0" hangingPunct="0">
                <a:defRPr sz="1600">
                  <a:solidFill>
                    <a:schemeClr val="tx1"/>
                  </a:solidFill>
                  <a:latin typeface="Arial" panose="020B0604020202020204" pitchFamily="34" charset="0"/>
                  <a:ea typeface="黑体" panose="02010609060101010101" pitchFamily="49" charset="-122"/>
                </a:defRPr>
              </a:lvl1pPr>
              <a:lvl2pPr marL="742950" indent="-285750" eaLnBrk="0" hangingPunct="0">
                <a:defRPr sz="1600">
                  <a:solidFill>
                    <a:schemeClr val="tx1"/>
                  </a:solidFill>
                  <a:latin typeface="Arial" panose="020B0604020202020204" pitchFamily="34" charset="0"/>
                  <a:ea typeface="黑体" panose="02010609060101010101" pitchFamily="49" charset="-122"/>
                </a:defRPr>
              </a:lvl2pPr>
              <a:lvl3pPr marL="1143000" indent="-228600" eaLnBrk="0" hangingPunct="0">
                <a:defRPr sz="1600">
                  <a:solidFill>
                    <a:schemeClr val="tx1"/>
                  </a:solidFill>
                  <a:latin typeface="Arial" panose="020B0604020202020204" pitchFamily="34" charset="0"/>
                  <a:ea typeface="黑体" panose="02010609060101010101" pitchFamily="49" charset="-122"/>
                </a:defRPr>
              </a:lvl3pPr>
              <a:lvl4pPr marL="1600200" indent="-228600" eaLnBrk="0" hangingPunct="0">
                <a:defRPr sz="1600">
                  <a:solidFill>
                    <a:schemeClr val="tx1"/>
                  </a:solidFill>
                  <a:latin typeface="Arial" panose="020B0604020202020204" pitchFamily="34" charset="0"/>
                  <a:ea typeface="黑体" panose="02010609060101010101" pitchFamily="49" charset="-122"/>
                </a:defRPr>
              </a:lvl4pPr>
              <a:lvl5pPr marL="2057400" indent="-228600" eaLnBrk="0" hangingPunct="0">
                <a:defRPr sz="1600">
                  <a:solidFill>
                    <a:schemeClr val="tx1"/>
                  </a:solidFill>
                  <a:latin typeface="Arial" panose="020B0604020202020204" pitchFamily="34" charset="0"/>
                  <a:ea typeface="黑体" panose="02010609060101010101" pitchFamily="49" charset="-122"/>
                </a:defRPr>
              </a:lvl5pPr>
              <a:lvl6pPr marL="25146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6pPr>
              <a:lvl7pPr marL="29718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7pPr>
              <a:lvl8pPr marL="34290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8pPr>
              <a:lvl9pPr marL="38862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9pPr>
            </a:lstStyle>
            <a:p>
              <a:pPr eaLnBrk="1" hangingPunct="1"/>
              <a:r>
                <a:rPr lang="en-US" altLang="zh-CN" sz="700">
                  <a:ea typeface="宋体" panose="02010600030101010101" pitchFamily="2" charset="-122"/>
                </a:rPr>
                <a:t>19</a:t>
              </a:r>
            </a:p>
          </p:txBody>
        </p:sp>
        <p:sp>
          <p:nvSpPr>
            <p:cNvPr id="24" name="Oval 21"/>
            <p:cNvSpPr>
              <a:spLocks noChangeArrowheads="1"/>
            </p:cNvSpPr>
            <p:nvPr/>
          </p:nvSpPr>
          <p:spPr bwMode="auto">
            <a:xfrm>
              <a:off x="2614" y="1014"/>
              <a:ext cx="90" cy="90"/>
            </a:xfrm>
            <a:prstGeom prst="ellipse">
              <a:avLst/>
            </a:prstGeom>
            <a:solidFill>
              <a:srgbClr val="808000"/>
            </a:solidFill>
            <a:ln>
              <a:noFill/>
            </a:ln>
            <a:extLst>
              <a:ext uri="{91240B29-F687-4F45-9708-019B960494DF}">
                <a14:hiddenLine xmlns:a14="http://schemas.microsoft.com/office/drawing/2010/main" xmlns="" w="9525" algn="ctr">
                  <a:solidFill>
                    <a:srgbClr val="000000"/>
                  </a:solidFill>
                  <a:round/>
                  <a:headEnd/>
                  <a:tailEnd/>
                </a14:hiddenLine>
              </a:ext>
            </a:extLst>
          </p:spPr>
          <p:txBody>
            <a:bodyPr wrap="none" lIns="0" tIns="0" rIns="0" bIns="0" anchor="ctr"/>
            <a:lstStyle>
              <a:lvl1pPr eaLnBrk="0" hangingPunct="0">
                <a:defRPr sz="1600">
                  <a:solidFill>
                    <a:schemeClr val="tx1"/>
                  </a:solidFill>
                  <a:latin typeface="Arial" panose="020B0604020202020204" pitchFamily="34" charset="0"/>
                  <a:ea typeface="黑体" panose="02010609060101010101" pitchFamily="49" charset="-122"/>
                </a:defRPr>
              </a:lvl1pPr>
              <a:lvl2pPr marL="742950" indent="-285750" eaLnBrk="0" hangingPunct="0">
                <a:defRPr sz="1600">
                  <a:solidFill>
                    <a:schemeClr val="tx1"/>
                  </a:solidFill>
                  <a:latin typeface="Arial" panose="020B0604020202020204" pitchFamily="34" charset="0"/>
                  <a:ea typeface="黑体" panose="02010609060101010101" pitchFamily="49" charset="-122"/>
                </a:defRPr>
              </a:lvl2pPr>
              <a:lvl3pPr marL="1143000" indent="-228600" eaLnBrk="0" hangingPunct="0">
                <a:defRPr sz="1600">
                  <a:solidFill>
                    <a:schemeClr val="tx1"/>
                  </a:solidFill>
                  <a:latin typeface="Arial" panose="020B0604020202020204" pitchFamily="34" charset="0"/>
                  <a:ea typeface="黑体" panose="02010609060101010101" pitchFamily="49" charset="-122"/>
                </a:defRPr>
              </a:lvl3pPr>
              <a:lvl4pPr marL="1600200" indent="-228600" eaLnBrk="0" hangingPunct="0">
                <a:defRPr sz="1600">
                  <a:solidFill>
                    <a:schemeClr val="tx1"/>
                  </a:solidFill>
                  <a:latin typeface="Arial" panose="020B0604020202020204" pitchFamily="34" charset="0"/>
                  <a:ea typeface="黑体" panose="02010609060101010101" pitchFamily="49" charset="-122"/>
                </a:defRPr>
              </a:lvl4pPr>
              <a:lvl5pPr marL="2057400" indent="-228600" eaLnBrk="0" hangingPunct="0">
                <a:defRPr sz="1600">
                  <a:solidFill>
                    <a:schemeClr val="tx1"/>
                  </a:solidFill>
                  <a:latin typeface="Arial" panose="020B0604020202020204" pitchFamily="34" charset="0"/>
                  <a:ea typeface="黑体" panose="02010609060101010101" pitchFamily="49" charset="-122"/>
                </a:defRPr>
              </a:lvl5pPr>
              <a:lvl6pPr marL="25146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6pPr>
              <a:lvl7pPr marL="29718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7pPr>
              <a:lvl8pPr marL="34290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8pPr>
              <a:lvl9pPr marL="38862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9pPr>
            </a:lstStyle>
            <a:p>
              <a:pPr eaLnBrk="1" hangingPunct="1"/>
              <a:r>
                <a:rPr lang="en-US" altLang="zh-CN" sz="700">
                  <a:ea typeface="宋体" panose="02010600030101010101" pitchFamily="2" charset="-122"/>
                </a:rPr>
                <a:t>20</a:t>
              </a:r>
            </a:p>
          </p:txBody>
        </p:sp>
        <p:sp>
          <p:nvSpPr>
            <p:cNvPr id="25" name="Oval 21"/>
            <p:cNvSpPr>
              <a:spLocks noChangeArrowheads="1"/>
            </p:cNvSpPr>
            <p:nvPr/>
          </p:nvSpPr>
          <p:spPr bwMode="auto">
            <a:xfrm>
              <a:off x="2224" y="754"/>
              <a:ext cx="90" cy="90"/>
            </a:xfrm>
            <a:prstGeom prst="ellipse">
              <a:avLst/>
            </a:prstGeom>
            <a:solidFill>
              <a:srgbClr val="808000"/>
            </a:solidFill>
            <a:ln>
              <a:noFill/>
            </a:ln>
            <a:extLst>
              <a:ext uri="{91240B29-F687-4F45-9708-019B960494DF}">
                <a14:hiddenLine xmlns:a14="http://schemas.microsoft.com/office/drawing/2010/main" xmlns="" w="9525" algn="ctr">
                  <a:solidFill>
                    <a:srgbClr val="000000"/>
                  </a:solidFill>
                  <a:round/>
                  <a:headEnd/>
                  <a:tailEnd/>
                </a14:hiddenLine>
              </a:ext>
            </a:extLst>
          </p:spPr>
          <p:txBody>
            <a:bodyPr wrap="none" lIns="0" tIns="0" rIns="0" bIns="0" anchor="ctr"/>
            <a:lstStyle>
              <a:lvl1pPr eaLnBrk="0" hangingPunct="0">
                <a:defRPr sz="1600">
                  <a:solidFill>
                    <a:schemeClr val="tx1"/>
                  </a:solidFill>
                  <a:latin typeface="Arial" panose="020B0604020202020204" pitchFamily="34" charset="0"/>
                  <a:ea typeface="黑体" panose="02010609060101010101" pitchFamily="49" charset="-122"/>
                </a:defRPr>
              </a:lvl1pPr>
              <a:lvl2pPr marL="742950" indent="-285750" eaLnBrk="0" hangingPunct="0">
                <a:defRPr sz="1600">
                  <a:solidFill>
                    <a:schemeClr val="tx1"/>
                  </a:solidFill>
                  <a:latin typeface="Arial" panose="020B0604020202020204" pitchFamily="34" charset="0"/>
                  <a:ea typeface="黑体" panose="02010609060101010101" pitchFamily="49" charset="-122"/>
                </a:defRPr>
              </a:lvl2pPr>
              <a:lvl3pPr marL="1143000" indent="-228600" eaLnBrk="0" hangingPunct="0">
                <a:defRPr sz="1600">
                  <a:solidFill>
                    <a:schemeClr val="tx1"/>
                  </a:solidFill>
                  <a:latin typeface="Arial" panose="020B0604020202020204" pitchFamily="34" charset="0"/>
                  <a:ea typeface="黑体" panose="02010609060101010101" pitchFamily="49" charset="-122"/>
                </a:defRPr>
              </a:lvl3pPr>
              <a:lvl4pPr marL="1600200" indent="-228600" eaLnBrk="0" hangingPunct="0">
                <a:defRPr sz="1600">
                  <a:solidFill>
                    <a:schemeClr val="tx1"/>
                  </a:solidFill>
                  <a:latin typeface="Arial" panose="020B0604020202020204" pitchFamily="34" charset="0"/>
                  <a:ea typeface="黑体" panose="02010609060101010101" pitchFamily="49" charset="-122"/>
                </a:defRPr>
              </a:lvl4pPr>
              <a:lvl5pPr marL="2057400" indent="-228600" eaLnBrk="0" hangingPunct="0">
                <a:defRPr sz="1600">
                  <a:solidFill>
                    <a:schemeClr val="tx1"/>
                  </a:solidFill>
                  <a:latin typeface="Arial" panose="020B0604020202020204" pitchFamily="34" charset="0"/>
                  <a:ea typeface="黑体" panose="02010609060101010101" pitchFamily="49" charset="-122"/>
                </a:defRPr>
              </a:lvl5pPr>
              <a:lvl6pPr marL="25146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6pPr>
              <a:lvl7pPr marL="29718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7pPr>
              <a:lvl8pPr marL="34290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8pPr>
              <a:lvl9pPr marL="38862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9pPr>
            </a:lstStyle>
            <a:p>
              <a:pPr eaLnBrk="1" hangingPunct="1"/>
              <a:r>
                <a:rPr lang="en-US" altLang="zh-CN" sz="700">
                  <a:ea typeface="宋体" panose="02010600030101010101" pitchFamily="2" charset="-122"/>
                </a:rPr>
                <a:t>17</a:t>
              </a:r>
            </a:p>
          </p:txBody>
        </p:sp>
        <p:sp>
          <p:nvSpPr>
            <p:cNvPr id="26" name="Oval 21"/>
            <p:cNvSpPr>
              <a:spLocks noChangeArrowheads="1"/>
            </p:cNvSpPr>
            <p:nvPr/>
          </p:nvSpPr>
          <p:spPr bwMode="auto">
            <a:xfrm>
              <a:off x="1520" y="851"/>
              <a:ext cx="90" cy="90"/>
            </a:xfrm>
            <a:prstGeom prst="ellipse">
              <a:avLst/>
            </a:prstGeom>
            <a:solidFill>
              <a:srgbClr val="FFCC99"/>
            </a:solidFill>
            <a:ln>
              <a:noFill/>
            </a:ln>
            <a:extLst>
              <a:ext uri="{91240B29-F687-4F45-9708-019B960494DF}">
                <a14:hiddenLine xmlns:a14="http://schemas.microsoft.com/office/drawing/2010/main" xmlns="" w="9525" algn="ctr">
                  <a:solidFill>
                    <a:srgbClr val="000000"/>
                  </a:solidFill>
                  <a:round/>
                  <a:headEnd/>
                  <a:tailEnd/>
                </a14:hiddenLine>
              </a:ext>
            </a:extLst>
          </p:spPr>
          <p:txBody>
            <a:bodyPr wrap="none" lIns="0" tIns="0" rIns="0" bIns="0" anchor="ctr"/>
            <a:lstStyle>
              <a:lvl1pPr eaLnBrk="0" hangingPunct="0">
                <a:defRPr sz="1600">
                  <a:solidFill>
                    <a:schemeClr val="tx1"/>
                  </a:solidFill>
                  <a:latin typeface="Arial" panose="020B0604020202020204" pitchFamily="34" charset="0"/>
                  <a:ea typeface="黑体" panose="02010609060101010101" pitchFamily="49" charset="-122"/>
                </a:defRPr>
              </a:lvl1pPr>
              <a:lvl2pPr marL="742950" indent="-285750" eaLnBrk="0" hangingPunct="0">
                <a:defRPr sz="1600">
                  <a:solidFill>
                    <a:schemeClr val="tx1"/>
                  </a:solidFill>
                  <a:latin typeface="Arial" panose="020B0604020202020204" pitchFamily="34" charset="0"/>
                  <a:ea typeface="黑体" panose="02010609060101010101" pitchFamily="49" charset="-122"/>
                </a:defRPr>
              </a:lvl2pPr>
              <a:lvl3pPr marL="1143000" indent="-228600" eaLnBrk="0" hangingPunct="0">
                <a:defRPr sz="1600">
                  <a:solidFill>
                    <a:schemeClr val="tx1"/>
                  </a:solidFill>
                  <a:latin typeface="Arial" panose="020B0604020202020204" pitchFamily="34" charset="0"/>
                  <a:ea typeface="黑体" panose="02010609060101010101" pitchFamily="49" charset="-122"/>
                </a:defRPr>
              </a:lvl3pPr>
              <a:lvl4pPr marL="1600200" indent="-228600" eaLnBrk="0" hangingPunct="0">
                <a:defRPr sz="1600">
                  <a:solidFill>
                    <a:schemeClr val="tx1"/>
                  </a:solidFill>
                  <a:latin typeface="Arial" panose="020B0604020202020204" pitchFamily="34" charset="0"/>
                  <a:ea typeface="黑体" panose="02010609060101010101" pitchFamily="49" charset="-122"/>
                </a:defRPr>
              </a:lvl4pPr>
              <a:lvl5pPr marL="2057400" indent="-228600" eaLnBrk="0" hangingPunct="0">
                <a:defRPr sz="1600">
                  <a:solidFill>
                    <a:schemeClr val="tx1"/>
                  </a:solidFill>
                  <a:latin typeface="Arial" panose="020B0604020202020204" pitchFamily="34" charset="0"/>
                  <a:ea typeface="黑体" panose="02010609060101010101" pitchFamily="49" charset="-122"/>
                </a:defRPr>
              </a:lvl5pPr>
              <a:lvl6pPr marL="25146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6pPr>
              <a:lvl7pPr marL="29718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7pPr>
              <a:lvl8pPr marL="34290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8pPr>
              <a:lvl9pPr marL="38862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9pPr>
            </a:lstStyle>
            <a:p>
              <a:pPr eaLnBrk="1" hangingPunct="1"/>
              <a:r>
                <a:rPr lang="en-US" altLang="zh-CN" sz="700">
                  <a:ea typeface="宋体" panose="02010600030101010101" pitchFamily="2" charset="-122"/>
                </a:rPr>
                <a:t>14</a:t>
              </a:r>
            </a:p>
          </p:txBody>
        </p:sp>
        <p:sp>
          <p:nvSpPr>
            <p:cNvPr id="27" name="Oval 21"/>
            <p:cNvSpPr>
              <a:spLocks noChangeArrowheads="1"/>
            </p:cNvSpPr>
            <p:nvPr/>
          </p:nvSpPr>
          <p:spPr bwMode="auto">
            <a:xfrm>
              <a:off x="1883" y="857"/>
              <a:ext cx="90" cy="90"/>
            </a:xfrm>
            <a:prstGeom prst="ellipse">
              <a:avLst/>
            </a:prstGeom>
            <a:solidFill>
              <a:srgbClr val="FF0000"/>
            </a:solidFill>
            <a:ln>
              <a:noFill/>
            </a:ln>
            <a:extLst>
              <a:ext uri="{91240B29-F687-4F45-9708-019B960494DF}">
                <a14:hiddenLine xmlns:a14="http://schemas.microsoft.com/office/drawing/2010/main" xmlns="" w="9525" algn="ctr">
                  <a:solidFill>
                    <a:srgbClr val="000000"/>
                  </a:solidFill>
                  <a:round/>
                  <a:headEnd/>
                  <a:tailEnd/>
                </a14:hiddenLine>
              </a:ext>
            </a:extLst>
          </p:spPr>
          <p:txBody>
            <a:bodyPr wrap="none" lIns="0" tIns="0" rIns="0" bIns="0" anchor="ctr"/>
            <a:lstStyle>
              <a:lvl1pPr eaLnBrk="0" hangingPunct="0">
                <a:defRPr sz="1600">
                  <a:solidFill>
                    <a:schemeClr val="tx1"/>
                  </a:solidFill>
                  <a:latin typeface="Arial" panose="020B0604020202020204" pitchFamily="34" charset="0"/>
                  <a:ea typeface="黑体" panose="02010609060101010101" pitchFamily="49" charset="-122"/>
                </a:defRPr>
              </a:lvl1pPr>
              <a:lvl2pPr marL="742950" indent="-285750" eaLnBrk="0" hangingPunct="0">
                <a:defRPr sz="1600">
                  <a:solidFill>
                    <a:schemeClr val="tx1"/>
                  </a:solidFill>
                  <a:latin typeface="Arial" panose="020B0604020202020204" pitchFamily="34" charset="0"/>
                  <a:ea typeface="黑体" panose="02010609060101010101" pitchFamily="49" charset="-122"/>
                </a:defRPr>
              </a:lvl2pPr>
              <a:lvl3pPr marL="1143000" indent="-228600" eaLnBrk="0" hangingPunct="0">
                <a:defRPr sz="1600">
                  <a:solidFill>
                    <a:schemeClr val="tx1"/>
                  </a:solidFill>
                  <a:latin typeface="Arial" panose="020B0604020202020204" pitchFamily="34" charset="0"/>
                  <a:ea typeface="黑体" panose="02010609060101010101" pitchFamily="49" charset="-122"/>
                </a:defRPr>
              </a:lvl3pPr>
              <a:lvl4pPr marL="1600200" indent="-228600" eaLnBrk="0" hangingPunct="0">
                <a:defRPr sz="1600">
                  <a:solidFill>
                    <a:schemeClr val="tx1"/>
                  </a:solidFill>
                  <a:latin typeface="Arial" panose="020B0604020202020204" pitchFamily="34" charset="0"/>
                  <a:ea typeface="黑体" panose="02010609060101010101" pitchFamily="49" charset="-122"/>
                </a:defRPr>
              </a:lvl4pPr>
              <a:lvl5pPr marL="2057400" indent="-228600" eaLnBrk="0" hangingPunct="0">
                <a:defRPr sz="1600">
                  <a:solidFill>
                    <a:schemeClr val="tx1"/>
                  </a:solidFill>
                  <a:latin typeface="Arial" panose="020B0604020202020204" pitchFamily="34" charset="0"/>
                  <a:ea typeface="黑体" panose="02010609060101010101" pitchFamily="49" charset="-122"/>
                </a:defRPr>
              </a:lvl5pPr>
              <a:lvl6pPr marL="25146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6pPr>
              <a:lvl7pPr marL="29718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7pPr>
              <a:lvl8pPr marL="34290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8pPr>
              <a:lvl9pPr marL="38862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9pPr>
            </a:lstStyle>
            <a:p>
              <a:pPr eaLnBrk="1" hangingPunct="1"/>
              <a:r>
                <a:rPr lang="en-US" altLang="zh-CN" sz="700" dirty="0">
                  <a:ea typeface="宋体" panose="02010600030101010101" pitchFamily="2" charset="-122"/>
                </a:rPr>
                <a:t>15</a:t>
              </a:r>
            </a:p>
          </p:txBody>
        </p:sp>
        <p:sp>
          <p:nvSpPr>
            <p:cNvPr id="28" name="Oval 21"/>
            <p:cNvSpPr>
              <a:spLocks noChangeArrowheads="1"/>
            </p:cNvSpPr>
            <p:nvPr/>
          </p:nvSpPr>
          <p:spPr bwMode="auto">
            <a:xfrm>
              <a:off x="2047" y="929"/>
              <a:ext cx="90" cy="90"/>
            </a:xfrm>
            <a:prstGeom prst="ellipse">
              <a:avLst/>
            </a:prstGeom>
            <a:solidFill>
              <a:srgbClr val="FFCC99"/>
            </a:solidFill>
            <a:ln>
              <a:noFill/>
            </a:ln>
            <a:extLst>
              <a:ext uri="{91240B29-F687-4F45-9708-019B960494DF}">
                <a14:hiddenLine xmlns:a14="http://schemas.microsoft.com/office/drawing/2010/main" xmlns="" w="9525" algn="ctr">
                  <a:solidFill>
                    <a:srgbClr val="000000"/>
                  </a:solidFill>
                  <a:round/>
                  <a:headEnd/>
                  <a:tailEnd/>
                </a14:hiddenLine>
              </a:ext>
            </a:extLst>
          </p:spPr>
          <p:txBody>
            <a:bodyPr wrap="none" lIns="0" tIns="0" rIns="0" bIns="0" anchor="ctr"/>
            <a:lstStyle>
              <a:lvl1pPr eaLnBrk="0" hangingPunct="0">
                <a:defRPr sz="1600">
                  <a:solidFill>
                    <a:schemeClr val="tx1"/>
                  </a:solidFill>
                  <a:latin typeface="Arial" panose="020B0604020202020204" pitchFamily="34" charset="0"/>
                  <a:ea typeface="黑体" panose="02010609060101010101" pitchFamily="49" charset="-122"/>
                </a:defRPr>
              </a:lvl1pPr>
              <a:lvl2pPr marL="742950" indent="-285750" eaLnBrk="0" hangingPunct="0">
                <a:defRPr sz="1600">
                  <a:solidFill>
                    <a:schemeClr val="tx1"/>
                  </a:solidFill>
                  <a:latin typeface="Arial" panose="020B0604020202020204" pitchFamily="34" charset="0"/>
                  <a:ea typeface="黑体" panose="02010609060101010101" pitchFamily="49" charset="-122"/>
                </a:defRPr>
              </a:lvl2pPr>
              <a:lvl3pPr marL="1143000" indent="-228600" eaLnBrk="0" hangingPunct="0">
                <a:defRPr sz="1600">
                  <a:solidFill>
                    <a:schemeClr val="tx1"/>
                  </a:solidFill>
                  <a:latin typeface="Arial" panose="020B0604020202020204" pitchFamily="34" charset="0"/>
                  <a:ea typeface="黑体" panose="02010609060101010101" pitchFamily="49" charset="-122"/>
                </a:defRPr>
              </a:lvl3pPr>
              <a:lvl4pPr marL="1600200" indent="-228600" eaLnBrk="0" hangingPunct="0">
                <a:defRPr sz="1600">
                  <a:solidFill>
                    <a:schemeClr val="tx1"/>
                  </a:solidFill>
                  <a:latin typeface="Arial" panose="020B0604020202020204" pitchFamily="34" charset="0"/>
                  <a:ea typeface="黑体" panose="02010609060101010101" pitchFamily="49" charset="-122"/>
                </a:defRPr>
              </a:lvl4pPr>
              <a:lvl5pPr marL="2057400" indent="-228600" eaLnBrk="0" hangingPunct="0">
                <a:defRPr sz="1600">
                  <a:solidFill>
                    <a:schemeClr val="tx1"/>
                  </a:solidFill>
                  <a:latin typeface="Arial" panose="020B0604020202020204" pitchFamily="34" charset="0"/>
                  <a:ea typeface="黑体" panose="02010609060101010101" pitchFamily="49" charset="-122"/>
                </a:defRPr>
              </a:lvl5pPr>
              <a:lvl6pPr marL="25146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6pPr>
              <a:lvl7pPr marL="29718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7pPr>
              <a:lvl8pPr marL="34290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8pPr>
              <a:lvl9pPr marL="38862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9pPr>
            </a:lstStyle>
            <a:p>
              <a:pPr eaLnBrk="1" hangingPunct="1"/>
              <a:r>
                <a:rPr lang="en-US" altLang="zh-CN" sz="700">
                  <a:ea typeface="宋体" panose="02010600030101010101" pitchFamily="2" charset="-122"/>
                </a:rPr>
                <a:t>16</a:t>
              </a:r>
            </a:p>
          </p:txBody>
        </p:sp>
        <p:sp>
          <p:nvSpPr>
            <p:cNvPr id="29" name="Oval 21"/>
            <p:cNvSpPr>
              <a:spLocks noChangeArrowheads="1"/>
            </p:cNvSpPr>
            <p:nvPr/>
          </p:nvSpPr>
          <p:spPr bwMode="auto">
            <a:xfrm>
              <a:off x="1187" y="1151"/>
              <a:ext cx="90" cy="90"/>
            </a:xfrm>
            <a:prstGeom prst="ellipse">
              <a:avLst/>
            </a:prstGeom>
            <a:solidFill>
              <a:srgbClr val="FF00FF"/>
            </a:solidFill>
            <a:ln>
              <a:noFill/>
            </a:ln>
            <a:extLst>
              <a:ext uri="{91240B29-F687-4F45-9708-019B960494DF}">
                <a14:hiddenLine xmlns:a14="http://schemas.microsoft.com/office/drawing/2010/main" xmlns="" w="9525" algn="ctr">
                  <a:solidFill>
                    <a:srgbClr val="000000"/>
                  </a:solidFill>
                  <a:round/>
                  <a:headEnd/>
                  <a:tailEnd/>
                </a14:hiddenLine>
              </a:ext>
            </a:extLst>
          </p:spPr>
          <p:txBody>
            <a:bodyPr wrap="none" lIns="0" tIns="0" rIns="0" bIns="0" anchor="ctr"/>
            <a:lstStyle>
              <a:lvl1pPr eaLnBrk="0" hangingPunct="0">
                <a:defRPr sz="1600">
                  <a:solidFill>
                    <a:schemeClr val="tx1"/>
                  </a:solidFill>
                  <a:latin typeface="Arial" panose="020B0604020202020204" pitchFamily="34" charset="0"/>
                  <a:ea typeface="黑体" panose="02010609060101010101" pitchFamily="49" charset="-122"/>
                </a:defRPr>
              </a:lvl1pPr>
              <a:lvl2pPr marL="742950" indent="-285750" eaLnBrk="0" hangingPunct="0">
                <a:defRPr sz="1600">
                  <a:solidFill>
                    <a:schemeClr val="tx1"/>
                  </a:solidFill>
                  <a:latin typeface="Arial" panose="020B0604020202020204" pitchFamily="34" charset="0"/>
                  <a:ea typeface="黑体" panose="02010609060101010101" pitchFamily="49" charset="-122"/>
                </a:defRPr>
              </a:lvl2pPr>
              <a:lvl3pPr marL="1143000" indent="-228600" eaLnBrk="0" hangingPunct="0">
                <a:defRPr sz="1600">
                  <a:solidFill>
                    <a:schemeClr val="tx1"/>
                  </a:solidFill>
                  <a:latin typeface="Arial" panose="020B0604020202020204" pitchFamily="34" charset="0"/>
                  <a:ea typeface="黑体" panose="02010609060101010101" pitchFamily="49" charset="-122"/>
                </a:defRPr>
              </a:lvl3pPr>
              <a:lvl4pPr marL="1600200" indent="-228600" eaLnBrk="0" hangingPunct="0">
                <a:defRPr sz="1600">
                  <a:solidFill>
                    <a:schemeClr val="tx1"/>
                  </a:solidFill>
                  <a:latin typeface="Arial" panose="020B0604020202020204" pitchFamily="34" charset="0"/>
                  <a:ea typeface="黑体" panose="02010609060101010101" pitchFamily="49" charset="-122"/>
                </a:defRPr>
              </a:lvl4pPr>
              <a:lvl5pPr marL="2057400" indent="-228600" eaLnBrk="0" hangingPunct="0">
                <a:defRPr sz="1600">
                  <a:solidFill>
                    <a:schemeClr val="tx1"/>
                  </a:solidFill>
                  <a:latin typeface="Arial" panose="020B0604020202020204" pitchFamily="34" charset="0"/>
                  <a:ea typeface="黑体" panose="02010609060101010101" pitchFamily="49" charset="-122"/>
                </a:defRPr>
              </a:lvl5pPr>
              <a:lvl6pPr marL="25146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6pPr>
              <a:lvl7pPr marL="29718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7pPr>
              <a:lvl8pPr marL="34290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8pPr>
              <a:lvl9pPr marL="38862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9pPr>
            </a:lstStyle>
            <a:p>
              <a:pPr eaLnBrk="1" hangingPunct="1"/>
              <a:r>
                <a:rPr lang="en-US" altLang="zh-CN" sz="700" dirty="0">
                  <a:ea typeface="宋体" panose="02010600030101010101" pitchFamily="2" charset="-122"/>
                </a:rPr>
                <a:t>13</a:t>
              </a:r>
            </a:p>
          </p:txBody>
        </p:sp>
        <p:sp>
          <p:nvSpPr>
            <p:cNvPr id="30" name="Oval 21"/>
            <p:cNvSpPr>
              <a:spLocks noChangeArrowheads="1"/>
            </p:cNvSpPr>
            <p:nvPr/>
          </p:nvSpPr>
          <p:spPr bwMode="auto">
            <a:xfrm>
              <a:off x="1584" y="1077"/>
              <a:ext cx="90" cy="90"/>
            </a:xfrm>
            <a:prstGeom prst="ellipse">
              <a:avLst/>
            </a:prstGeom>
            <a:solidFill>
              <a:srgbClr val="FFCC99"/>
            </a:solidFill>
            <a:ln>
              <a:noFill/>
            </a:ln>
            <a:extLst>
              <a:ext uri="{91240B29-F687-4F45-9708-019B960494DF}">
                <a14:hiddenLine xmlns:a14="http://schemas.microsoft.com/office/drawing/2010/main" xmlns="" w="9525" algn="ctr">
                  <a:solidFill>
                    <a:srgbClr val="000000"/>
                  </a:solidFill>
                  <a:round/>
                  <a:headEnd/>
                  <a:tailEnd/>
                </a14:hiddenLine>
              </a:ext>
            </a:extLst>
          </p:spPr>
          <p:txBody>
            <a:bodyPr wrap="none" lIns="0" tIns="0" rIns="0" bIns="0" anchor="ctr"/>
            <a:lstStyle>
              <a:lvl1pPr eaLnBrk="0" hangingPunct="0">
                <a:defRPr sz="1600">
                  <a:solidFill>
                    <a:schemeClr val="tx1"/>
                  </a:solidFill>
                  <a:latin typeface="Arial" panose="020B0604020202020204" pitchFamily="34" charset="0"/>
                  <a:ea typeface="黑体" panose="02010609060101010101" pitchFamily="49" charset="-122"/>
                </a:defRPr>
              </a:lvl1pPr>
              <a:lvl2pPr marL="742950" indent="-285750" eaLnBrk="0" hangingPunct="0">
                <a:defRPr sz="1600">
                  <a:solidFill>
                    <a:schemeClr val="tx1"/>
                  </a:solidFill>
                  <a:latin typeface="Arial" panose="020B0604020202020204" pitchFamily="34" charset="0"/>
                  <a:ea typeface="黑体" panose="02010609060101010101" pitchFamily="49" charset="-122"/>
                </a:defRPr>
              </a:lvl2pPr>
              <a:lvl3pPr marL="1143000" indent="-228600" eaLnBrk="0" hangingPunct="0">
                <a:defRPr sz="1600">
                  <a:solidFill>
                    <a:schemeClr val="tx1"/>
                  </a:solidFill>
                  <a:latin typeface="Arial" panose="020B0604020202020204" pitchFamily="34" charset="0"/>
                  <a:ea typeface="黑体" panose="02010609060101010101" pitchFamily="49" charset="-122"/>
                </a:defRPr>
              </a:lvl3pPr>
              <a:lvl4pPr marL="1600200" indent="-228600" eaLnBrk="0" hangingPunct="0">
                <a:defRPr sz="1600">
                  <a:solidFill>
                    <a:schemeClr val="tx1"/>
                  </a:solidFill>
                  <a:latin typeface="Arial" panose="020B0604020202020204" pitchFamily="34" charset="0"/>
                  <a:ea typeface="黑体" panose="02010609060101010101" pitchFamily="49" charset="-122"/>
                </a:defRPr>
              </a:lvl4pPr>
              <a:lvl5pPr marL="2057400" indent="-228600" eaLnBrk="0" hangingPunct="0">
                <a:defRPr sz="1600">
                  <a:solidFill>
                    <a:schemeClr val="tx1"/>
                  </a:solidFill>
                  <a:latin typeface="Arial" panose="020B0604020202020204" pitchFamily="34" charset="0"/>
                  <a:ea typeface="黑体" panose="02010609060101010101" pitchFamily="49" charset="-122"/>
                </a:defRPr>
              </a:lvl5pPr>
              <a:lvl6pPr marL="25146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6pPr>
              <a:lvl7pPr marL="29718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7pPr>
              <a:lvl8pPr marL="34290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8pPr>
              <a:lvl9pPr marL="38862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9pPr>
            </a:lstStyle>
            <a:p>
              <a:pPr eaLnBrk="1" hangingPunct="1"/>
              <a:r>
                <a:rPr lang="en-US" altLang="zh-CN" sz="700">
                  <a:ea typeface="宋体" panose="02010600030101010101" pitchFamily="2" charset="-122"/>
                </a:rPr>
                <a:t>12</a:t>
              </a:r>
            </a:p>
          </p:txBody>
        </p:sp>
        <p:sp>
          <p:nvSpPr>
            <p:cNvPr id="31" name="Oval 21"/>
            <p:cNvSpPr>
              <a:spLocks noChangeArrowheads="1"/>
            </p:cNvSpPr>
            <p:nvPr/>
          </p:nvSpPr>
          <p:spPr bwMode="auto">
            <a:xfrm>
              <a:off x="2007" y="1242"/>
              <a:ext cx="90" cy="90"/>
            </a:xfrm>
            <a:prstGeom prst="ellipse">
              <a:avLst/>
            </a:prstGeom>
            <a:solidFill>
              <a:srgbClr val="FF0000"/>
            </a:solidFill>
            <a:ln>
              <a:noFill/>
            </a:ln>
            <a:extLst>
              <a:ext uri="{91240B29-F687-4F45-9708-019B960494DF}">
                <a14:hiddenLine xmlns:a14="http://schemas.microsoft.com/office/drawing/2010/main" xmlns="" w="9525" algn="ctr">
                  <a:solidFill>
                    <a:srgbClr val="000000"/>
                  </a:solidFill>
                  <a:round/>
                  <a:headEnd/>
                  <a:tailEnd/>
                </a14:hiddenLine>
              </a:ext>
            </a:extLst>
          </p:spPr>
          <p:txBody>
            <a:bodyPr wrap="none" lIns="0" tIns="0" rIns="0" bIns="0" anchor="ctr"/>
            <a:lstStyle>
              <a:lvl1pPr eaLnBrk="0" hangingPunct="0">
                <a:defRPr sz="1600">
                  <a:solidFill>
                    <a:schemeClr val="tx1"/>
                  </a:solidFill>
                  <a:latin typeface="Arial" panose="020B0604020202020204" pitchFamily="34" charset="0"/>
                  <a:ea typeface="黑体" panose="02010609060101010101" pitchFamily="49" charset="-122"/>
                </a:defRPr>
              </a:lvl1pPr>
              <a:lvl2pPr marL="742950" indent="-285750" eaLnBrk="0" hangingPunct="0">
                <a:defRPr sz="1600">
                  <a:solidFill>
                    <a:schemeClr val="tx1"/>
                  </a:solidFill>
                  <a:latin typeface="Arial" panose="020B0604020202020204" pitchFamily="34" charset="0"/>
                  <a:ea typeface="黑体" panose="02010609060101010101" pitchFamily="49" charset="-122"/>
                </a:defRPr>
              </a:lvl2pPr>
              <a:lvl3pPr marL="1143000" indent="-228600" eaLnBrk="0" hangingPunct="0">
                <a:defRPr sz="1600">
                  <a:solidFill>
                    <a:schemeClr val="tx1"/>
                  </a:solidFill>
                  <a:latin typeface="Arial" panose="020B0604020202020204" pitchFamily="34" charset="0"/>
                  <a:ea typeface="黑体" panose="02010609060101010101" pitchFamily="49" charset="-122"/>
                </a:defRPr>
              </a:lvl3pPr>
              <a:lvl4pPr marL="1600200" indent="-228600" eaLnBrk="0" hangingPunct="0">
                <a:defRPr sz="1600">
                  <a:solidFill>
                    <a:schemeClr val="tx1"/>
                  </a:solidFill>
                  <a:latin typeface="Arial" panose="020B0604020202020204" pitchFamily="34" charset="0"/>
                  <a:ea typeface="黑体" panose="02010609060101010101" pitchFamily="49" charset="-122"/>
                </a:defRPr>
              </a:lvl4pPr>
              <a:lvl5pPr marL="2057400" indent="-228600" eaLnBrk="0" hangingPunct="0">
                <a:defRPr sz="1600">
                  <a:solidFill>
                    <a:schemeClr val="tx1"/>
                  </a:solidFill>
                  <a:latin typeface="Arial" panose="020B0604020202020204" pitchFamily="34" charset="0"/>
                  <a:ea typeface="黑体" panose="02010609060101010101" pitchFamily="49" charset="-122"/>
                </a:defRPr>
              </a:lvl5pPr>
              <a:lvl6pPr marL="25146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6pPr>
              <a:lvl7pPr marL="29718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7pPr>
              <a:lvl8pPr marL="34290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8pPr>
              <a:lvl9pPr marL="38862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9pPr>
            </a:lstStyle>
            <a:p>
              <a:pPr eaLnBrk="1" hangingPunct="1"/>
              <a:r>
                <a:rPr lang="en-US" altLang="zh-CN" sz="700">
                  <a:ea typeface="宋体" panose="02010600030101010101" pitchFamily="2" charset="-122"/>
                </a:rPr>
                <a:t>11</a:t>
              </a:r>
            </a:p>
          </p:txBody>
        </p:sp>
        <p:sp>
          <p:nvSpPr>
            <p:cNvPr id="32" name="Oval 21"/>
            <p:cNvSpPr>
              <a:spLocks noChangeArrowheads="1"/>
            </p:cNvSpPr>
            <p:nvPr/>
          </p:nvSpPr>
          <p:spPr bwMode="auto">
            <a:xfrm>
              <a:off x="1508" y="1287"/>
              <a:ext cx="90" cy="90"/>
            </a:xfrm>
            <a:prstGeom prst="ellipse">
              <a:avLst/>
            </a:prstGeom>
            <a:solidFill>
              <a:srgbClr val="FF00FF"/>
            </a:solidFill>
            <a:ln>
              <a:noFill/>
            </a:ln>
            <a:extLst>
              <a:ext uri="{91240B29-F687-4F45-9708-019B960494DF}">
                <a14:hiddenLine xmlns:a14="http://schemas.microsoft.com/office/drawing/2010/main" xmlns="" w="9525" algn="ctr">
                  <a:solidFill>
                    <a:srgbClr val="000000"/>
                  </a:solidFill>
                  <a:round/>
                  <a:headEnd/>
                  <a:tailEnd/>
                </a14:hiddenLine>
              </a:ext>
            </a:extLst>
          </p:spPr>
          <p:txBody>
            <a:bodyPr wrap="none" lIns="0" tIns="0" rIns="0" bIns="0" anchor="ctr"/>
            <a:lstStyle>
              <a:lvl1pPr eaLnBrk="0" hangingPunct="0">
                <a:defRPr sz="1600">
                  <a:solidFill>
                    <a:schemeClr val="tx1"/>
                  </a:solidFill>
                  <a:latin typeface="Arial" panose="020B0604020202020204" pitchFamily="34" charset="0"/>
                  <a:ea typeface="黑体" panose="02010609060101010101" pitchFamily="49" charset="-122"/>
                </a:defRPr>
              </a:lvl1pPr>
              <a:lvl2pPr marL="742950" indent="-285750" eaLnBrk="0" hangingPunct="0">
                <a:defRPr sz="1600">
                  <a:solidFill>
                    <a:schemeClr val="tx1"/>
                  </a:solidFill>
                  <a:latin typeface="Arial" panose="020B0604020202020204" pitchFamily="34" charset="0"/>
                  <a:ea typeface="黑体" panose="02010609060101010101" pitchFamily="49" charset="-122"/>
                </a:defRPr>
              </a:lvl2pPr>
              <a:lvl3pPr marL="1143000" indent="-228600" eaLnBrk="0" hangingPunct="0">
                <a:defRPr sz="1600">
                  <a:solidFill>
                    <a:schemeClr val="tx1"/>
                  </a:solidFill>
                  <a:latin typeface="Arial" panose="020B0604020202020204" pitchFamily="34" charset="0"/>
                  <a:ea typeface="黑体" panose="02010609060101010101" pitchFamily="49" charset="-122"/>
                </a:defRPr>
              </a:lvl3pPr>
              <a:lvl4pPr marL="1600200" indent="-228600" eaLnBrk="0" hangingPunct="0">
                <a:defRPr sz="1600">
                  <a:solidFill>
                    <a:schemeClr val="tx1"/>
                  </a:solidFill>
                  <a:latin typeface="Arial" panose="020B0604020202020204" pitchFamily="34" charset="0"/>
                  <a:ea typeface="黑体" panose="02010609060101010101" pitchFamily="49" charset="-122"/>
                </a:defRPr>
              </a:lvl4pPr>
              <a:lvl5pPr marL="2057400" indent="-228600" eaLnBrk="0" hangingPunct="0">
                <a:defRPr sz="1600">
                  <a:solidFill>
                    <a:schemeClr val="tx1"/>
                  </a:solidFill>
                  <a:latin typeface="Arial" panose="020B0604020202020204" pitchFamily="34" charset="0"/>
                  <a:ea typeface="黑体" panose="02010609060101010101" pitchFamily="49" charset="-122"/>
                </a:defRPr>
              </a:lvl5pPr>
              <a:lvl6pPr marL="25146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6pPr>
              <a:lvl7pPr marL="29718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7pPr>
              <a:lvl8pPr marL="34290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8pPr>
              <a:lvl9pPr marL="38862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9pPr>
            </a:lstStyle>
            <a:p>
              <a:pPr eaLnBrk="1" hangingPunct="1"/>
              <a:r>
                <a:rPr lang="en-US" altLang="zh-CN" sz="700">
                  <a:ea typeface="宋体" panose="02010600030101010101" pitchFamily="2" charset="-122"/>
                </a:rPr>
                <a:t>7</a:t>
              </a:r>
            </a:p>
          </p:txBody>
        </p:sp>
        <p:sp>
          <p:nvSpPr>
            <p:cNvPr id="33" name="Oval 21"/>
            <p:cNvSpPr>
              <a:spLocks noChangeArrowheads="1"/>
            </p:cNvSpPr>
            <p:nvPr/>
          </p:nvSpPr>
          <p:spPr bwMode="auto">
            <a:xfrm>
              <a:off x="1508" y="1526"/>
              <a:ext cx="90" cy="90"/>
            </a:xfrm>
            <a:prstGeom prst="ellipse">
              <a:avLst/>
            </a:prstGeom>
            <a:solidFill>
              <a:srgbClr val="808000"/>
            </a:solidFill>
            <a:ln>
              <a:noFill/>
            </a:ln>
            <a:extLst>
              <a:ext uri="{91240B29-F687-4F45-9708-019B960494DF}">
                <a14:hiddenLine xmlns:a14="http://schemas.microsoft.com/office/drawing/2010/main" xmlns="" w="9525" algn="ctr">
                  <a:solidFill>
                    <a:srgbClr val="000000"/>
                  </a:solidFill>
                  <a:round/>
                  <a:headEnd/>
                  <a:tailEnd/>
                </a14:hiddenLine>
              </a:ext>
            </a:extLst>
          </p:spPr>
          <p:txBody>
            <a:bodyPr wrap="none" lIns="0" tIns="0" rIns="0" bIns="0" anchor="ctr"/>
            <a:lstStyle>
              <a:lvl1pPr eaLnBrk="0" hangingPunct="0">
                <a:defRPr sz="1600">
                  <a:solidFill>
                    <a:schemeClr val="tx1"/>
                  </a:solidFill>
                  <a:latin typeface="Arial" panose="020B0604020202020204" pitchFamily="34" charset="0"/>
                  <a:ea typeface="黑体" panose="02010609060101010101" pitchFamily="49" charset="-122"/>
                </a:defRPr>
              </a:lvl1pPr>
              <a:lvl2pPr marL="742950" indent="-285750" eaLnBrk="0" hangingPunct="0">
                <a:defRPr sz="1600">
                  <a:solidFill>
                    <a:schemeClr val="tx1"/>
                  </a:solidFill>
                  <a:latin typeface="Arial" panose="020B0604020202020204" pitchFamily="34" charset="0"/>
                  <a:ea typeface="黑体" panose="02010609060101010101" pitchFamily="49" charset="-122"/>
                </a:defRPr>
              </a:lvl2pPr>
              <a:lvl3pPr marL="1143000" indent="-228600" eaLnBrk="0" hangingPunct="0">
                <a:defRPr sz="1600">
                  <a:solidFill>
                    <a:schemeClr val="tx1"/>
                  </a:solidFill>
                  <a:latin typeface="Arial" panose="020B0604020202020204" pitchFamily="34" charset="0"/>
                  <a:ea typeface="黑体" panose="02010609060101010101" pitchFamily="49" charset="-122"/>
                </a:defRPr>
              </a:lvl3pPr>
              <a:lvl4pPr marL="1600200" indent="-228600" eaLnBrk="0" hangingPunct="0">
                <a:defRPr sz="1600">
                  <a:solidFill>
                    <a:schemeClr val="tx1"/>
                  </a:solidFill>
                  <a:latin typeface="Arial" panose="020B0604020202020204" pitchFamily="34" charset="0"/>
                  <a:ea typeface="黑体" panose="02010609060101010101" pitchFamily="49" charset="-122"/>
                </a:defRPr>
              </a:lvl4pPr>
              <a:lvl5pPr marL="2057400" indent="-228600" eaLnBrk="0" hangingPunct="0">
                <a:defRPr sz="1600">
                  <a:solidFill>
                    <a:schemeClr val="tx1"/>
                  </a:solidFill>
                  <a:latin typeface="Arial" panose="020B0604020202020204" pitchFamily="34" charset="0"/>
                  <a:ea typeface="黑体" panose="02010609060101010101" pitchFamily="49" charset="-122"/>
                </a:defRPr>
              </a:lvl5pPr>
              <a:lvl6pPr marL="25146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6pPr>
              <a:lvl7pPr marL="29718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7pPr>
              <a:lvl8pPr marL="34290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8pPr>
              <a:lvl9pPr marL="38862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9pPr>
            </a:lstStyle>
            <a:p>
              <a:pPr eaLnBrk="1" hangingPunct="1"/>
              <a:r>
                <a:rPr lang="en-US" altLang="zh-CN" sz="700">
                  <a:ea typeface="宋体" panose="02010600030101010101" pitchFamily="2" charset="-122"/>
                </a:rPr>
                <a:t>6</a:t>
              </a:r>
            </a:p>
          </p:txBody>
        </p:sp>
        <p:sp>
          <p:nvSpPr>
            <p:cNvPr id="34" name="Oval 21"/>
            <p:cNvSpPr>
              <a:spLocks noChangeArrowheads="1"/>
            </p:cNvSpPr>
            <p:nvPr/>
          </p:nvSpPr>
          <p:spPr bwMode="auto">
            <a:xfrm>
              <a:off x="1793" y="1446"/>
              <a:ext cx="90" cy="90"/>
            </a:xfrm>
            <a:prstGeom prst="ellipse">
              <a:avLst/>
            </a:prstGeom>
            <a:solidFill>
              <a:srgbClr val="808000"/>
            </a:solidFill>
            <a:ln>
              <a:noFill/>
            </a:ln>
            <a:extLst>
              <a:ext uri="{91240B29-F687-4F45-9708-019B960494DF}">
                <a14:hiddenLine xmlns:a14="http://schemas.microsoft.com/office/drawing/2010/main" xmlns="" w="9525" algn="ctr">
                  <a:solidFill>
                    <a:srgbClr val="000000"/>
                  </a:solidFill>
                  <a:round/>
                  <a:headEnd/>
                  <a:tailEnd/>
                </a14:hiddenLine>
              </a:ext>
            </a:extLst>
          </p:spPr>
          <p:txBody>
            <a:bodyPr wrap="none" lIns="0" tIns="0" rIns="0" bIns="0" anchor="ctr"/>
            <a:lstStyle>
              <a:lvl1pPr eaLnBrk="0" hangingPunct="0">
                <a:defRPr sz="1600">
                  <a:solidFill>
                    <a:schemeClr val="tx1"/>
                  </a:solidFill>
                  <a:latin typeface="Arial" panose="020B0604020202020204" pitchFamily="34" charset="0"/>
                  <a:ea typeface="黑体" panose="02010609060101010101" pitchFamily="49" charset="-122"/>
                </a:defRPr>
              </a:lvl1pPr>
              <a:lvl2pPr marL="742950" indent="-285750" eaLnBrk="0" hangingPunct="0">
                <a:defRPr sz="1600">
                  <a:solidFill>
                    <a:schemeClr val="tx1"/>
                  </a:solidFill>
                  <a:latin typeface="Arial" panose="020B0604020202020204" pitchFamily="34" charset="0"/>
                  <a:ea typeface="黑体" panose="02010609060101010101" pitchFamily="49" charset="-122"/>
                </a:defRPr>
              </a:lvl2pPr>
              <a:lvl3pPr marL="1143000" indent="-228600" eaLnBrk="0" hangingPunct="0">
                <a:defRPr sz="1600">
                  <a:solidFill>
                    <a:schemeClr val="tx1"/>
                  </a:solidFill>
                  <a:latin typeface="Arial" panose="020B0604020202020204" pitchFamily="34" charset="0"/>
                  <a:ea typeface="黑体" panose="02010609060101010101" pitchFamily="49" charset="-122"/>
                </a:defRPr>
              </a:lvl3pPr>
              <a:lvl4pPr marL="1600200" indent="-228600" eaLnBrk="0" hangingPunct="0">
                <a:defRPr sz="1600">
                  <a:solidFill>
                    <a:schemeClr val="tx1"/>
                  </a:solidFill>
                  <a:latin typeface="Arial" panose="020B0604020202020204" pitchFamily="34" charset="0"/>
                  <a:ea typeface="黑体" panose="02010609060101010101" pitchFamily="49" charset="-122"/>
                </a:defRPr>
              </a:lvl4pPr>
              <a:lvl5pPr marL="2057400" indent="-228600" eaLnBrk="0" hangingPunct="0">
                <a:defRPr sz="1600">
                  <a:solidFill>
                    <a:schemeClr val="tx1"/>
                  </a:solidFill>
                  <a:latin typeface="Arial" panose="020B0604020202020204" pitchFamily="34" charset="0"/>
                  <a:ea typeface="黑体" panose="02010609060101010101" pitchFamily="49" charset="-122"/>
                </a:defRPr>
              </a:lvl5pPr>
              <a:lvl6pPr marL="25146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6pPr>
              <a:lvl7pPr marL="29718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7pPr>
              <a:lvl8pPr marL="34290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8pPr>
              <a:lvl9pPr marL="38862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9pPr>
            </a:lstStyle>
            <a:p>
              <a:pPr eaLnBrk="1" hangingPunct="1"/>
              <a:r>
                <a:rPr lang="en-US" altLang="zh-CN" sz="700">
                  <a:ea typeface="宋体" panose="02010600030101010101" pitchFamily="2" charset="-122"/>
                </a:rPr>
                <a:t>8</a:t>
              </a:r>
            </a:p>
          </p:txBody>
        </p:sp>
        <p:sp>
          <p:nvSpPr>
            <p:cNvPr id="35" name="Oval 21"/>
            <p:cNvSpPr>
              <a:spLocks noChangeArrowheads="1"/>
            </p:cNvSpPr>
            <p:nvPr/>
          </p:nvSpPr>
          <p:spPr bwMode="auto">
            <a:xfrm>
              <a:off x="2137" y="1395"/>
              <a:ext cx="90" cy="90"/>
            </a:xfrm>
            <a:prstGeom prst="ellipse">
              <a:avLst/>
            </a:prstGeom>
            <a:solidFill>
              <a:srgbClr val="808000"/>
            </a:solidFill>
            <a:ln>
              <a:noFill/>
            </a:ln>
            <a:extLst>
              <a:ext uri="{91240B29-F687-4F45-9708-019B960494DF}">
                <a14:hiddenLine xmlns:a14="http://schemas.microsoft.com/office/drawing/2010/main" xmlns="" w="9525" algn="ctr">
                  <a:solidFill>
                    <a:srgbClr val="000000"/>
                  </a:solidFill>
                  <a:round/>
                  <a:headEnd/>
                  <a:tailEnd/>
                </a14:hiddenLine>
              </a:ext>
            </a:extLst>
          </p:spPr>
          <p:txBody>
            <a:bodyPr wrap="none" lIns="0" tIns="0" rIns="0" bIns="0" anchor="ctr"/>
            <a:lstStyle>
              <a:lvl1pPr eaLnBrk="0" hangingPunct="0">
                <a:defRPr sz="1600">
                  <a:solidFill>
                    <a:schemeClr val="tx1"/>
                  </a:solidFill>
                  <a:latin typeface="Arial" panose="020B0604020202020204" pitchFamily="34" charset="0"/>
                  <a:ea typeface="黑体" panose="02010609060101010101" pitchFamily="49" charset="-122"/>
                </a:defRPr>
              </a:lvl1pPr>
              <a:lvl2pPr marL="742950" indent="-285750" eaLnBrk="0" hangingPunct="0">
                <a:defRPr sz="1600">
                  <a:solidFill>
                    <a:schemeClr val="tx1"/>
                  </a:solidFill>
                  <a:latin typeface="Arial" panose="020B0604020202020204" pitchFamily="34" charset="0"/>
                  <a:ea typeface="黑体" panose="02010609060101010101" pitchFamily="49" charset="-122"/>
                </a:defRPr>
              </a:lvl2pPr>
              <a:lvl3pPr marL="1143000" indent="-228600" eaLnBrk="0" hangingPunct="0">
                <a:defRPr sz="1600">
                  <a:solidFill>
                    <a:schemeClr val="tx1"/>
                  </a:solidFill>
                  <a:latin typeface="Arial" panose="020B0604020202020204" pitchFamily="34" charset="0"/>
                  <a:ea typeface="黑体" panose="02010609060101010101" pitchFamily="49" charset="-122"/>
                </a:defRPr>
              </a:lvl3pPr>
              <a:lvl4pPr marL="1600200" indent="-228600" eaLnBrk="0" hangingPunct="0">
                <a:defRPr sz="1600">
                  <a:solidFill>
                    <a:schemeClr val="tx1"/>
                  </a:solidFill>
                  <a:latin typeface="Arial" panose="020B0604020202020204" pitchFamily="34" charset="0"/>
                  <a:ea typeface="黑体" panose="02010609060101010101" pitchFamily="49" charset="-122"/>
                </a:defRPr>
              </a:lvl4pPr>
              <a:lvl5pPr marL="2057400" indent="-228600" eaLnBrk="0" hangingPunct="0">
                <a:defRPr sz="1600">
                  <a:solidFill>
                    <a:schemeClr val="tx1"/>
                  </a:solidFill>
                  <a:latin typeface="Arial" panose="020B0604020202020204" pitchFamily="34" charset="0"/>
                  <a:ea typeface="黑体" panose="02010609060101010101" pitchFamily="49" charset="-122"/>
                </a:defRPr>
              </a:lvl5pPr>
              <a:lvl6pPr marL="25146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6pPr>
              <a:lvl7pPr marL="29718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7pPr>
              <a:lvl8pPr marL="34290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8pPr>
              <a:lvl9pPr marL="38862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9pPr>
            </a:lstStyle>
            <a:p>
              <a:pPr eaLnBrk="1" hangingPunct="1"/>
              <a:r>
                <a:rPr lang="en-US" altLang="zh-CN" sz="700">
                  <a:ea typeface="宋体" panose="02010600030101010101" pitchFamily="2" charset="-122"/>
                </a:rPr>
                <a:t>10</a:t>
              </a:r>
            </a:p>
          </p:txBody>
        </p:sp>
        <p:sp>
          <p:nvSpPr>
            <p:cNvPr id="36" name="Oval 21"/>
            <p:cNvSpPr>
              <a:spLocks noChangeArrowheads="1"/>
            </p:cNvSpPr>
            <p:nvPr/>
          </p:nvSpPr>
          <p:spPr bwMode="auto">
            <a:xfrm>
              <a:off x="2070" y="1668"/>
              <a:ext cx="90" cy="90"/>
            </a:xfrm>
            <a:prstGeom prst="ellipse">
              <a:avLst/>
            </a:prstGeom>
            <a:solidFill>
              <a:srgbClr val="808000"/>
            </a:solidFill>
            <a:ln>
              <a:noFill/>
            </a:ln>
            <a:extLst>
              <a:ext uri="{91240B29-F687-4F45-9708-019B960494DF}">
                <a14:hiddenLine xmlns:a14="http://schemas.microsoft.com/office/drawing/2010/main" xmlns="" w="9525" algn="ctr">
                  <a:solidFill>
                    <a:srgbClr val="000000"/>
                  </a:solidFill>
                  <a:round/>
                  <a:headEnd/>
                  <a:tailEnd/>
                </a14:hiddenLine>
              </a:ext>
            </a:extLst>
          </p:spPr>
          <p:txBody>
            <a:bodyPr wrap="none" lIns="0" tIns="0" rIns="0" bIns="0" anchor="ctr"/>
            <a:lstStyle>
              <a:lvl1pPr eaLnBrk="0" hangingPunct="0">
                <a:defRPr sz="1600">
                  <a:solidFill>
                    <a:schemeClr val="tx1"/>
                  </a:solidFill>
                  <a:latin typeface="Arial" panose="020B0604020202020204" pitchFamily="34" charset="0"/>
                  <a:ea typeface="黑体" panose="02010609060101010101" pitchFamily="49" charset="-122"/>
                </a:defRPr>
              </a:lvl1pPr>
              <a:lvl2pPr marL="742950" indent="-285750" eaLnBrk="0" hangingPunct="0">
                <a:defRPr sz="1600">
                  <a:solidFill>
                    <a:schemeClr val="tx1"/>
                  </a:solidFill>
                  <a:latin typeface="Arial" panose="020B0604020202020204" pitchFamily="34" charset="0"/>
                  <a:ea typeface="黑体" panose="02010609060101010101" pitchFamily="49" charset="-122"/>
                </a:defRPr>
              </a:lvl2pPr>
              <a:lvl3pPr marL="1143000" indent="-228600" eaLnBrk="0" hangingPunct="0">
                <a:defRPr sz="1600">
                  <a:solidFill>
                    <a:schemeClr val="tx1"/>
                  </a:solidFill>
                  <a:latin typeface="Arial" panose="020B0604020202020204" pitchFamily="34" charset="0"/>
                  <a:ea typeface="黑体" panose="02010609060101010101" pitchFamily="49" charset="-122"/>
                </a:defRPr>
              </a:lvl3pPr>
              <a:lvl4pPr marL="1600200" indent="-228600" eaLnBrk="0" hangingPunct="0">
                <a:defRPr sz="1600">
                  <a:solidFill>
                    <a:schemeClr val="tx1"/>
                  </a:solidFill>
                  <a:latin typeface="Arial" panose="020B0604020202020204" pitchFamily="34" charset="0"/>
                  <a:ea typeface="黑体" panose="02010609060101010101" pitchFamily="49" charset="-122"/>
                </a:defRPr>
              </a:lvl4pPr>
              <a:lvl5pPr marL="2057400" indent="-228600" eaLnBrk="0" hangingPunct="0">
                <a:defRPr sz="1600">
                  <a:solidFill>
                    <a:schemeClr val="tx1"/>
                  </a:solidFill>
                  <a:latin typeface="Arial" panose="020B0604020202020204" pitchFamily="34" charset="0"/>
                  <a:ea typeface="黑体" panose="02010609060101010101" pitchFamily="49" charset="-122"/>
                </a:defRPr>
              </a:lvl5pPr>
              <a:lvl6pPr marL="25146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6pPr>
              <a:lvl7pPr marL="29718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7pPr>
              <a:lvl8pPr marL="34290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8pPr>
              <a:lvl9pPr marL="38862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9pPr>
            </a:lstStyle>
            <a:p>
              <a:pPr eaLnBrk="1" hangingPunct="1"/>
              <a:r>
                <a:rPr lang="en-US" altLang="zh-CN" sz="700">
                  <a:ea typeface="宋体" panose="02010600030101010101" pitchFamily="2" charset="-122"/>
                </a:rPr>
                <a:t>9</a:t>
              </a:r>
            </a:p>
          </p:txBody>
        </p:sp>
        <p:sp>
          <p:nvSpPr>
            <p:cNvPr id="37" name="Oval 21"/>
            <p:cNvSpPr>
              <a:spLocks noChangeArrowheads="1"/>
            </p:cNvSpPr>
            <p:nvPr/>
          </p:nvSpPr>
          <p:spPr bwMode="auto">
            <a:xfrm>
              <a:off x="2262" y="1849"/>
              <a:ext cx="90" cy="90"/>
            </a:xfrm>
            <a:prstGeom prst="ellipse">
              <a:avLst/>
            </a:prstGeom>
            <a:solidFill>
              <a:srgbClr val="808000"/>
            </a:solidFill>
            <a:ln>
              <a:noFill/>
            </a:ln>
            <a:extLst>
              <a:ext uri="{91240B29-F687-4F45-9708-019B960494DF}">
                <a14:hiddenLine xmlns:a14="http://schemas.microsoft.com/office/drawing/2010/main" xmlns="" w="9525" algn="ctr">
                  <a:solidFill>
                    <a:srgbClr val="000000"/>
                  </a:solidFill>
                  <a:round/>
                  <a:headEnd/>
                  <a:tailEnd/>
                </a14:hiddenLine>
              </a:ext>
            </a:extLst>
          </p:spPr>
          <p:txBody>
            <a:bodyPr wrap="none" lIns="0" tIns="0" rIns="0" bIns="0" anchor="ctr"/>
            <a:lstStyle>
              <a:lvl1pPr eaLnBrk="0" hangingPunct="0">
                <a:defRPr sz="1600">
                  <a:solidFill>
                    <a:schemeClr val="tx1"/>
                  </a:solidFill>
                  <a:latin typeface="Arial" panose="020B0604020202020204" pitchFamily="34" charset="0"/>
                  <a:ea typeface="黑体" panose="02010609060101010101" pitchFamily="49" charset="-122"/>
                </a:defRPr>
              </a:lvl1pPr>
              <a:lvl2pPr marL="742950" indent="-285750" eaLnBrk="0" hangingPunct="0">
                <a:defRPr sz="1600">
                  <a:solidFill>
                    <a:schemeClr val="tx1"/>
                  </a:solidFill>
                  <a:latin typeface="Arial" panose="020B0604020202020204" pitchFamily="34" charset="0"/>
                  <a:ea typeface="黑体" panose="02010609060101010101" pitchFamily="49" charset="-122"/>
                </a:defRPr>
              </a:lvl2pPr>
              <a:lvl3pPr marL="1143000" indent="-228600" eaLnBrk="0" hangingPunct="0">
                <a:defRPr sz="1600">
                  <a:solidFill>
                    <a:schemeClr val="tx1"/>
                  </a:solidFill>
                  <a:latin typeface="Arial" panose="020B0604020202020204" pitchFamily="34" charset="0"/>
                  <a:ea typeface="黑体" panose="02010609060101010101" pitchFamily="49" charset="-122"/>
                </a:defRPr>
              </a:lvl3pPr>
              <a:lvl4pPr marL="1600200" indent="-228600" eaLnBrk="0" hangingPunct="0">
                <a:defRPr sz="1600">
                  <a:solidFill>
                    <a:schemeClr val="tx1"/>
                  </a:solidFill>
                  <a:latin typeface="Arial" panose="020B0604020202020204" pitchFamily="34" charset="0"/>
                  <a:ea typeface="黑体" panose="02010609060101010101" pitchFamily="49" charset="-122"/>
                </a:defRPr>
              </a:lvl4pPr>
              <a:lvl5pPr marL="2057400" indent="-228600" eaLnBrk="0" hangingPunct="0">
                <a:defRPr sz="1600">
                  <a:solidFill>
                    <a:schemeClr val="tx1"/>
                  </a:solidFill>
                  <a:latin typeface="Arial" panose="020B0604020202020204" pitchFamily="34" charset="0"/>
                  <a:ea typeface="黑体" panose="02010609060101010101" pitchFamily="49" charset="-122"/>
                </a:defRPr>
              </a:lvl5pPr>
              <a:lvl6pPr marL="25146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6pPr>
              <a:lvl7pPr marL="29718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7pPr>
              <a:lvl8pPr marL="34290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8pPr>
              <a:lvl9pPr marL="38862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9pPr>
            </a:lstStyle>
            <a:p>
              <a:pPr eaLnBrk="1" hangingPunct="1"/>
              <a:r>
                <a:rPr lang="en-US" altLang="zh-CN" sz="700">
                  <a:ea typeface="宋体" panose="02010600030101010101" pitchFamily="2" charset="-122"/>
                </a:rPr>
                <a:t>2</a:t>
              </a:r>
            </a:p>
          </p:txBody>
        </p:sp>
        <p:sp>
          <p:nvSpPr>
            <p:cNvPr id="38" name="Oval 21"/>
            <p:cNvSpPr>
              <a:spLocks noChangeArrowheads="1"/>
            </p:cNvSpPr>
            <p:nvPr/>
          </p:nvSpPr>
          <p:spPr bwMode="auto">
            <a:xfrm>
              <a:off x="1662" y="1870"/>
              <a:ext cx="90" cy="90"/>
            </a:xfrm>
            <a:prstGeom prst="ellipse">
              <a:avLst/>
            </a:prstGeom>
            <a:solidFill>
              <a:srgbClr val="FF0000"/>
            </a:solidFill>
            <a:ln>
              <a:noFill/>
            </a:ln>
            <a:extLst>
              <a:ext uri="{91240B29-F687-4F45-9708-019B960494DF}">
                <a14:hiddenLine xmlns:a14="http://schemas.microsoft.com/office/drawing/2010/main" xmlns="" w="9525" algn="ctr">
                  <a:solidFill>
                    <a:srgbClr val="000000"/>
                  </a:solidFill>
                  <a:round/>
                  <a:headEnd/>
                  <a:tailEnd/>
                </a14:hiddenLine>
              </a:ext>
            </a:extLst>
          </p:spPr>
          <p:txBody>
            <a:bodyPr wrap="none" lIns="0" tIns="0" rIns="0" bIns="0" anchor="ctr"/>
            <a:lstStyle>
              <a:lvl1pPr eaLnBrk="0" hangingPunct="0">
                <a:defRPr sz="1600">
                  <a:solidFill>
                    <a:schemeClr val="tx1"/>
                  </a:solidFill>
                  <a:latin typeface="Arial" panose="020B0604020202020204" pitchFamily="34" charset="0"/>
                  <a:ea typeface="黑体" panose="02010609060101010101" pitchFamily="49" charset="-122"/>
                </a:defRPr>
              </a:lvl1pPr>
              <a:lvl2pPr marL="742950" indent="-285750" eaLnBrk="0" hangingPunct="0">
                <a:defRPr sz="1600">
                  <a:solidFill>
                    <a:schemeClr val="tx1"/>
                  </a:solidFill>
                  <a:latin typeface="Arial" panose="020B0604020202020204" pitchFamily="34" charset="0"/>
                  <a:ea typeface="黑体" panose="02010609060101010101" pitchFamily="49" charset="-122"/>
                </a:defRPr>
              </a:lvl2pPr>
              <a:lvl3pPr marL="1143000" indent="-228600" eaLnBrk="0" hangingPunct="0">
                <a:defRPr sz="1600">
                  <a:solidFill>
                    <a:schemeClr val="tx1"/>
                  </a:solidFill>
                  <a:latin typeface="Arial" panose="020B0604020202020204" pitchFamily="34" charset="0"/>
                  <a:ea typeface="黑体" panose="02010609060101010101" pitchFamily="49" charset="-122"/>
                </a:defRPr>
              </a:lvl3pPr>
              <a:lvl4pPr marL="1600200" indent="-228600" eaLnBrk="0" hangingPunct="0">
                <a:defRPr sz="1600">
                  <a:solidFill>
                    <a:schemeClr val="tx1"/>
                  </a:solidFill>
                  <a:latin typeface="Arial" panose="020B0604020202020204" pitchFamily="34" charset="0"/>
                  <a:ea typeface="黑体" panose="02010609060101010101" pitchFamily="49" charset="-122"/>
                </a:defRPr>
              </a:lvl4pPr>
              <a:lvl5pPr marL="2057400" indent="-228600" eaLnBrk="0" hangingPunct="0">
                <a:defRPr sz="1600">
                  <a:solidFill>
                    <a:schemeClr val="tx1"/>
                  </a:solidFill>
                  <a:latin typeface="Arial" panose="020B0604020202020204" pitchFamily="34" charset="0"/>
                  <a:ea typeface="黑体" panose="02010609060101010101" pitchFamily="49" charset="-122"/>
                </a:defRPr>
              </a:lvl5pPr>
              <a:lvl6pPr marL="25146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6pPr>
              <a:lvl7pPr marL="29718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7pPr>
              <a:lvl8pPr marL="34290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8pPr>
              <a:lvl9pPr marL="38862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9pPr>
            </a:lstStyle>
            <a:p>
              <a:pPr eaLnBrk="1" hangingPunct="1"/>
              <a:r>
                <a:rPr lang="en-US" altLang="zh-CN" sz="700">
                  <a:ea typeface="宋体" panose="02010600030101010101" pitchFamily="2" charset="-122"/>
                </a:rPr>
                <a:t>4</a:t>
              </a:r>
            </a:p>
          </p:txBody>
        </p:sp>
        <p:sp>
          <p:nvSpPr>
            <p:cNvPr id="39" name="Oval 21"/>
            <p:cNvSpPr>
              <a:spLocks noChangeArrowheads="1"/>
            </p:cNvSpPr>
            <p:nvPr/>
          </p:nvSpPr>
          <p:spPr bwMode="auto">
            <a:xfrm>
              <a:off x="1974" y="2030"/>
              <a:ext cx="90" cy="90"/>
            </a:xfrm>
            <a:prstGeom prst="ellipse">
              <a:avLst/>
            </a:prstGeom>
            <a:solidFill>
              <a:srgbClr val="808000"/>
            </a:solidFill>
            <a:ln>
              <a:noFill/>
            </a:ln>
            <a:extLst>
              <a:ext uri="{91240B29-F687-4F45-9708-019B960494DF}">
                <a14:hiddenLine xmlns:a14="http://schemas.microsoft.com/office/drawing/2010/main" xmlns="" w="9525" algn="ctr">
                  <a:solidFill>
                    <a:srgbClr val="000000"/>
                  </a:solidFill>
                  <a:round/>
                  <a:headEnd/>
                  <a:tailEnd/>
                </a14:hiddenLine>
              </a:ext>
            </a:extLst>
          </p:spPr>
          <p:txBody>
            <a:bodyPr wrap="none" lIns="0" tIns="0" rIns="0" bIns="0" anchor="ctr"/>
            <a:lstStyle>
              <a:lvl1pPr eaLnBrk="0" hangingPunct="0">
                <a:defRPr sz="1600">
                  <a:solidFill>
                    <a:schemeClr val="tx1"/>
                  </a:solidFill>
                  <a:latin typeface="Arial" panose="020B0604020202020204" pitchFamily="34" charset="0"/>
                  <a:ea typeface="黑体" panose="02010609060101010101" pitchFamily="49" charset="-122"/>
                </a:defRPr>
              </a:lvl1pPr>
              <a:lvl2pPr marL="742950" indent="-285750" eaLnBrk="0" hangingPunct="0">
                <a:defRPr sz="1600">
                  <a:solidFill>
                    <a:schemeClr val="tx1"/>
                  </a:solidFill>
                  <a:latin typeface="Arial" panose="020B0604020202020204" pitchFamily="34" charset="0"/>
                  <a:ea typeface="黑体" panose="02010609060101010101" pitchFamily="49" charset="-122"/>
                </a:defRPr>
              </a:lvl2pPr>
              <a:lvl3pPr marL="1143000" indent="-228600" eaLnBrk="0" hangingPunct="0">
                <a:defRPr sz="1600">
                  <a:solidFill>
                    <a:schemeClr val="tx1"/>
                  </a:solidFill>
                  <a:latin typeface="Arial" panose="020B0604020202020204" pitchFamily="34" charset="0"/>
                  <a:ea typeface="黑体" panose="02010609060101010101" pitchFamily="49" charset="-122"/>
                </a:defRPr>
              </a:lvl3pPr>
              <a:lvl4pPr marL="1600200" indent="-228600" eaLnBrk="0" hangingPunct="0">
                <a:defRPr sz="1600">
                  <a:solidFill>
                    <a:schemeClr val="tx1"/>
                  </a:solidFill>
                  <a:latin typeface="Arial" panose="020B0604020202020204" pitchFamily="34" charset="0"/>
                  <a:ea typeface="黑体" panose="02010609060101010101" pitchFamily="49" charset="-122"/>
                </a:defRPr>
              </a:lvl4pPr>
              <a:lvl5pPr marL="2057400" indent="-228600" eaLnBrk="0" hangingPunct="0">
                <a:defRPr sz="1600">
                  <a:solidFill>
                    <a:schemeClr val="tx1"/>
                  </a:solidFill>
                  <a:latin typeface="Arial" panose="020B0604020202020204" pitchFamily="34" charset="0"/>
                  <a:ea typeface="黑体" panose="02010609060101010101" pitchFamily="49" charset="-122"/>
                </a:defRPr>
              </a:lvl5pPr>
              <a:lvl6pPr marL="25146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6pPr>
              <a:lvl7pPr marL="29718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7pPr>
              <a:lvl8pPr marL="34290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8pPr>
              <a:lvl9pPr marL="38862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9pPr>
            </a:lstStyle>
            <a:p>
              <a:pPr eaLnBrk="1" hangingPunct="1"/>
              <a:r>
                <a:rPr lang="en-US" altLang="zh-CN" sz="700">
                  <a:ea typeface="宋体" panose="02010600030101010101" pitchFamily="2" charset="-122"/>
                </a:rPr>
                <a:t>3</a:t>
              </a:r>
            </a:p>
          </p:txBody>
        </p:sp>
        <p:sp>
          <p:nvSpPr>
            <p:cNvPr id="40" name="Oval 21"/>
            <p:cNvSpPr>
              <a:spLocks noChangeArrowheads="1"/>
            </p:cNvSpPr>
            <p:nvPr/>
          </p:nvSpPr>
          <p:spPr bwMode="auto">
            <a:xfrm>
              <a:off x="1305" y="1876"/>
              <a:ext cx="90" cy="90"/>
            </a:xfrm>
            <a:prstGeom prst="ellipse">
              <a:avLst/>
            </a:prstGeom>
            <a:solidFill>
              <a:srgbClr val="808000"/>
            </a:solidFill>
            <a:ln>
              <a:noFill/>
            </a:ln>
            <a:extLst>
              <a:ext uri="{91240B29-F687-4F45-9708-019B960494DF}">
                <a14:hiddenLine xmlns:a14="http://schemas.microsoft.com/office/drawing/2010/main" xmlns="" w="9525" algn="ctr">
                  <a:solidFill>
                    <a:srgbClr val="000000"/>
                  </a:solidFill>
                  <a:round/>
                  <a:headEnd/>
                  <a:tailEnd/>
                </a14:hiddenLine>
              </a:ext>
            </a:extLst>
          </p:spPr>
          <p:txBody>
            <a:bodyPr wrap="none" lIns="0" tIns="0" rIns="0" bIns="0" anchor="ctr"/>
            <a:lstStyle>
              <a:lvl1pPr eaLnBrk="0" hangingPunct="0">
                <a:defRPr sz="1600">
                  <a:solidFill>
                    <a:schemeClr val="tx1"/>
                  </a:solidFill>
                  <a:latin typeface="Arial" panose="020B0604020202020204" pitchFamily="34" charset="0"/>
                  <a:ea typeface="黑体" panose="02010609060101010101" pitchFamily="49" charset="-122"/>
                </a:defRPr>
              </a:lvl1pPr>
              <a:lvl2pPr marL="742950" indent="-285750" eaLnBrk="0" hangingPunct="0">
                <a:defRPr sz="1600">
                  <a:solidFill>
                    <a:schemeClr val="tx1"/>
                  </a:solidFill>
                  <a:latin typeface="Arial" panose="020B0604020202020204" pitchFamily="34" charset="0"/>
                  <a:ea typeface="黑体" panose="02010609060101010101" pitchFamily="49" charset="-122"/>
                </a:defRPr>
              </a:lvl2pPr>
              <a:lvl3pPr marL="1143000" indent="-228600" eaLnBrk="0" hangingPunct="0">
                <a:defRPr sz="1600">
                  <a:solidFill>
                    <a:schemeClr val="tx1"/>
                  </a:solidFill>
                  <a:latin typeface="Arial" panose="020B0604020202020204" pitchFamily="34" charset="0"/>
                  <a:ea typeface="黑体" panose="02010609060101010101" pitchFamily="49" charset="-122"/>
                </a:defRPr>
              </a:lvl3pPr>
              <a:lvl4pPr marL="1600200" indent="-228600" eaLnBrk="0" hangingPunct="0">
                <a:defRPr sz="1600">
                  <a:solidFill>
                    <a:schemeClr val="tx1"/>
                  </a:solidFill>
                  <a:latin typeface="Arial" panose="020B0604020202020204" pitchFamily="34" charset="0"/>
                  <a:ea typeface="黑体" panose="02010609060101010101" pitchFamily="49" charset="-122"/>
                </a:defRPr>
              </a:lvl4pPr>
              <a:lvl5pPr marL="2057400" indent="-228600" eaLnBrk="0" hangingPunct="0">
                <a:defRPr sz="1600">
                  <a:solidFill>
                    <a:schemeClr val="tx1"/>
                  </a:solidFill>
                  <a:latin typeface="Arial" panose="020B0604020202020204" pitchFamily="34" charset="0"/>
                  <a:ea typeface="黑体" panose="02010609060101010101" pitchFamily="49" charset="-122"/>
                </a:defRPr>
              </a:lvl5pPr>
              <a:lvl6pPr marL="25146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6pPr>
              <a:lvl7pPr marL="29718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7pPr>
              <a:lvl8pPr marL="34290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8pPr>
              <a:lvl9pPr marL="38862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9pPr>
            </a:lstStyle>
            <a:p>
              <a:pPr eaLnBrk="1" hangingPunct="1"/>
              <a:r>
                <a:rPr lang="en-US" altLang="zh-CN" sz="700">
                  <a:ea typeface="宋体" panose="02010600030101010101" pitchFamily="2" charset="-122"/>
                </a:rPr>
                <a:t>5</a:t>
              </a:r>
            </a:p>
          </p:txBody>
        </p:sp>
        <p:sp>
          <p:nvSpPr>
            <p:cNvPr id="41" name="Oval 21"/>
            <p:cNvSpPr>
              <a:spLocks noChangeArrowheads="1"/>
            </p:cNvSpPr>
            <p:nvPr/>
          </p:nvSpPr>
          <p:spPr bwMode="auto">
            <a:xfrm>
              <a:off x="1747" y="2388"/>
              <a:ext cx="90" cy="90"/>
            </a:xfrm>
            <a:prstGeom prst="ellipse">
              <a:avLst/>
            </a:prstGeom>
            <a:solidFill>
              <a:srgbClr val="808000"/>
            </a:solidFill>
            <a:ln>
              <a:noFill/>
            </a:ln>
            <a:extLst>
              <a:ext uri="{91240B29-F687-4F45-9708-019B960494DF}">
                <a14:hiddenLine xmlns:a14="http://schemas.microsoft.com/office/drawing/2010/main" xmlns="" w="9525" algn="ctr">
                  <a:solidFill>
                    <a:srgbClr val="000000"/>
                  </a:solidFill>
                  <a:round/>
                  <a:headEnd/>
                  <a:tailEnd/>
                </a14:hiddenLine>
              </a:ext>
            </a:extLst>
          </p:spPr>
          <p:txBody>
            <a:bodyPr wrap="none" lIns="0" tIns="0" rIns="0" bIns="0" anchor="ctr"/>
            <a:lstStyle>
              <a:lvl1pPr eaLnBrk="0" hangingPunct="0">
                <a:defRPr sz="1600">
                  <a:solidFill>
                    <a:schemeClr val="tx1"/>
                  </a:solidFill>
                  <a:latin typeface="Arial" panose="020B0604020202020204" pitchFamily="34" charset="0"/>
                  <a:ea typeface="黑体" panose="02010609060101010101" pitchFamily="49" charset="-122"/>
                </a:defRPr>
              </a:lvl1pPr>
              <a:lvl2pPr marL="742950" indent="-285750" eaLnBrk="0" hangingPunct="0">
                <a:defRPr sz="1600">
                  <a:solidFill>
                    <a:schemeClr val="tx1"/>
                  </a:solidFill>
                  <a:latin typeface="Arial" panose="020B0604020202020204" pitchFamily="34" charset="0"/>
                  <a:ea typeface="黑体" panose="02010609060101010101" pitchFamily="49" charset="-122"/>
                </a:defRPr>
              </a:lvl2pPr>
              <a:lvl3pPr marL="1143000" indent="-228600" eaLnBrk="0" hangingPunct="0">
                <a:defRPr sz="1600">
                  <a:solidFill>
                    <a:schemeClr val="tx1"/>
                  </a:solidFill>
                  <a:latin typeface="Arial" panose="020B0604020202020204" pitchFamily="34" charset="0"/>
                  <a:ea typeface="黑体" panose="02010609060101010101" pitchFamily="49" charset="-122"/>
                </a:defRPr>
              </a:lvl3pPr>
              <a:lvl4pPr marL="1600200" indent="-228600" eaLnBrk="0" hangingPunct="0">
                <a:defRPr sz="1600">
                  <a:solidFill>
                    <a:schemeClr val="tx1"/>
                  </a:solidFill>
                  <a:latin typeface="Arial" panose="020B0604020202020204" pitchFamily="34" charset="0"/>
                  <a:ea typeface="黑体" panose="02010609060101010101" pitchFamily="49" charset="-122"/>
                </a:defRPr>
              </a:lvl4pPr>
              <a:lvl5pPr marL="2057400" indent="-228600" eaLnBrk="0" hangingPunct="0">
                <a:defRPr sz="1600">
                  <a:solidFill>
                    <a:schemeClr val="tx1"/>
                  </a:solidFill>
                  <a:latin typeface="Arial" panose="020B0604020202020204" pitchFamily="34" charset="0"/>
                  <a:ea typeface="黑体" panose="02010609060101010101" pitchFamily="49" charset="-122"/>
                </a:defRPr>
              </a:lvl5pPr>
              <a:lvl6pPr marL="25146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6pPr>
              <a:lvl7pPr marL="29718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7pPr>
              <a:lvl8pPr marL="34290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8pPr>
              <a:lvl9pPr marL="3886200" indent="-228600" algn="ctr" eaLnBrk="0" fontAlgn="base" hangingPunct="0">
                <a:spcBef>
                  <a:spcPct val="0"/>
                </a:spcBef>
                <a:spcAft>
                  <a:spcPct val="0"/>
                </a:spcAft>
                <a:defRPr sz="1600">
                  <a:solidFill>
                    <a:schemeClr val="tx1"/>
                  </a:solidFill>
                  <a:latin typeface="Arial" panose="020B0604020202020204" pitchFamily="34" charset="0"/>
                  <a:ea typeface="黑体" panose="02010609060101010101" pitchFamily="49" charset="-122"/>
                </a:defRPr>
              </a:lvl9pPr>
            </a:lstStyle>
            <a:p>
              <a:pPr eaLnBrk="1" hangingPunct="1"/>
              <a:r>
                <a:rPr lang="en-US" altLang="zh-CN" sz="700">
                  <a:ea typeface="宋体" panose="02010600030101010101" pitchFamily="2" charset="-122"/>
                </a:rPr>
                <a:t>33</a:t>
              </a:r>
            </a:p>
          </p:txBody>
        </p:sp>
      </p:grpSp>
    </p:spTree>
    <p:extLst>
      <p:ext uri="{BB962C8B-B14F-4D97-AF65-F5344CB8AC3E}">
        <p14:creationId xmlns:p14="http://schemas.microsoft.com/office/powerpoint/2010/main" xmlns="" val="142462209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灯片编号占位符 3"/>
          <p:cNvSpPr txBox="1">
            <a:spLocks noGrp="1"/>
          </p:cNvSpPr>
          <p:nvPr/>
        </p:nvSpPr>
        <p:spPr bwMode="auto">
          <a:xfrm>
            <a:off x="7380288" y="6453188"/>
            <a:ext cx="1341437" cy="260350"/>
          </a:xfrm>
          <a:prstGeom prst="rect">
            <a:avLst/>
          </a:prstGeom>
          <a:noFill/>
          <a:ln w="9525">
            <a:noFill/>
            <a:miter lim="800000"/>
            <a:headEnd/>
            <a:tailEnd/>
          </a:ln>
        </p:spPr>
        <p:txBody>
          <a:bodyPr/>
          <a:lstStyle/>
          <a:p>
            <a:pPr algn="r"/>
            <a:fld id="{CADAC368-279C-4EFC-9B9E-B2B7A6AA1F4B}" type="slidenum">
              <a:rPr lang="zh-CN" altLang="en-US" sz="1400">
                <a:solidFill>
                  <a:schemeClr val="tx1"/>
                </a:solidFill>
                <a:latin typeface="Haettenschweiler" pitchFamily="34" charset="0"/>
              </a:rPr>
              <a:pPr algn="r"/>
              <a:t>28</a:t>
            </a:fld>
            <a:endParaRPr lang="en-US" altLang="zh-CN" sz="1400">
              <a:solidFill>
                <a:schemeClr val="tx1"/>
              </a:solidFill>
              <a:latin typeface="Haettenschweiler" pitchFamily="34" charset="0"/>
            </a:endParaRPr>
          </a:p>
        </p:txBody>
      </p:sp>
      <p:sp>
        <p:nvSpPr>
          <p:cNvPr id="52" name="Rectangle 5"/>
          <p:cNvSpPr>
            <a:spLocks noChangeArrowheads="1"/>
          </p:cNvSpPr>
          <p:nvPr/>
        </p:nvSpPr>
        <p:spPr bwMode="auto">
          <a:xfrm>
            <a:off x="0" y="0"/>
            <a:ext cx="3203575" cy="503238"/>
          </a:xfrm>
          <a:prstGeom prst="rect">
            <a:avLst/>
          </a:prstGeom>
          <a:solidFill>
            <a:srgbClr val="A50021"/>
          </a:solidFill>
          <a:ln w="9525">
            <a:noFill/>
            <a:miter lim="800000"/>
            <a:headEnd/>
            <a:tailEnd/>
          </a:ln>
        </p:spPr>
        <p:txBody>
          <a:bodyPr anchor="ctr" anchorCtr="1"/>
          <a:lstStyle/>
          <a:p>
            <a:pPr algn="ctr"/>
            <a:r>
              <a:rPr lang="zh-CN" altLang="en-US" b="1">
                <a:solidFill>
                  <a:schemeClr val="bg1"/>
                </a:solidFill>
                <a:latin typeface="Arial" charset="0"/>
                <a:ea typeface="黑体" pitchFamily="2" charset="-122"/>
              </a:rPr>
              <a:t>一周市场新开</a:t>
            </a:r>
            <a:r>
              <a:rPr lang="en-US" altLang="zh-CN" b="1">
                <a:solidFill>
                  <a:schemeClr val="bg1"/>
                </a:solidFill>
                <a:latin typeface="Arial" charset="0"/>
                <a:ea typeface="黑体" pitchFamily="2" charset="-122"/>
              </a:rPr>
              <a:t>(</a:t>
            </a:r>
            <a:r>
              <a:rPr lang="zh-CN" altLang="en-US" b="1">
                <a:solidFill>
                  <a:schemeClr val="bg1"/>
                </a:solidFill>
                <a:latin typeface="Arial" charset="0"/>
                <a:ea typeface="黑体" pitchFamily="2" charset="-122"/>
              </a:rPr>
              <a:t>加推</a:t>
            </a:r>
            <a:r>
              <a:rPr lang="en-US" altLang="zh-CN" b="1">
                <a:solidFill>
                  <a:schemeClr val="bg1"/>
                </a:solidFill>
                <a:latin typeface="Arial" charset="0"/>
                <a:ea typeface="黑体" pitchFamily="2" charset="-122"/>
              </a:rPr>
              <a:t>)</a:t>
            </a:r>
            <a:r>
              <a:rPr lang="zh-CN" altLang="en-US" b="1">
                <a:solidFill>
                  <a:schemeClr val="bg1"/>
                </a:solidFill>
                <a:latin typeface="Arial" charset="0"/>
                <a:ea typeface="黑体" pitchFamily="2" charset="-122"/>
              </a:rPr>
              <a:t>项目情况</a:t>
            </a:r>
          </a:p>
        </p:txBody>
      </p:sp>
      <p:pic>
        <p:nvPicPr>
          <p:cNvPr id="4" name="图片 3"/>
          <p:cNvPicPr>
            <a:picLocks noChangeAspect="1"/>
          </p:cNvPicPr>
          <p:nvPr/>
        </p:nvPicPr>
        <p:blipFill>
          <a:blip r:embed="rId2"/>
          <a:stretch>
            <a:fillRect/>
          </a:stretch>
        </p:blipFill>
        <p:spPr>
          <a:xfrm>
            <a:off x="48419" y="1196752"/>
            <a:ext cx="9048750" cy="4781550"/>
          </a:xfrm>
          <a:prstGeom prst="rect">
            <a:avLst/>
          </a:prstGeom>
        </p:spPr>
      </p:pic>
    </p:spTree>
    <p:extLst>
      <p:ext uri="{BB962C8B-B14F-4D97-AF65-F5344CB8AC3E}">
        <p14:creationId xmlns:p14="http://schemas.microsoft.com/office/powerpoint/2010/main" xmlns="" val="298392222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a:spLocks noChangeArrowheads="1"/>
          </p:cNvSpPr>
          <p:nvPr/>
        </p:nvSpPr>
        <p:spPr bwMode="auto">
          <a:xfrm>
            <a:off x="1763713" y="779463"/>
            <a:ext cx="5689600" cy="561975"/>
          </a:xfrm>
          <a:prstGeom prst="rect">
            <a:avLst/>
          </a:prstGeom>
          <a:noFill/>
          <a:ln w="9525">
            <a:noFill/>
            <a:miter lim="800000"/>
            <a:headEnd/>
            <a:tailEnd/>
          </a:ln>
        </p:spPr>
        <p:txBody>
          <a:bodyPr anchor="ctr"/>
          <a:lstStyle/>
          <a:p>
            <a:pPr algn="ctr"/>
            <a:r>
              <a:rPr lang="zh-CN" altLang="en-US" sz="2000" b="1" dirty="0" smtClean="0">
                <a:solidFill>
                  <a:srgbClr val="993300"/>
                </a:solidFill>
                <a:ea typeface="黑体" pitchFamily="2" charset="-122"/>
              </a:rPr>
              <a:t>重点楼盘开盘情况</a:t>
            </a:r>
            <a:r>
              <a:rPr lang="en-US" altLang="zh-CN" sz="2000" b="1" dirty="0" smtClean="0">
                <a:solidFill>
                  <a:srgbClr val="993300"/>
                </a:solidFill>
                <a:latin typeface="宋体" pitchFamily="2" charset="-122"/>
                <a:ea typeface="黑体" pitchFamily="2" charset="-122"/>
              </a:rPr>
              <a:t>——</a:t>
            </a:r>
            <a:r>
              <a:rPr lang="zh-CN" altLang="en-US" sz="2000" b="1" dirty="0">
                <a:solidFill>
                  <a:srgbClr val="993300"/>
                </a:solidFill>
                <a:latin typeface="宋体" pitchFamily="2" charset="-122"/>
                <a:ea typeface="黑体" pitchFamily="2" charset="-122"/>
              </a:rPr>
              <a:t>斌鑫</a:t>
            </a:r>
            <a:r>
              <a:rPr lang="en-US" altLang="zh-CN" sz="2000" b="1" dirty="0">
                <a:solidFill>
                  <a:srgbClr val="993300"/>
                </a:solidFill>
                <a:latin typeface="宋体" pitchFamily="2" charset="-122"/>
                <a:ea typeface="黑体" pitchFamily="2" charset="-122"/>
              </a:rPr>
              <a:t>·</a:t>
            </a:r>
            <a:r>
              <a:rPr lang="zh-CN" altLang="en-US" sz="2000" b="1" dirty="0">
                <a:solidFill>
                  <a:srgbClr val="993300"/>
                </a:solidFill>
                <a:latin typeface="宋体" pitchFamily="2" charset="-122"/>
                <a:ea typeface="黑体" pitchFamily="2" charset="-122"/>
              </a:rPr>
              <a:t>江南时代</a:t>
            </a:r>
          </a:p>
        </p:txBody>
      </p:sp>
      <p:sp>
        <p:nvSpPr>
          <p:cNvPr id="5" name="灯片编号占位符 3"/>
          <p:cNvSpPr txBox="1">
            <a:spLocks noGrp="1"/>
          </p:cNvSpPr>
          <p:nvPr/>
        </p:nvSpPr>
        <p:spPr bwMode="auto">
          <a:xfrm>
            <a:off x="7380288" y="6453188"/>
            <a:ext cx="1341437" cy="260350"/>
          </a:xfrm>
          <a:prstGeom prst="rect">
            <a:avLst/>
          </a:prstGeom>
          <a:noFill/>
          <a:ln w="9525">
            <a:noFill/>
            <a:miter lim="800000"/>
            <a:headEnd/>
            <a:tailEnd/>
          </a:ln>
        </p:spPr>
        <p:txBody>
          <a:bodyPr/>
          <a:lstStyle/>
          <a:p>
            <a:pPr algn="r"/>
            <a:fld id="{CADAC368-279C-4EFC-9B9E-B2B7A6AA1F4B}" type="slidenum">
              <a:rPr lang="zh-CN" altLang="en-US" sz="1400">
                <a:solidFill>
                  <a:schemeClr val="tx1"/>
                </a:solidFill>
                <a:latin typeface="Haettenschweiler" pitchFamily="34" charset="0"/>
              </a:rPr>
              <a:pPr algn="r"/>
              <a:t>29</a:t>
            </a:fld>
            <a:endParaRPr lang="en-US" altLang="zh-CN" sz="1400">
              <a:solidFill>
                <a:schemeClr val="tx1"/>
              </a:solidFill>
              <a:latin typeface="Haettenschweiler" pitchFamily="34" charset="0"/>
            </a:endParaRPr>
          </a:p>
        </p:txBody>
      </p:sp>
      <p:sp>
        <p:nvSpPr>
          <p:cNvPr id="7" name="Rectangle 5"/>
          <p:cNvSpPr>
            <a:spLocks noChangeArrowheads="1"/>
          </p:cNvSpPr>
          <p:nvPr/>
        </p:nvSpPr>
        <p:spPr bwMode="auto">
          <a:xfrm>
            <a:off x="-1079" y="1352"/>
            <a:ext cx="3203575" cy="503238"/>
          </a:xfrm>
          <a:prstGeom prst="rect">
            <a:avLst/>
          </a:prstGeom>
          <a:solidFill>
            <a:srgbClr val="A50021"/>
          </a:solidFill>
          <a:ln w="9525">
            <a:noFill/>
            <a:miter lim="800000"/>
            <a:headEnd/>
            <a:tailEnd/>
          </a:ln>
        </p:spPr>
        <p:txBody>
          <a:bodyPr anchor="ctr" anchorCtr="1"/>
          <a:lstStyle/>
          <a:p>
            <a:pPr algn="ctr"/>
            <a:r>
              <a:rPr lang="zh-CN" altLang="en-US" b="1">
                <a:solidFill>
                  <a:schemeClr val="bg1"/>
                </a:solidFill>
                <a:latin typeface="Arial" charset="0"/>
                <a:ea typeface="黑体" pitchFamily="2" charset="-122"/>
              </a:rPr>
              <a:t>一周市场新开</a:t>
            </a:r>
            <a:r>
              <a:rPr lang="en-US" altLang="zh-CN" b="1">
                <a:solidFill>
                  <a:schemeClr val="bg1"/>
                </a:solidFill>
                <a:latin typeface="Arial" charset="0"/>
                <a:ea typeface="黑体" pitchFamily="2" charset="-122"/>
              </a:rPr>
              <a:t>(</a:t>
            </a:r>
            <a:r>
              <a:rPr lang="zh-CN" altLang="en-US" b="1">
                <a:solidFill>
                  <a:schemeClr val="bg1"/>
                </a:solidFill>
                <a:latin typeface="Arial" charset="0"/>
                <a:ea typeface="黑体" pitchFamily="2" charset="-122"/>
              </a:rPr>
              <a:t>加推</a:t>
            </a:r>
            <a:r>
              <a:rPr lang="en-US" altLang="zh-CN" b="1">
                <a:solidFill>
                  <a:schemeClr val="bg1"/>
                </a:solidFill>
                <a:latin typeface="Arial" charset="0"/>
                <a:ea typeface="黑体" pitchFamily="2" charset="-122"/>
              </a:rPr>
              <a:t>)</a:t>
            </a:r>
            <a:r>
              <a:rPr lang="zh-CN" altLang="en-US" b="1">
                <a:solidFill>
                  <a:schemeClr val="bg1"/>
                </a:solidFill>
                <a:latin typeface="Arial" charset="0"/>
                <a:ea typeface="黑体" pitchFamily="2" charset="-122"/>
              </a:rPr>
              <a:t>项目情况</a:t>
            </a:r>
          </a:p>
        </p:txBody>
      </p:sp>
      <p:pic>
        <p:nvPicPr>
          <p:cNvPr id="6" name="图片 5"/>
          <p:cNvPicPr>
            <a:picLocks noChangeAspect="1"/>
          </p:cNvPicPr>
          <p:nvPr/>
        </p:nvPicPr>
        <p:blipFill>
          <a:blip r:embed="rId2"/>
          <a:stretch>
            <a:fillRect/>
          </a:stretch>
        </p:blipFill>
        <p:spPr>
          <a:xfrm>
            <a:off x="448469" y="1387946"/>
            <a:ext cx="8248650" cy="4705350"/>
          </a:xfrm>
          <a:prstGeom prst="rect">
            <a:avLst/>
          </a:prstGeom>
        </p:spPr>
      </p:pic>
    </p:spTree>
    <p:extLst>
      <p:ext uri="{BB962C8B-B14F-4D97-AF65-F5344CB8AC3E}">
        <p14:creationId xmlns:p14="http://schemas.microsoft.com/office/powerpoint/2010/main" xmlns="" val="269138639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6"/>
          <p:cNvSpPr txBox="1">
            <a:spLocks noChangeArrowheads="1"/>
          </p:cNvSpPr>
          <p:nvPr/>
        </p:nvSpPr>
        <p:spPr bwMode="auto">
          <a:xfrm>
            <a:off x="1331913" y="404813"/>
            <a:ext cx="1439862" cy="519112"/>
          </a:xfrm>
          <a:prstGeom prst="rect">
            <a:avLst/>
          </a:prstGeom>
          <a:noFill/>
          <a:ln w="9525">
            <a:noFill/>
            <a:miter lim="800000"/>
            <a:headEnd/>
            <a:tailEnd/>
          </a:ln>
        </p:spPr>
        <p:txBody>
          <a:bodyPr>
            <a:spAutoFit/>
          </a:bodyPr>
          <a:lstStyle/>
          <a:p>
            <a:r>
              <a:rPr lang="zh-CN" altLang="en-US" sz="2800" b="1" dirty="0">
                <a:solidFill>
                  <a:schemeClr val="tx1"/>
                </a:solidFill>
                <a:latin typeface="黑体" pitchFamily="2" charset="-122"/>
                <a:ea typeface="黑体" pitchFamily="2" charset="-122"/>
              </a:rPr>
              <a:t>目  录</a:t>
            </a:r>
          </a:p>
        </p:txBody>
      </p:sp>
      <p:sp>
        <p:nvSpPr>
          <p:cNvPr id="5" name="Line 7"/>
          <p:cNvSpPr>
            <a:spLocks noChangeShapeType="1"/>
          </p:cNvSpPr>
          <p:nvPr/>
        </p:nvSpPr>
        <p:spPr bwMode="auto">
          <a:xfrm>
            <a:off x="539750" y="908050"/>
            <a:ext cx="8064500" cy="0"/>
          </a:xfrm>
          <a:prstGeom prst="line">
            <a:avLst/>
          </a:prstGeom>
          <a:noFill/>
          <a:ln w="9525">
            <a:solidFill>
              <a:srgbClr val="000000"/>
            </a:solidFill>
            <a:round/>
            <a:headEnd/>
            <a:tailEnd/>
          </a:ln>
        </p:spPr>
        <p:txBody>
          <a:bodyPr/>
          <a:lstStyle/>
          <a:p>
            <a:endParaRPr lang="zh-CN" altLang="en-US">
              <a:latin typeface="+mn-ea"/>
            </a:endParaRPr>
          </a:p>
        </p:txBody>
      </p:sp>
      <p:sp>
        <p:nvSpPr>
          <p:cNvPr id="6" name="Line 8"/>
          <p:cNvSpPr>
            <a:spLocks noChangeShapeType="1"/>
          </p:cNvSpPr>
          <p:nvPr/>
        </p:nvSpPr>
        <p:spPr bwMode="auto">
          <a:xfrm>
            <a:off x="1331913" y="908050"/>
            <a:ext cx="0" cy="5616575"/>
          </a:xfrm>
          <a:prstGeom prst="line">
            <a:avLst/>
          </a:prstGeom>
          <a:noFill/>
          <a:ln w="9525">
            <a:solidFill>
              <a:srgbClr val="000000"/>
            </a:solidFill>
            <a:round/>
            <a:headEnd/>
            <a:tailEnd/>
          </a:ln>
        </p:spPr>
        <p:txBody>
          <a:bodyPr/>
          <a:lstStyle/>
          <a:p>
            <a:endParaRPr lang="zh-CN" altLang="en-US">
              <a:latin typeface="+mn-ea"/>
            </a:endParaRPr>
          </a:p>
        </p:txBody>
      </p:sp>
      <p:sp>
        <p:nvSpPr>
          <p:cNvPr id="9" name="Text Box 13"/>
          <p:cNvSpPr txBox="1">
            <a:spLocks noChangeArrowheads="1"/>
          </p:cNvSpPr>
          <p:nvPr/>
        </p:nvSpPr>
        <p:spPr bwMode="auto">
          <a:xfrm>
            <a:off x="1357313" y="3573471"/>
            <a:ext cx="3241675" cy="1069975"/>
          </a:xfrm>
          <a:prstGeom prst="rect">
            <a:avLst/>
          </a:prstGeom>
          <a:noFill/>
          <a:ln w="9525" algn="ctr">
            <a:noFill/>
            <a:miter lim="800000"/>
            <a:headEnd/>
            <a:tailEnd/>
          </a:ln>
        </p:spPr>
        <p:txBody>
          <a:bodyPr>
            <a:spAutoFit/>
          </a:bodyPr>
          <a:lstStyle/>
          <a:p>
            <a:pPr algn="l">
              <a:spcBef>
                <a:spcPct val="50000"/>
              </a:spcBef>
              <a:buFont typeface="Wingdings" pitchFamily="2" charset="2"/>
              <a:buChar char="n"/>
            </a:pPr>
            <a:r>
              <a:rPr lang="zh-CN" altLang="en-US" sz="1600">
                <a:solidFill>
                  <a:schemeClr val="tx1"/>
                </a:solidFill>
                <a:latin typeface="微软雅黑" pitchFamily="34" charset="-122"/>
                <a:ea typeface="微软雅黑" pitchFamily="34" charset="-122"/>
              </a:rPr>
              <a:t>一周市场成交情况</a:t>
            </a:r>
          </a:p>
          <a:p>
            <a:pPr algn="l">
              <a:spcBef>
                <a:spcPct val="50000"/>
              </a:spcBef>
              <a:buFont typeface="Wingdings" pitchFamily="2" charset="2"/>
              <a:buChar char="n"/>
            </a:pPr>
            <a:r>
              <a:rPr lang="zh-CN" altLang="en-US" sz="1600">
                <a:solidFill>
                  <a:schemeClr val="tx1"/>
                </a:solidFill>
                <a:latin typeface="微软雅黑" pitchFamily="34" charset="-122"/>
                <a:ea typeface="微软雅黑" pitchFamily="34" charset="-122"/>
              </a:rPr>
              <a:t>一周新开盘（加推）项目情况</a:t>
            </a:r>
          </a:p>
          <a:p>
            <a:pPr algn="l">
              <a:spcBef>
                <a:spcPct val="50000"/>
              </a:spcBef>
              <a:buFont typeface="Wingdings" pitchFamily="2" charset="2"/>
              <a:buChar char="n"/>
            </a:pPr>
            <a:r>
              <a:rPr lang="zh-CN" altLang="en-US" sz="1600">
                <a:solidFill>
                  <a:schemeClr val="tx1"/>
                </a:solidFill>
                <a:latin typeface="微软雅黑" pitchFamily="34" charset="-122"/>
                <a:ea typeface="微软雅黑" pitchFamily="34" charset="-122"/>
              </a:rPr>
              <a:t>一周报媒推广情况</a:t>
            </a:r>
          </a:p>
        </p:txBody>
      </p:sp>
      <p:sp>
        <p:nvSpPr>
          <p:cNvPr id="10" name="Text Box 12"/>
          <p:cNvSpPr txBox="1">
            <a:spLocks noChangeArrowheads="1"/>
          </p:cNvSpPr>
          <p:nvPr/>
        </p:nvSpPr>
        <p:spPr bwMode="auto">
          <a:xfrm>
            <a:off x="1401763" y="5683250"/>
            <a:ext cx="3241675" cy="336550"/>
          </a:xfrm>
          <a:prstGeom prst="rect">
            <a:avLst/>
          </a:prstGeom>
          <a:noFill/>
          <a:ln w="9525" algn="ctr">
            <a:noFill/>
            <a:miter lim="800000"/>
            <a:headEnd/>
            <a:tailEnd/>
          </a:ln>
        </p:spPr>
        <p:txBody>
          <a:bodyPr>
            <a:spAutoFit/>
          </a:bodyPr>
          <a:lstStyle/>
          <a:p>
            <a:pPr algn="l">
              <a:spcBef>
                <a:spcPct val="50000"/>
              </a:spcBef>
              <a:buFont typeface="Wingdings" pitchFamily="2" charset="2"/>
              <a:buChar char="n"/>
            </a:pPr>
            <a:r>
              <a:rPr lang="zh-CN" altLang="en-US" sz="1600">
                <a:solidFill>
                  <a:schemeClr val="tx1"/>
                </a:solidFill>
                <a:latin typeface="微软雅黑" pitchFamily="34" charset="-122"/>
                <a:ea typeface="微软雅黑" pitchFamily="34" charset="-122"/>
              </a:rPr>
              <a:t>一周市场动态资讯</a:t>
            </a:r>
          </a:p>
        </p:txBody>
      </p:sp>
      <p:sp>
        <p:nvSpPr>
          <p:cNvPr id="13" name="矩形 12"/>
          <p:cNvSpPr/>
          <p:nvPr/>
        </p:nvSpPr>
        <p:spPr>
          <a:xfrm>
            <a:off x="1357290" y="1357298"/>
            <a:ext cx="2857520" cy="500066"/>
          </a:xfrm>
          <a:prstGeom prst="rect">
            <a:avLst/>
          </a:prstGeom>
          <a:solidFill>
            <a:srgbClr val="A50021"/>
          </a:solidFill>
          <a:ln>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a:solidFill>
                  <a:schemeClr val="bg1"/>
                </a:solidFill>
                <a:latin typeface="微软雅黑" pitchFamily="34" charset="-122"/>
                <a:ea typeface="微软雅黑" pitchFamily="34" charset="-122"/>
              </a:rPr>
              <a:t>本周导读</a:t>
            </a:r>
          </a:p>
        </p:txBody>
      </p:sp>
      <p:sp>
        <p:nvSpPr>
          <p:cNvPr id="14" name="矩形 13"/>
          <p:cNvSpPr/>
          <p:nvPr/>
        </p:nvSpPr>
        <p:spPr>
          <a:xfrm>
            <a:off x="1357290" y="2143116"/>
            <a:ext cx="2857520" cy="500066"/>
          </a:xfrm>
          <a:prstGeom prst="rect">
            <a:avLst/>
          </a:prstGeom>
          <a:solidFill>
            <a:srgbClr val="A50021"/>
          </a:solidFill>
          <a:ln>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smtClean="0">
                <a:solidFill>
                  <a:schemeClr val="bg1"/>
                </a:solidFill>
                <a:latin typeface="微软雅黑" pitchFamily="34" charset="-122"/>
                <a:ea typeface="微软雅黑" pitchFamily="34" charset="-122"/>
              </a:rPr>
              <a:t>产品和营销案例分析</a:t>
            </a:r>
            <a:endParaRPr lang="zh-CN" altLang="en-US" sz="2000" b="1">
              <a:solidFill>
                <a:schemeClr val="bg1"/>
              </a:solidFill>
              <a:latin typeface="微软雅黑" pitchFamily="34" charset="-122"/>
              <a:ea typeface="微软雅黑" pitchFamily="34" charset="-122"/>
            </a:endParaRPr>
          </a:p>
        </p:txBody>
      </p:sp>
      <p:sp>
        <p:nvSpPr>
          <p:cNvPr id="15" name="矩形 14"/>
          <p:cNvSpPr/>
          <p:nvPr/>
        </p:nvSpPr>
        <p:spPr>
          <a:xfrm>
            <a:off x="1357290" y="2928934"/>
            <a:ext cx="2857520" cy="500066"/>
          </a:xfrm>
          <a:prstGeom prst="rect">
            <a:avLst/>
          </a:prstGeom>
          <a:solidFill>
            <a:srgbClr val="A50021"/>
          </a:solidFill>
          <a:ln>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smtClean="0">
                <a:solidFill>
                  <a:schemeClr val="bg1"/>
                </a:solidFill>
                <a:latin typeface="微软雅黑" pitchFamily="34" charset="-122"/>
                <a:ea typeface="微软雅黑" pitchFamily="34" charset="-122"/>
              </a:rPr>
              <a:t>市场概况</a:t>
            </a:r>
            <a:endParaRPr lang="zh-CN" altLang="en-US" sz="2000" b="1">
              <a:solidFill>
                <a:schemeClr val="bg1"/>
              </a:solidFill>
              <a:latin typeface="微软雅黑" pitchFamily="34" charset="-122"/>
              <a:ea typeface="微软雅黑" pitchFamily="34" charset="-122"/>
            </a:endParaRPr>
          </a:p>
        </p:txBody>
      </p:sp>
      <p:sp>
        <p:nvSpPr>
          <p:cNvPr id="16" name="矩形 15"/>
          <p:cNvSpPr/>
          <p:nvPr/>
        </p:nvSpPr>
        <p:spPr>
          <a:xfrm>
            <a:off x="1357290" y="5000636"/>
            <a:ext cx="2857520" cy="500066"/>
          </a:xfrm>
          <a:prstGeom prst="rect">
            <a:avLst/>
          </a:prstGeom>
          <a:solidFill>
            <a:srgbClr val="A50021"/>
          </a:solidFill>
          <a:ln>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smtClean="0">
                <a:solidFill>
                  <a:schemeClr val="bg1"/>
                </a:solidFill>
                <a:latin typeface="微软雅黑" pitchFamily="34" charset="-122"/>
                <a:ea typeface="微软雅黑" pitchFamily="34" charset="-122"/>
              </a:rPr>
              <a:t>市场咨询</a:t>
            </a:r>
            <a:endParaRPr lang="zh-CN" altLang="en-US" sz="2000" b="1">
              <a:solidFill>
                <a:schemeClr val="bg1"/>
              </a:solidFill>
              <a:latin typeface="微软雅黑" pitchFamily="34" charset="-122"/>
              <a:ea typeface="微软雅黑" pitchFamily="34" charset="-122"/>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灯片编号占位符 3"/>
          <p:cNvSpPr txBox="1">
            <a:spLocks noGrp="1"/>
          </p:cNvSpPr>
          <p:nvPr/>
        </p:nvSpPr>
        <p:spPr bwMode="auto">
          <a:xfrm>
            <a:off x="7380288" y="6453188"/>
            <a:ext cx="1341437" cy="260350"/>
          </a:xfrm>
          <a:prstGeom prst="rect">
            <a:avLst/>
          </a:prstGeom>
          <a:noFill/>
          <a:ln w="9525">
            <a:noFill/>
            <a:miter lim="800000"/>
            <a:headEnd/>
            <a:tailEnd/>
          </a:ln>
        </p:spPr>
        <p:txBody>
          <a:bodyPr/>
          <a:lstStyle/>
          <a:p>
            <a:pPr algn="r"/>
            <a:fld id="{CADAC368-279C-4EFC-9B9E-B2B7A6AA1F4B}" type="slidenum">
              <a:rPr lang="zh-CN" altLang="en-US" sz="1400">
                <a:solidFill>
                  <a:schemeClr val="tx1"/>
                </a:solidFill>
                <a:latin typeface="Haettenschweiler" pitchFamily="34" charset="0"/>
              </a:rPr>
              <a:pPr algn="r"/>
              <a:t>30</a:t>
            </a:fld>
            <a:endParaRPr lang="en-US" altLang="zh-CN" sz="1400">
              <a:solidFill>
                <a:schemeClr val="tx1"/>
              </a:solidFill>
              <a:latin typeface="Haettenschweiler" pitchFamily="34" charset="0"/>
            </a:endParaRPr>
          </a:p>
        </p:txBody>
      </p:sp>
      <p:sp>
        <p:nvSpPr>
          <p:cNvPr id="52" name="Rectangle 5"/>
          <p:cNvSpPr>
            <a:spLocks noChangeArrowheads="1"/>
          </p:cNvSpPr>
          <p:nvPr/>
        </p:nvSpPr>
        <p:spPr bwMode="auto">
          <a:xfrm>
            <a:off x="0" y="0"/>
            <a:ext cx="3203575" cy="503238"/>
          </a:xfrm>
          <a:prstGeom prst="rect">
            <a:avLst/>
          </a:prstGeom>
          <a:solidFill>
            <a:srgbClr val="A50021"/>
          </a:solidFill>
          <a:ln w="9525">
            <a:noFill/>
            <a:miter lim="800000"/>
            <a:headEnd/>
            <a:tailEnd/>
          </a:ln>
        </p:spPr>
        <p:txBody>
          <a:bodyPr anchor="ctr" anchorCtr="1"/>
          <a:lstStyle/>
          <a:p>
            <a:pPr algn="ctr"/>
            <a:r>
              <a:rPr lang="zh-CN" altLang="en-US" b="1">
                <a:solidFill>
                  <a:schemeClr val="bg1"/>
                </a:solidFill>
                <a:latin typeface="Arial" charset="0"/>
                <a:ea typeface="黑体" pitchFamily="2" charset="-122"/>
              </a:rPr>
              <a:t>一周市场新开</a:t>
            </a:r>
            <a:r>
              <a:rPr lang="en-US" altLang="zh-CN" b="1">
                <a:solidFill>
                  <a:schemeClr val="bg1"/>
                </a:solidFill>
                <a:latin typeface="Arial" charset="0"/>
                <a:ea typeface="黑体" pitchFamily="2" charset="-122"/>
              </a:rPr>
              <a:t>(</a:t>
            </a:r>
            <a:r>
              <a:rPr lang="zh-CN" altLang="en-US" b="1">
                <a:solidFill>
                  <a:schemeClr val="bg1"/>
                </a:solidFill>
                <a:latin typeface="Arial" charset="0"/>
                <a:ea typeface="黑体" pitchFamily="2" charset="-122"/>
              </a:rPr>
              <a:t>加推</a:t>
            </a:r>
            <a:r>
              <a:rPr lang="en-US" altLang="zh-CN" b="1">
                <a:solidFill>
                  <a:schemeClr val="bg1"/>
                </a:solidFill>
                <a:latin typeface="Arial" charset="0"/>
                <a:ea typeface="黑体" pitchFamily="2" charset="-122"/>
              </a:rPr>
              <a:t>)</a:t>
            </a:r>
            <a:r>
              <a:rPr lang="zh-CN" altLang="en-US" b="1">
                <a:solidFill>
                  <a:schemeClr val="bg1"/>
                </a:solidFill>
                <a:latin typeface="Arial" charset="0"/>
                <a:ea typeface="黑体" pitchFamily="2" charset="-122"/>
              </a:rPr>
              <a:t>项目情况</a:t>
            </a:r>
          </a:p>
        </p:txBody>
      </p:sp>
      <p:graphicFrame>
        <p:nvGraphicFramePr>
          <p:cNvPr id="4" name="Group 3"/>
          <p:cNvGraphicFramePr>
            <a:graphicFrameLocks noGrp="1"/>
          </p:cNvGraphicFramePr>
          <p:nvPr>
            <p:extLst/>
          </p:nvPr>
        </p:nvGraphicFramePr>
        <p:xfrm>
          <a:off x="4950395" y="2263785"/>
          <a:ext cx="3654847" cy="2520952"/>
        </p:xfrm>
        <a:graphic>
          <a:graphicData uri="http://schemas.openxmlformats.org/drawingml/2006/table">
            <a:tbl>
              <a:tblPr/>
              <a:tblGrid>
                <a:gridCol w="907351"/>
                <a:gridCol w="915832"/>
                <a:gridCol w="915832"/>
                <a:gridCol w="915832"/>
              </a:tblGrid>
              <a:tr h="315913">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900" b="0" i="0" u="none" strike="noStrike" cap="none" normalizeH="0" baseline="0" dirty="0" smtClean="0">
                          <a:ln>
                            <a:noFill/>
                          </a:ln>
                          <a:solidFill>
                            <a:schemeClr val="tx1"/>
                          </a:solidFill>
                          <a:effectLst/>
                          <a:latin typeface="宋体" pitchFamily="2" charset="-122"/>
                          <a:ea typeface="宋体" pitchFamily="2" charset="-122"/>
                          <a:cs typeface="Times New Roman" pitchFamily="18" charset="0"/>
                        </a:rPr>
                        <a:t>加推时间</a:t>
                      </a:r>
                    </a:p>
                  </a:txBody>
                  <a:tcPr marL="0" marR="0" marT="0" marB="0" anchor="ctr" horzOverflow="overflow">
                    <a:lnL w="28575"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900" b="0" i="0" u="none" strike="noStrike" cap="none" normalizeH="0" baseline="0" dirty="0" smtClean="0">
                          <a:ln>
                            <a:noFill/>
                          </a:ln>
                          <a:solidFill>
                            <a:schemeClr val="tx1"/>
                          </a:solidFill>
                          <a:effectLst/>
                          <a:latin typeface="宋体" pitchFamily="2" charset="-122"/>
                          <a:ea typeface="宋体" pitchFamily="2" charset="-122"/>
                          <a:cs typeface="Times New Roman" pitchFamily="18" charset="0"/>
                        </a:rPr>
                        <a:t>2014</a:t>
                      </a:r>
                      <a:r>
                        <a:rPr kumimoji="0" lang="zh-CN" altLang="en-US" sz="900" b="0" i="0" u="none" strike="noStrike" cap="none" normalizeH="0" baseline="0" dirty="0" smtClean="0">
                          <a:ln>
                            <a:noFill/>
                          </a:ln>
                          <a:solidFill>
                            <a:schemeClr val="tx1"/>
                          </a:solidFill>
                          <a:effectLst/>
                          <a:latin typeface="宋体" pitchFamily="2" charset="-122"/>
                          <a:ea typeface="宋体" pitchFamily="2" charset="-122"/>
                          <a:cs typeface="Times New Roman" pitchFamily="18" charset="0"/>
                        </a:rPr>
                        <a:t>年</a:t>
                      </a:r>
                      <a:r>
                        <a:rPr kumimoji="0" lang="en-US" altLang="zh-CN" sz="900" b="0" i="0" u="none" strike="noStrike" cap="none" normalizeH="0" baseline="0" dirty="0" smtClean="0">
                          <a:ln>
                            <a:noFill/>
                          </a:ln>
                          <a:solidFill>
                            <a:schemeClr val="tx1"/>
                          </a:solidFill>
                          <a:effectLst/>
                          <a:latin typeface="宋体" pitchFamily="2" charset="-122"/>
                          <a:ea typeface="宋体" pitchFamily="2" charset="-122"/>
                          <a:cs typeface="Times New Roman" pitchFamily="18" charset="0"/>
                        </a:rPr>
                        <a:t>3</a:t>
                      </a:r>
                      <a:r>
                        <a:rPr kumimoji="0" lang="zh-CN" altLang="en-US" sz="900" b="0" i="0" u="none" strike="noStrike" cap="none" normalizeH="0" baseline="0" dirty="0" smtClean="0">
                          <a:ln>
                            <a:noFill/>
                          </a:ln>
                          <a:solidFill>
                            <a:schemeClr val="tx1"/>
                          </a:solidFill>
                          <a:effectLst/>
                          <a:latin typeface="宋体" pitchFamily="2" charset="-122"/>
                          <a:ea typeface="宋体" pitchFamily="2" charset="-122"/>
                          <a:cs typeface="Times New Roman" pitchFamily="18" charset="0"/>
                        </a:rPr>
                        <a:t>月</a:t>
                      </a:r>
                      <a:r>
                        <a:rPr kumimoji="0" lang="en-US" altLang="zh-CN" sz="900" b="0" i="0" u="none" strike="noStrike" cap="none" normalizeH="0" baseline="0" dirty="0" smtClean="0">
                          <a:ln>
                            <a:noFill/>
                          </a:ln>
                          <a:solidFill>
                            <a:schemeClr val="tx1"/>
                          </a:solidFill>
                          <a:effectLst/>
                          <a:latin typeface="宋体" pitchFamily="2" charset="-122"/>
                          <a:ea typeface="宋体" pitchFamily="2" charset="-122"/>
                          <a:cs typeface="Times New Roman" pitchFamily="18" charset="0"/>
                        </a:rPr>
                        <a:t>29</a:t>
                      </a:r>
                      <a:r>
                        <a:rPr kumimoji="0" lang="zh-CN" altLang="en-US" sz="900" b="0" i="0" u="none" strike="noStrike" cap="none" normalizeH="0" baseline="0" dirty="0" smtClean="0">
                          <a:ln>
                            <a:noFill/>
                          </a:ln>
                          <a:solidFill>
                            <a:schemeClr val="tx1"/>
                          </a:solidFill>
                          <a:effectLst/>
                          <a:latin typeface="宋体" pitchFamily="2" charset="-122"/>
                          <a:ea typeface="宋体" pitchFamily="2" charset="-122"/>
                          <a:cs typeface="Times New Roman" pitchFamily="18" charset="0"/>
                        </a:rPr>
                        <a:t>日</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en-US" sz="900" kern="100" dirty="0">
                          <a:latin typeface="宋体" pitchFamily="2" charset="-122"/>
                          <a:ea typeface="宋体" pitchFamily="2" charset="-122"/>
                          <a:cs typeface="Times New Roman"/>
                        </a:rPr>
                        <a:t>2014</a:t>
                      </a:r>
                      <a:r>
                        <a:rPr lang="zh-CN" sz="900" kern="100" dirty="0">
                          <a:latin typeface="宋体" pitchFamily="2" charset="-122"/>
                          <a:ea typeface="宋体" pitchFamily="2" charset="-122"/>
                          <a:cs typeface="Times New Roman"/>
                        </a:rPr>
                        <a:t>年</a:t>
                      </a:r>
                      <a:r>
                        <a:rPr lang="en-US" sz="900" kern="100" dirty="0">
                          <a:latin typeface="宋体" pitchFamily="2" charset="-122"/>
                          <a:ea typeface="宋体" pitchFamily="2" charset="-122"/>
                          <a:cs typeface="Times New Roman"/>
                        </a:rPr>
                        <a:t>7</a:t>
                      </a:r>
                      <a:r>
                        <a:rPr lang="zh-CN" sz="900" kern="100" dirty="0">
                          <a:latin typeface="宋体" pitchFamily="2" charset="-122"/>
                          <a:ea typeface="宋体" pitchFamily="2" charset="-122"/>
                          <a:cs typeface="Times New Roman"/>
                        </a:rPr>
                        <a:t>月</a:t>
                      </a:r>
                      <a:r>
                        <a:rPr lang="en-US" sz="900" kern="100" dirty="0">
                          <a:latin typeface="宋体" pitchFamily="2" charset="-122"/>
                          <a:ea typeface="宋体" pitchFamily="2" charset="-122"/>
                          <a:cs typeface="Times New Roman"/>
                        </a:rPr>
                        <a:t>12</a:t>
                      </a:r>
                      <a:r>
                        <a:rPr lang="zh-CN" sz="900" kern="100" dirty="0">
                          <a:latin typeface="宋体" pitchFamily="2" charset="-122"/>
                          <a:ea typeface="宋体" pitchFamily="2" charset="-122"/>
                          <a:cs typeface="Times New Roman"/>
                        </a:rPr>
                        <a:t>日</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en-US" sz="900" kern="100">
                          <a:effectLst/>
                          <a:latin typeface="宋体" panose="02010600030101010101" pitchFamily="2" charset="-122"/>
                          <a:ea typeface="宋体" panose="02010600030101010101" pitchFamily="2" charset="-122"/>
                        </a:rPr>
                        <a:t>2014</a:t>
                      </a:r>
                      <a:r>
                        <a:rPr lang="zh-CN" sz="900" kern="100">
                          <a:effectLst/>
                          <a:latin typeface="宋体" panose="02010600030101010101" pitchFamily="2" charset="-122"/>
                          <a:ea typeface="宋体" panose="02010600030101010101" pitchFamily="2" charset="-122"/>
                        </a:rPr>
                        <a:t>年</a:t>
                      </a:r>
                      <a:r>
                        <a:rPr lang="en-US" sz="900" kern="100">
                          <a:effectLst/>
                          <a:latin typeface="宋体" panose="02010600030101010101" pitchFamily="2" charset="-122"/>
                          <a:ea typeface="宋体" panose="02010600030101010101" pitchFamily="2" charset="-122"/>
                        </a:rPr>
                        <a:t>10</a:t>
                      </a:r>
                      <a:r>
                        <a:rPr lang="zh-CN" sz="900" kern="100">
                          <a:effectLst/>
                          <a:latin typeface="宋体" panose="02010600030101010101" pitchFamily="2" charset="-122"/>
                          <a:ea typeface="宋体" panose="02010600030101010101" pitchFamily="2" charset="-122"/>
                        </a:rPr>
                        <a:t>月</a:t>
                      </a:r>
                      <a:r>
                        <a:rPr lang="en-US" sz="900" kern="100">
                          <a:effectLst/>
                          <a:latin typeface="宋体" panose="02010600030101010101" pitchFamily="2" charset="-122"/>
                          <a:ea typeface="宋体" panose="02010600030101010101" pitchFamily="2" charset="-122"/>
                        </a:rPr>
                        <a:t>12</a:t>
                      </a:r>
                      <a:r>
                        <a:rPr lang="zh-CN" sz="900" kern="100">
                          <a:effectLst/>
                          <a:latin typeface="宋体" panose="02010600030101010101" pitchFamily="2" charset="-122"/>
                          <a:ea typeface="宋体" panose="02010600030101010101" pitchFamily="2" charset="-122"/>
                        </a:rPr>
                        <a:t>日</a:t>
                      </a:r>
                    </a:p>
                  </a:txBody>
                  <a:tcPr marL="0" marR="0" marT="0" marB="0" anchor="ctr">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14325">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900" b="0" i="0" u="none" strike="noStrike" cap="none" normalizeH="0" baseline="0" smtClean="0">
                          <a:ln>
                            <a:noFill/>
                          </a:ln>
                          <a:solidFill>
                            <a:schemeClr val="tx1"/>
                          </a:solidFill>
                          <a:effectLst/>
                          <a:latin typeface="宋体" pitchFamily="2" charset="-122"/>
                          <a:ea typeface="宋体" pitchFamily="2" charset="-122"/>
                          <a:cs typeface="Times New Roman" pitchFamily="18" charset="0"/>
                        </a:rPr>
                        <a:t>推出楼栋</a:t>
                      </a:r>
                    </a:p>
                  </a:txBody>
                  <a:tcPr marL="0" marR="0" marT="0" marB="0" anchor="ctr" horzOverflow="overflow">
                    <a:lnL w="28575"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900" b="0" i="0" u="none" strike="noStrike" cap="none" normalizeH="0" baseline="0" dirty="0" smtClean="0">
                          <a:ln>
                            <a:noFill/>
                          </a:ln>
                          <a:solidFill>
                            <a:schemeClr val="tx1"/>
                          </a:solidFill>
                          <a:effectLst/>
                          <a:latin typeface="宋体" pitchFamily="2" charset="-122"/>
                          <a:ea typeface="宋体" pitchFamily="2" charset="-122"/>
                          <a:cs typeface="Times New Roman" pitchFamily="18" charset="0"/>
                        </a:rPr>
                        <a:t>4</a:t>
                      </a:r>
                      <a:r>
                        <a:rPr kumimoji="0" lang="zh-CN" altLang="en-US" sz="900" b="0" i="0" u="none" strike="noStrike" cap="none" normalizeH="0" baseline="0" dirty="0" smtClean="0">
                          <a:ln>
                            <a:noFill/>
                          </a:ln>
                          <a:solidFill>
                            <a:schemeClr val="tx1"/>
                          </a:solidFill>
                          <a:effectLst/>
                          <a:latin typeface="宋体" pitchFamily="2" charset="-122"/>
                          <a:ea typeface="宋体" pitchFamily="2" charset="-122"/>
                          <a:cs typeface="Times New Roman" pitchFamily="18" charset="0"/>
                        </a:rPr>
                        <a:t>号楼</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en-US" sz="900" kern="100" dirty="0">
                          <a:latin typeface="宋体" pitchFamily="2" charset="-122"/>
                          <a:ea typeface="宋体" pitchFamily="2" charset="-122"/>
                          <a:cs typeface="Times New Roman"/>
                        </a:rPr>
                        <a:t>6</a:t>
                      </a:r>
                      <a:r>
                        <a:rPr lang="zh-CN" sz="900" kern="100" dirty="0">
                          <a:latin typeface="宋体" pitchFamily="2" charset="-122"/>
                          <a:ea typeface="宋体" pitchFamily="2" charset="-122"/>
                          <a:cs typeface="Times New Roman"/>
                        </a:rPr>
                        <a:t>号楼</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en-US" sz="900" kern="100">
                          <a:effectLst/>
                          <a:latin typeface="宋体" panose="02010600030101010101" pitchFamily="2" charset="-122"/>
                          <a:ea typeface="宋体" panose="02010600030101010101" pitchFamily="2" charset="-122"/>
                        </a:rPr>
                        <a:t>5</a:t>
                      </a:r>
                      <a:r>
                        <a:rPr lang="zh-CN" sz="900" kern="100">
                          <a:effectLst/>
                          <a:latin typeface="宋体" panose="02010600030101010101" pitchFamily="2" charset="-122"/>
                          <a:ea typeface="宋体" panose="02010600030101010101" pitchFamily="2" charset="-122"/>
                        </a:rPr>
                        <a:t>号楼</a:t>
                      </a:r>
                    </a:p>
                  </a:txBody>
                  <a:tcPr marL="0" marR="0" marT="0" marB="0" anchor="ctr">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14325">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900" b="0" i="0" u="none" strike="noStrike" cap="none" normalizeH="0" baseline="0" smtClean="0">
                          <a:ln>
                            <a:noFill/>
                          </a:ln>
                          <a:solidFill>
                            <a:schemeClr val="tx1"/>
                          </a:solidFill>
                          <a:effectLst/>
                          <a:latin typeface="宋体" pitchFamily="2" charset="-122"/>
                          <a:ea typeface="宋体" pitchFamily="2" charset="-122"/>
                          <a:cs typeface="Times New Roman" pitchFamily="18" charset="0"/>
                        </a:rPr>
                        <a:t>推出套数</a:t>
                      </a:r>
                    </a:p>
                  </a:txBody>
                  <a:tcPr marL="0" marR="0" marT="0" marB="0" anchor="ctr" horzOverflow="overflow">
                    <a:lnL w="28575"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900" b="0" i="0" u="none" strike="noStrike" cap="none" normalizeH="0" baseline="0" dirty="0" smtClean="0">
                          <a:ln>
                            <a:noFill/>
                          </a:ln>
                          <a:solidFill>
                            <a:schemeClr val="tx1"/>
                          </a:solidFill>
                          <a:effectLst/>
                          <a:latin typeface="宋体" pitchFamily="2" charset="-122"/>
                          <a:ea typeface="宋体" pitchFamily="2" charset="-122"/>
                          <a:cs typeface="Times New Roman" pitchFamily="18" charset="0"/>
                        </a:rPr>
                        <a:t>198</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en-US" sz="900" kern="100" dirty="0">
                          <a:latin typeface="宋体" pitchFamily="2" charset="-122"/>
                          <a:ea typeface="宋体" pitchFamily="2" charset="-122"/>
                          <a:cs typeface="Times New Roman"/>
                        </a:rPr>
                        <a:t>190</a:t>
                      </a:r>
                      <a:endParaRPr lang="zh-CN" sz="900" kern="100" dirty="0">
                        <a:latin typeface="宋体" pitchFamily="2" charset="-122"/>
                        <a:ea typeface="宋体" pitchFamily="2" charset="-122"/>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en-US" sz="900" kern="100">
                          <a:effectLst/>
                          <a:latin typeface="宋体" panose="02010600030101010101" pitchFamily="2" charset="-122"/>
                          <a:ea typeface="宋体" panose="02010600030101010101" pitchFamily="2" charset="-122"/>
                        </a:rPr>
                        <a:t>190</a:t>
                      </a:r>
                      <a:endParaRPr lang="zh-CN" sz="900" kern="100">
                        <a:effectLst/>
                        <a:latin typeface="宋体" panose="02010600030101010101" pitchFamily="2" charset="-122"/>
                        <a:ea typeface="宋体" panose="02010600030101010101" pitchFamily="2" charset="-122"/>
                      </a:endParaRPr>
                    </a:p>
                  </a:txBody>
                  <a:tcPr marL="0" marR="0" marT="0" marB="0" anchor="ctr">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15913">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900" b="0" i="0" u="none" strike="noStrike" cap="none" normalizeH="0" baseline="0" smtClean="0">
                          <a:ln>
                            <a:noFill/>
                          </a:ln>
                          <a:solidFill>
                            <a:schemeClr val="tx1"/>
                          </a:solidFill>
                          <a:effectLst/>
                          <a:latin typeface="宋体" pitchFamily="2" charset="-122"/>
                          <a:ea typeface="宋体" pitchFamily="2" charset="-122"/>
                          <a:cs typeface="Times New Roman" pitchFamily="18" charset="0"/>
                        </a:rPr>
                        <a:t>当天销售情况</a:t>
                      </a:r>
                    </a:p>
                  </a:txBody>
                  <a:tcPr marL="0" marR="0" marT="0" marB="0" anchor="ctr" horzOverflow="overflow">
                    <a:lnL w="28575"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900" b="0" i="0" u="none" strike="noStrike" cap="none" normalizeH="0" baseline="0" dirty="0" smtClean="0">
                          <a:ln>
                            <a:noFill/>
                          </a:ln>
                          <a:solidFill>
                            <a:schemeClr val="tx1"/>
                          </a:solidFill>
                          <a:effectLst/>
                          <a:latin typeface="宋体" pitchFamily="2" charset="-122"/>
                          <a:ea typeface="宋体" pitchFamily="2" charset="-122"/>
                          <a:cs typeface="Times New Roman" pitchFamily="18" charset="0"/>
                        </a:rPr>
                        <a:t>143</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en-US" sz="900" kern="100" dirty="0">
                          <a:latin typeface="宋体" pitchFamily="2" charset="-122"/>
                          <a:ea typeface="宋体" pitchFamily="2" charset="-122"/>
                          <a:cs typeface="Times New Roman"/>
                        </a:rPr>
                        <a:t>103</a:t>
                      </a:r>
                      <a:endParaRPr lang="zh-CN" sz="900" kern="100" dirty="0">
                        <a:latin typeface="宋体" pitchFamily="2" charset="-122"/>
                        <a:ea typeface="宋体" pitchFamily="2" charset="-122"/>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en-US" sz="900" kern="100">
                          <a:effectLst/>
                          <a:latin typeface="宋体" panose="02010600030101010101" pitchFamily="2" charset="-122"/>
                          <a:ea typeface="宋体" panose="02010600030101010101" pitchFamily="2" charset="-122"/>
                        </a:rPr>
                        <a:t>85</a:t>
                      </a:r>
                      <a:endParaRPr lang="zh-CN" sz="900" kern="100">
                        <a:effectLst/>
                        <a:latin typeface="宋体" panose="02010600030101010101" pitchFamily="2" charset="-122"/>
                        <a:ea typeface="宋体" panose="02010600030101010101" pitchFamily="2" charset="-122"/>
                      </a:endParaRPr>
                    </a:p>
                  </a:txBody>
                  <a:tcPr marL="0" marR="0" marT="0" marB="0" anchor="ctr">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15913">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900" b="0" i="0" u="none" strike="noStrike" cap="none" normalizeH="0" baseline="0" dirty="0" smtClean="0">
                          <a:ln>
                            <a:noFill/>
                          </a:ln>
                          <a:solidFill>
                            <a:schemeClr val="tx1"/>
                          </a:solidFill>
                          <a:effectLst/>
                          <a:latin typeface="宋体" pitchFamily="2" charset="-122"/>
                          <a:ea typeface="宋体" pitchFamily="2" charset="-122"/>
                          <a:cs typeface="Times New Roman" pitchFamily="18" charset="0"/>
                        </a:rPr>
                        <a:t>物业类型</a:t>
                      </a:r>
                    </a:p>
                  </a:txBody>
                  <a:tcPr marL="0" marR="0" marT="0" marB="0" anchor="ctr" horzOverflow="overflow">
                    <a:lnL w="28575"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900" b="0" i="0" u="none" strike="noStrike" cap="none" normalizeH="0" baseline="0" dirty="0" smtClean="0">
                          <a:ln>
                            <a:noFill/>
                          </a:ln>
                          <a:solidFill>
                            <a:schemeClr val="tx1"/>
                          </a:solidFill>
                          <a:effectLst/>
                          <a:latin typeface="宋体" pitchFamily="2" charset="-122"/>
                          <a:ea typeface="宋体" pitchFamily="2" charset="-122"/>
                          <a:cs typeface="Times New Roman" pitchFamily="18" charset="0"/>
                        </a:rPr>
                        <a:t>高层</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zh-CN" sz="900" kern="100" dirty="0">
                          <a:latin typeface="宋体" pitchFamily="2" charset="-122"/>
                          <a:ea typeface="宋体" pitchFamily="2" charset="-122"/>
                          <a:cs typeface="Times New Roman"/>
                        </a:rPr>
                        <a:t>高层</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zh-CN" sz="900" kern="100">
                          <a:effectLst/>
                          <a:latin typeface="宋体" panose="02010600030101010101" pitchFamily="2" charset="-122"/>
                          <a:ea typeface="宋体" panose="02010600030101010101" pitchFamily="2" charset="-122"/>
                        </a:rPr>
                        <a:t>高层</a:t>
                      </a:r>
                    </a:p>
                  </a:txBody>
                  <a:tcPr marL="0" marR="0" marT="0" marB="0" anchor="ctr">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14325">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900" b="0" i="0" u="none" strike="noStrike" cap="none" normalizeH="0" baseline="0" dirty="0" smtClean="0">
                          <a:ln>
                            <a:noFill/>
                          </a:ln>
                          <a:solidFill>
                            <a:schemeClr val="tx1"/>
                          </a:solidFill>
                          <a:effectLst/>
                          <a:latin typeface="宋体" pitchFamily="2" charset="-122"/>
                          <a:ea typeface="宋体" pitchFamily="2" charset="-122"/>
                          <a:cs typeface="Times New Roman" pitchFamily="18" charset="0"/>
                        </a:rPr>
                        <a:t>销售均价</a:t>
                      </a:r>
                    </a:p>
                  </a:txBody>
                  <a:tcPr marL="0" marR="0" marT="0" marB="0" anchor="ctr" horzOverflow="overflow">
                    <a:lnL w="28575"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900" b="0" i="0" u="none" strike="noStrike" cap="none" normalizeH="0" baseline="0" dirty="0" smtClean="0">
                          <a:ln>
                            <a:noFill/>
                          </a:ln>
                          <a:solidFill>
                            <a:schemeClr val="tx1"/>
                          </a:solidFill>
                          <a:effectLst/>
                          <a:latin typeface="宋体" pitchFamily="2" charset="-122"/>
                          <a:ea typeface="宋体" pitchFamily="2" charset="-122"/>
                          <a:cs typeface="Times New Roman" pitchFamily="18" charset="0"/>
                        </a:rPr>
                        <a:t>7976</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en-US" sz="900" kern="100" dirty="0">
                          <a:latin typeface="宋体" pitchFamily="2" charset="-122"/>
                          <a:ea typeface="宋体" pitchFamily="2" charset="-122"/>
                          <a:cs typeface="Times New Roman"/>
                        </a:rPr>
                        <a:t>7876</a:t>
                      </a:r>
                      <a:endParaRPr lang="zh-CN" sz="900" kern="100" dirty="0">
                        <a:latin typeface="宋体" pitchFamily="2" charset="-122"/>
                        <a:ea typeface="宋体" pitchFamily="2" charset="-122"/>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en-US" sz="900" kern="100">
                          <a:effectLst/>
                          <a:latin typeface="宋体" panose="02010600030101010101" pitchFamily="2" charset="-122"/>
                          <a:ea typeface="宋体" panose="02010600030101010101" pitchFamily="2" charset="-122"/>
                        </a:rPr>
                        <a:t>7705</a:t>
                      </a:r>
                      <a:endParaRPr lang="zh-CN" sz="900" kern="100">
                        <a:effectLst/>
                        <a:latin typeface="宋体" panose="02010600030101010101" pitchFamily="2" charset="-122"/>
                        <a:ea typeface="宋体" panose="02010600030101010101" pitchFamily="2" charset="-122"/>
                      </a:endParaRPr>
                    </a:p>
                  </a:txBody>
                  <a:tcPr marL="0" marR="0" marT="0" marB="0" anchor="ctr">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14325">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900" b="0" i="0" u="none" strike="noStrike" cap="none" normalizeH="0" baseline="0" smtClean="0">
                          <a:ln>
                            <a:noFill/>
                          </a:ln>
                          <a:solidFill>
                            <a:schemeClr val="tx1"/>
                          </a:solidFill>
                          <a:effectLst/>
                          <a:latin typeface="宋体" pitchFamily="2" charset="-122"/>
                          <a:ea typeface="宋体" pitchFamily="2" charset="-122"/>
                          <a:cs typeface="Times New Roman" pitchFamily="18" charset="0"/>
                        </a:rPr>
                        <a:t>折后均价</a:t>
                      </a:r>
                    </a:p>
                  </a:txBody>
                  <a:tcPr marL="0" marR="0" marT="0" marB="0" anchor="ctr" horzOverflow="overflow">
                    <a:lnL w="28575"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900" b="0" i="0" u="none" strike="noStrike" cap="none" normalizeH="0" baseline="0" dirty="0" smtClean="0">
                          <a:ln>
                            <a:noFill/>
                          </a:ln>
                          <a:solidFill>
                            <a:schemeClr val="tx1"/>
                          </a:solidFill>
                          <a:effectLst/>
                          <a:latin typeface="宋体" pitchFamily="2" charset="-122"/>
                          <a:ea typeface="宋体" pitchFamily="2" charset="-122"/>
                          <a:cs typeface="Times New Roman" pitchFamily="18" charset="0"/>
                        </a:rPr>
                        <a:t>7236</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en-US" sz="900" kern="100" dirty="0">
                          <a:latin typeface="宋体" pitchFamily="2" charset="-122"/>
                          <a:ea typeface="宋体" pitchFamily="2" charset="-122"/>
                          <a:cs typeface="Times New Roman"/>
                        </a:rPr>
                        <a:t>7090</a:t>
                      </a:r>
                      <a:endParaRPr lang="zh-CN" sz="900" kern="100" dirty="0">
                        <a:latin typeface="宋体" pitchFamily="2" charset="-122"/>
                        <a:ea typeface="宋体" pitchFamily="2" charset="-122"/>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en-US" sz="900" kern="100">
                          <a:effectLst/>
                          <a:latin typeface="宋体" panose="02010600030101010101" pitchFamily="2" charset="-122"/>
                          <a:ea typeface="宋体" panose="02010600030101010101" pitchFamily="2" charset="-122"/>
                        </a:rPr>
                        <a:t>6842</a:t>
                      </a:r>
                      <a:endParaRPr lang="zh-CN" sz="900" kern="100">
                        <a:effectLst/>
                        <a:latin typeface="宋体" panose="02010600030101010101" pitchFamily="2" charset="-122"/>
                        <a:ea typeface="宋体" panose="02010600030101010101" pitchFamily="2" charset="-122"/>
                      </a:endParaRPr>
                    </a:p>
                  </a:txBody>
                  <a:tcPr marL="0" marR="0" marT="0" marB="0" anchor="ctr">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15913">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900" b="0" i="0" u="none" strike="noStrike" cap="none" normalizeH="0" baseline="0" smtClean="0">
                          <a:ln>
                            <a:noFill/>
                          </a:ln>
                          <a:solidFill>
                            <a:schemeClr val="tx1"/>
                          </a:solidFill>
                          <a:effectLst/>
                          <a:latin typeface="宋体" pitchFamily="2" charset="-122"/>
                          <a:ea typeface="宋体" pitchFamily="2" charset="-122"/>
                          <a:cs typeface="Times New Roman" pitchFamily="18" charset="0"/>
                        </a:rPr>
                        <a:t>面积区间</a:t>
                      </a:r>
                    </a:p>
                  </a:txBody>
                  <a:tcPr marL="0" marR="0" marT="0" marB="0" anchor="ctr" horzOverflow="overflow">
                    <a:lnL w="28575"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900" b="0" i="0" u="none" strike="noStrike" cap="none" normalizeH="0" baseline="0" dirty="0" smtClean="0">
                          <a:ln>
                            <a:noFill/>
                          </a:ln>
                          <a:solidFill>
                            <a:schemeClr val="tx1"/>
                          </a:solidFill>
                          <a:effectLst/>
                          <a:latin typeface="宋体" pitchFamily="2" charset="-122"/>
                          <a:ea typeface="宋体" pitchFamily="2" charset="-122"/>
                        </a:rPr>
                        <a:t>58.44-77.00</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algn="ctr">
                        <a:spcAft>
                          <a:spcPts val="0"/>
                        </a:spcAft>
                      </a:pPr>
                      <a:r>
                        <a:rPr lang="en-US" sz="900" kern="100" dirty="0">
                          <a:latin typeface="宋体" pitchFamily="2" charset="-122"/>
                          <a:ea typeface="宋体" pitchFamily="2" charset="-122"/>
                          <a:cs typeface="宋体"/>
                        </a:rPr>
                        <a:t>42.75-84.17</a:t>
                      </a:r>
                      <a:endParaRPr lang="zh-CN" sz="900" kern="100" dirty="0">
                        <a:latin typeface="宋体" pitchFamily="2" charset="-122"/>
                        <a:ea typeface="宋体" pitchFamily="2" charset="-122"/>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algn="ctr">
                        <a:spcAft>
                          <a:spcPts val="0"/>
                        </a:spcAft>
                      </a:pPr>
                      <a:r>
                        <a:rPr lang="en-US" sz="900" kern="100" dirty="0">
                          <a:effectLst/>
                          <a:latin typeface="宋体" panose="02010600030101010101" pitchFamily="2" charset="-122"/>
                          <a:ea typeface="宋体" panose="02010600030101010101" pitchFamily="2" charset="-122"/>
                          <a:cs typeface="宋体" panose="02010600030101010101" pitchFamily="2" charset="-122"/>
                        </a:rPr>
                        <a:t>42.75-84.17</a:t>
                      </a:r>
                      <a:endParaRPr lang="zh-CN" sz="900" kern="100" dirty="0">
                        <a:effectLst/>
                        <a:latin typeface="宋体" panose="02010600030101010101" pitchFamily="2" charset="-122"/>
                        <a:ea typeface="宋体" panose="02010600030101010101" pitchFamily="2" charset="-122"/>
                      </a:endParaRPr>
                    </a:p>
                  </a:txBody>
                  <a:tcPr marL="0" marR="0" marT="0" marB="0" anchor="ctr">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grpSp>
        <p:nvGrpSpPr>
          <p:cNvPr id="5" name="Group 32"/>
          <p:cNvGrpSpPr>
            <a:grpSpLocks/>
          </p:cNvGrpSpPr>
          <p:nvPr/>
        </p:nvGrpSpPr>
        <p:grpSpPr bwMode="auto">
          <a:xfrm>
            <a:off x="494284" y="2182822"/>
            <a:ext cx="4346575" cy="2674938"/>
            <a:chOff x="340" y="1162"/>
            <a:chExt cx="2738" cy="1685"/>
          </a:xfrm>
        </p:grpSpPr>
        <p:pic>
          <p:nvPicPr>
            <p:cNvPr id="6" name="Picture 33"/>
            <p:cNvPicPr>
              <a:picLocks noChangeAspect="1" noChangeArrowheads="1"/>
            </p:cNvPicPr>
            <p:nvPr/>
          </p:nvPicPr>
          <p:blipFill>
            <a:blip r:embed="rId2"/>
            <a:srcRect/>
            <a:stretch>
              <a:fillRect/>
            </a:stretch>
          </p:blipFill>
          <p:spPr bwMode="auto">
            <a:xfrm>
              <a:off x="340" y="1162"/>
              <a:ext cx="2738" cy="1685"/>
            </a:xfrm>
            <a:prstGeom prst="rect">
              <a:avLst/>
            </a:prstGeom>
            <a:noFill/>
            <a:ln w="12700" algn="ctr">
              <a:solidFill>
                <a:schemeClr val="tx1"/>
              </a:solidFill>
              <a:miter lim="800000"/>
              <a:headEnd/>
              <a:tailEnd/>
            </a:ln>
            <a:effectLst/>
          </p:spPr>
        </p:pic>
        <p:sp>
          <p:nvSpPr>
            <p:cNvPr id="7" name="Oval 21"/>
            <p:cNvSpPr>
              <a:spLocks noChangeArrowheads="1"/>
            </p:cNvSpPr>
            <p:nvPr/>
          </p:nvSpPr>
          <p:spPr bwMode="auto">
            <a:xfrm>
              <a:off x="930" y="1706"/>
              <a:ext cx="90" cy="90"/>
            </a:xfrm>
            <a:prstGeom prst="ellipse">
              <a:avLst/>
            </a:prstGeom>
            <a:solidFill>
              <a:srgbClr val="FFCC99"/>
            </a:solidFill>
            <a:ln w="9525" algn="ctr">
              <a:noFill/>
              <a:round/>
              <a:headEnd/>
              <a:tailEnd/>
            </a:ln>
          </p:spPr>
          <p:txBody>
            <a:bodyPr wrap="none" lIns="0" tIns="0" rIns="0" bIns="0" anchor="ctr"/>
            <a:lstStyle/>
            <a:p>
              <a:pPr algn="ctr"/>
              <a:r>
                <a:rPr lang="en-US" altLang="zh-CN" sz="700" b="0">
                  <a:solidFill>
                    <a:schemeClr val="tx1"/>
                  </a:solidFill>
                  <a:latin typeface="Arial" charset="0"/>
                </a:rPr>
                <a:t>1</a:t>
              </a:r>
            </a:p>
          </p:txBody>
        </p:sp>
        <p:sp>
          <p:nvSpPr>
            <p:cNvPr id="8" name="Oval 21"/>
            <p:cNvSpPr>
              <a:spLocks noChangeArrowheads="1"/>
            </p:cNvSpPr>
            <p:nvPr/>
          </p:nvSpPr>
          <p:spPr bwMode="auto">
            <a:xfrm>
              <a:off x="1560" y="2018"/>
              <a:ext cx="90" cy="90"/>
            </a:xfrm>
            <a:prstGeom prst="ellipse">
              <a:avLst/>
            </a:prstGeom>
            <a:solidFill>
              <a:srgbClr val="FFCC99"/>
            </a:solidFill>
            <a:ln w="9525" algn="ctr">
              <a:noFill/>
              <a:round/>
              <a:headEnd/>
              <a:tailEnd/>
            </a:ln>
          </p:spPr>
          <p:txBody>
            <a:bodyPr wrap="none" lIns="0" tIns="0" rIns="0" bIns="0" anchor="ctr"/>
            <a:lstStyle/>
            <a:p>
              <a:pPr algn="ctr"/>
              <a:r>
                <a:rPr lang="en-US" altLang="zh-CN" sz="700" b="0">
                  <a:solidFill>
                    <a:schemeClr val="tx1"/>
                  </a:solidFill>
                  <a:latin typeface="Arial" charset="0"/>
                </a:rPr>
                <a:t>3</a:t>
              </a:r>
            </a:p>
          </p:txBody>
        </p:sp>
        <p:sp>
          <p:nvSpPr>
            <p:cNvPr id="9" name="Oval 21"/>
            <p:cNvSpPr>
              <a:spLocks noChangeArrowheads="1"/>
            </p:cNvSpPr>
            <p:nvPr/>
          </p:nvSpPr>
          <p:spPr bwMode="auto">
            <a:xfrm>
              <a:off x="1457" y="1564"/>
              <a:ext cx="90" cy="90"/>
            </a:xfrm>
            <a:prstGeom prst="ellipse">
              <a:avLst/>
            </a:prstGeom>
            <a:solidFill>
              <a:srgbClr val="FFCC99"/>
            </a:solidFill>
            <a:ln w="9525" algn="ctr">
              <a:noFill/>
              <a:round/>
              <a:headEnd/>
              <a:tailEnd/>
            </a:ln>
          </p:spPr>
          <p:txBody>
            <a:bodyPr wrap="none" lIns="0" tIns="0" rIns="0" bIns="0" anchor="ctr"/>
            <a:lstStyle/>
            <a:p>
              <a:pPr algn="ctr"/>
              <a:r>
                <a:rPr lang="en-US" altLang="zh-CN" sz="700" b="0">
                  <a:solidFill>
                    <a:schemeClr val="tx1"/>
                  </a:solidFill>
                  <a:latin typeface="Arial" charset="0"/>
                </a:rPr>
                <a:t>2</a:t>
              </a:r>
            </a:p>
          </p:txBody>
        </p:sp>
        <p:sp>
          <p:nvSpPr>
            <p:cNvPr id="10" name="Oval 21"/>
            <p:cNvSpPr>
              <a:spLocks noChangeArrowheads="1"/>
            </p:cNvSpPr>
            <p:nvPr/>
          </p:nvSpPr>
          <p:spPr bwMode="auto">
            <a:xfrm>
              <a:off x="1968" y="1429"/>
              <a:ext cx="90" cy="90"/>
            </a:xfrm>
            <a:prstGeom prst="ellipse">
              <a:avLst/>
            </a:prstGeom>
            <a:solidFill>
              <a:srgbClr val="FF00FF"/>
            </a:solidFill>
            <a:ln w="9525" algn="ctr">
              <a:noFill/>
              <a:round/>
              <a:headEnd/>
              <a:tailEnd/>
            </a:ln>
          </p:spPr>
          <p:txBody>
            <a:bodyPr wrap="none" lIns="0" tIns="0" rIns="0" bIns="0" anchor="ctr"/>
            <a:lstStyle/>
            <a:p>
              <a:pPr algn="ctr"/>
              <a:r>
                <a:rPr lang="en-US" altLang="zh-CN" sz="700" b="0" dirty="0">
                  <a:solidFill>
                    <a:schemeClr val="tx1"/>
                  </a:solidFill>
                  <a:latin typeface="Arial" charset="0"/>
                </a:rPr>
                <a:t>5</a:t>
              </a:r>
            </a:p>
          </p:txBody>
        </p:sp>
        <p:sp>
          <p:nvSpPr>
            <p:cNvPr id="12" name="Oval 21"/>
            <p:cNvSpPr>
              <a:spLocks noChangeArrowheads="1"/>
            </p:cNvSpPr>
            <p:nvPr/>
          </p:nvSpPr>
          <p:spPr bwMode="auto">
            <a:xfrm>
              <a:off x="2319" y="1338"/>
              <a:ext cx="90" cy="90"/>
            </a:xfrm>
            <a:prstGeom prst="ellipse">
              <a:avLst/>
            </a:prstGeom>
            <a:solidFill>
              <a:srgbClr val="FF0000"/>
            </a:solidFill>
            <a:ln w="9525" algn="ctr">
              <a:noFill/>
              <a:round/>
              <a:headEnd/>
              <a:tailEnd/>
            </a:ln>
          </p:spPr>
          <p:txBody>
            <a:bodyPr wrap="none" lIns="0" tIns="0" rIns="0" bIns="0" anchor="ctr"/>
            <a:lstStyle/>
            <a:p>
              <a:pPr algn="ctr"/>
              <a:r>
                <a:rPr lang="en-US" altLang="zh-CN" sz="700" b="0" dirty="0">
                  <a:solidFill>
                    <a:schemeClr val="tx1"/>
                  </a:solidFill>
                  <a:latin typeface="Arial" charset="0"/>
                </a:rPr>
                <a:t>6</a:t>
              </a:r>
            </a:p>
          </p:txBody>
        </p:sp>
        <p:sp>
          <p:nvSpPr>
            <p:cNvPr id="13" name="Oval 21"/>
            <p:cNvSpPr>
              <a:spLocks noChangeArrowheads="1"/>
            </p:cNvSpPr>
            <p:nvPr/>
          </p:nvSpPr>
          <p:spPr bwMode="auto">
            <a:xfrm>
              <a:off x="2070" y="1662"/>
              <a:ext cx="90" cy="90"/>
            </a:xfrm>
            <a:prstGeom prst="ellipse">
              <a:avLst/>
            </a:prstGeom>
            <a:solidFill>
              <a:srgbClr val="808000"/>
            </a:solidFill>
            <a:ln w="9525" algn="ctr">
              <a:noFill/>
              <a:round/>
              <a:headEnd/>
              <a:tailEnd/>
            </a:ln>
          </p:spPr>
          <p:txBody>
            <a:bodyPr wrap="none" lIns="0" tIns="0" rIns="0" bIns="0" anchor="ctr"/>
            <a:lstStyle/>
            <a:p>
              <a:pPr algn="ctr"/>
              <a:r>
                <a:rPr lang="en-US" altLang="zh-CN" sz="700" b="0" dirty="0">
                  <a:solidFill>
                    <a:schemeClr val="tx1"/>
                  </a:solidFill>
                  <a:latin typeface="Arial" charset="0"/>
                </a:rPr>
                <a:t>4</a:t>
              </a:r>
            </a:p>
          </p:txBody>
        </p:sp>
      </p:grpSp>
      <p:graphicFrame>
        <p:nvGraphicFramePr>
          <p:cNvPr id="14" name="Group 62"/>
          <p:cNvGraphicFramePr>
            <a:graphicFrameLocks noGrp="1"/>
          </p:cNvGraphicFramePr>
          <p:nvPr>
            <p:extLst/>
          </p:nvPr>
        </p:nvGraphicFramePr>
        <p:xfrm>
          <a:off x="4166171" y="3719522"/>
          <a:ext cx="685800" cy="1141414"/>
        </p:xfrm>
        <a:graphic>
          <a:graphicData uri="http://schemas.openxmlformats.org/drawingml/2006/table">
            <a:tbl>
              <a:tblPr/>
              <a:tblGrid>
                <a:gridCol w="685800"/>
              </a:tblGrid>
              <a:tr h="274638">
                <a:tc>
                  <a:txBody>
                    <a:bodyPr/>
                    <a:lstStyle/>
                    <a:p>
                      <a:pPr marL="0" marR="0" lvl="0" indent="0" algn="ctr" defTabSz="914400" rtl="0" eaLnBrk="1" fontAlgn="ctr" latinLnBrk="0" hangingPunct="1">
                        <a:lnSpc>
                          <a:spcPct val="100000"/>
                        </a:lnSpc>
                        <a:spcBef>
                          <a:spcPct val="0"/>
                        </a:spcBef>
                        <a:spcAft>
                          <a:spcPct val="0"/>
                        </a:spcAft>
                        <a:buClrTx/>
                        <a:buSzTx/>
                        <a:buFont typeface="Wingdings" pitchFamily="2" charset="2"/>
                        <a:buNone/>
                        <a:tabLst/>
                      </a:pPr>
                      <a:r>
                        <a:rPr kumimoji="0" lang="zh-CN" altLang="en-US" sz="1200" b="1" i="0" u="none" strike="noStrike" cap="none" normalizeH="0" baseline="0" dirty="0" smtClean="0">
                          <a:ln>
                            <a:noFill/>
                          </a:ln>
                          <a:solidFill>
                            <a:srgbClr val="000000"/>
                          </a:solidFill>
                          <a:effectLst/>
                          <a:latin typeface="宋体" pitchFamily="2" charset="-122"/>
                          <a:ea typeface="黑体" pitchFamily="2" charset="-122"/>
                        </a:rPr>
                        <a:t>新推</a:t>
                      </a:r>
                      <a:endParaRPr kumimoji="0" lang="zh-CN" altLang="en-US" sz="1200" b="1" i="0" u="none" strike="noStrike" cap="none" normalizeH="0" baseline="0" dirty="0" smtClean="0">
                        <a:ln>
                          <a:noFill/>
                        </a:ln>
                        <a:solidFill>
                          <a:srgbClr val="000000"/>
                        </a:solidFill>
                        <a:effectLst/>
                        <a:latin typeface="Haettenschweiler" pitchFamily="34" charset="0"/>
                        <a:ea typeface="黑体" pitchFamily="2" charset="-122"/>
                      </a:endParaRPr>
                    </a:p>
                  </a:txBody>
                  <a:tcPr anchor="ctr" horzOverflow="overflow">
                    <a:lnL>
                      <a:noFill/>
                    </a:lnL>
                    <a:lnR>
                      <a:noFill/>
                    </a:lnR>
                    <a:lnT>
                      <a:noFill/>
                    </a:lnT>
                    <a:lnB>
                      <a:noFill/>
                    </a:lnB>
                    <a:lnTlToBr>
                      <a:noFill/>
                    </a:lnTlToBr>
                    <a:lnBlToTr>
                      <a:noFill/>
                    </a:lnBlToTr>
                    <a:solidFill>
                      <a:srgbClr val="FF00FF"/>
                    </a:solidFill>
                  </a:tcPr>
                </a:tc>
              </a:tr>
              <a:tr h="290513">
                <a:tc>
                  <a:txBody>
                    <a:bodyPr/>
                    <a:lstStyle/>
                    <a:p>
                      <a:pPr marL="0" marR="0" lvl="0" indent="0" algn="ctr" defTabSz="914400" rtl="0" eaLnBrk="1" fontAlgn="ctr" latinLnBrk="0" hangingPunct="1">
                        <a:lnSpc>
                          <a:spcPct val="100000"/>
                        </a:lnSpc>
                        <a:spcBef>
                          <a:spcPct val="0"/>
                        </a:spcBef>
                        <a:spcAft>
                          <a:spcPct val="0"/>
                        </a:spcAft>
                        <a:buClrTx/>
                        <a:buSzTx/>
                        <a:buFont typeface="Wingdings" pitchFamily="2" charset="2"/>
                        <a:buNone/>
                        <a:tabLst/>
                      </a:pPr>
                      <a:r>
                        <a:rPr kumimoji="0" lang="zh-CN" altLang="en-US" sz="1200" b="1" i="0" u="none" strike="noStrike" cap="none" normalizeH="0" baseline="0" dirty="0" smtClean="0">
                          <a:ln>
                            <a:noFill/>
                          </a:ln>
                          <a:solidFill>
                            <a:srgbClr val="000000"/>
                          </a:solidFill>
                          <a:effectLst/>
                          <a:latin typeface="宋体" pitchFamily="2" charset="-122"/>
                          <a:ea typeface="黑体" pitchFamily="2" charset="-122"/>
                        </a:rPr>
                        <a:t>在售</a:t>
                      </a:r>
                      <a:endParaRPr kumimoji="0" lang="zh-CN" altLang="en-US" sz="1200" b="1" i="0" u="none" strike="noStrike" cap="none" normalizeH="0" baseline="0" dirty="0" smtClean="0">
                        <a:ln>
                          <a:noFill/>
                        </a:ln>
                        <a:solidFill>
                          <a:srgbClr val="000000"/>
                        </a:solidFill>
                        <a:effectLst/>
                        <a:latin typeface="Haettenschweiler" pitchFamily="34" charset="0"/>
                        <a:ea typeface="黑体" pitchFamily="2" charset="-122"/>
                      </a:endParaRPr>
                    </a:p>
                  </a:txBody>
                  <a:tcPr anchor="ctr" horzOverflow="overflow">
                    <a:lnL>
                      <a:noFill/>
                    </a:lnL>
                    <a:lnR>
                      <a:noFill/>
                    </a:lnR>
                    <a:lnT>
                      <a:noFill/>
                    </a:lnT>
                    <a:lnB>
                      <a:noFill/>
                    </a:lnB>
                    <a:lnTlToBr>
                      <a:noFill/>
                    </a:lnTlToBr>
                    <a:lnBlToTr>
                      <a:noFill/>
                    </a:lnBlToTr>
                    <a:solidFill>
                      <a:srgbClr val="FF0000"/>
                    </a:solidFill>
                  </a:tcPr>
                </a:tc>
              </a:tr>
              <a:tr h="285750">
                <a:tc>
                  <a:txBody>
                    <a:bodyPr/>
                    <a:lstStyle/>
                    <a:p>
                      <a:pPr marL="0" marR="0" lvl="0" indent="0" algn="ctr" defTabSz="914400" rtl="0" eaLnBrk="1" fontAlgn="ctr" latinLnBrk="0" hangingPunct="1">
                        <a:lnSpc>
                          <a:spcPct val="100000"/>
                        </a:lnSpc>
                        <a:spcBef>
                          <a:spcPct val="0"/>
                        </a:spcBef>
                        <a:spcAft>
                          <a:spcPct val="0"/>
                        </a:spcAft>
                        <a:buClrTx/>
                        <a:buSzTx/>
                        <a:buFont typeface="Wingdings" pitchFamily="2" charset="2"/>
                        <a:buNone/>
                        <a:tabLst/>
                      </a:pPr>
                      <a:r>
                        <a:rPr kumimoji="0" lang="zh-CN" altLang="en-US" sz="1200" b="1" i="0" u="none" strike="noStrike" cap="none" normalizeH="0" baseline="0" dirty="0" smtClean="0">
                          <a:ln>
                            <a:noFill/>
                          </a:ln>
                          <a:solidFill>
                            <a:srgbClr val="000000"/>
                          </a:solidFill>
                          <a:effectLst/>
                          <a:latin typeface="宋体" pitchFamily="2" charset="-122"/>
                          <a:ea typeface="黑体" pitchFamily="2" charset="-122"/>
                        </a:rPr>
                        <a:t>未售</a:t>
                      </a:r>
                      <a:endParaRPr kumimoji="0" lang="zh-CN" altLang="en-US" sz="1200" b="1" i="0" u="none" strike="noStrike" cap="none" normalizeH="0" baseline="0" dirty="0" smtClean="0">
                        <a:ln>
                          <a:noFill/>
                        </a:ln>
                        <a:solidFill>
                          <a:srgbClr val="000000"/>
                        </a:solidFill>
                        <a:effectLst/>
                        <a:latin typeface="Haettenschweiler" pitchFamily="34" charset="0"/>
                        <a:ea typeface="黑体" pitchFamily="2" charset="-122"/>
                      </a:endParaRPr>
                    </a:p>
                  </a:txBody>
                  <a:tcPr anchor="ctr" horzOverflow="overflow">
                    <a:lnL>
                      <a:noFill/>
                    </a:lnL>
                    <a:lnR>
                      <a:noFill/>
                    </a:lnR>
                    <a:lnT>
                      <a:noFill/>
                    </a:lnT>
                    <a:lnB>
                      <a:noFill/>
                    </a:lnB>
                    <a:lnTlToBr>
                      <a:noFill/>
                    </a:lnTlToBr>
                    <a:lnBlToTr>
                      <a:noFill/>
                    </a:lnBlToTr>
                    <a:solidFill>
                      <a:srgbClr val="FFCC99"/>
                    </a:solidFill>
                  </a:tcPr>
                </a:tc>
              </a:tr>
              <a:tr h="290513">
                <a:tc>
                  <a:txBody>
                    <a:bodyPr/>
                    <a:lstStyle/>
                    <a:p>
                      <a:pPr marL="0" marR="0" lvl="0" indent="0" algn="ctr" defTabSz="914400" rtl="0" eaLnBrk="1" fontAlgn="ctr" latinLnBrk="0" hangingPunct="1">
                        <a:lnSpc>
                          <a:spcPct val="100000"/>
                        </a:lnSpc>
                        <a:spcBef>
                          <a:spcPct val="0"/>
                        </a:spcBef>
                        <a:spcAft>
                          <a:spcPct val="0"/>
                        </a:spcAft>
                        <a:buClrTx/>
                        <a:buSzTx/>
                        <a:buFont typeface="Wingdings" pitchFamily="2" charset="2"/>
                        <a:buNone/>
                        <a:tabLst/>
                      </a:pPr>
                      <a:r>
                        <a:rPr kumimoji="0" lang="zh-CN" altLang="en-US" sz="1200" b="1" i="0" u="none" strike="noStrike" cap="none" normalizeH="0" baseline="0" dirty="0" smtClean="0">
                          <a:ln>
                            <a:noFill/>
                          </a:ln>
                          <a:solidFill>
                            <a:srgbClr val="000000"/>
                          </a:solidFill>
                          <a:effectLst/>
                          <a:latin typeface="宋体" pitchFamily="2" charset="-122"/>
                          <a:ea typeface="黑体" pitchFamily="2" charset="-122"/>
                        </a:rPr>
                        <a:t>售罄</a:t>
                      </a:r>
                      <a:endParaRPr kumimoji="0" lang="zh-CN" altLang="en-US" sz="1200" b="1" i="0" u="none" strike="noStrike" cap="none" normalizeH="0" baseline="0" dirty="0" smtClean="0">
                        <a:ln>
                          <a:noFill/>
                        </a:ln>
                        <a:solidFill>
                          <a:srgbClr val="000000"/>
                        </a:solidFill>
                        <a:effectLst/>
                        <a:latin typeface="Haettenschweiler" pitchFamily="34" charset="0"/>
                        <a:ea typeface="黑体" pitchFamily="2" charset="-122"/>
                      </a:endParaRPr>
                    </a:p>
                  </a:txBody>
                  <a:tcPr anchor="ctr" horzOverflow="overflow">
                    <a:lnL>
                      <a:noFill/>
                    </a:lnL>
                    <a:lnR>
                      <a:noFill/>
                    </a:lnR>
                    <a:lnT>
                      <a:noFill/>
                    </a:lnT>
                    <a:lnB>
                      <a:noFill/>
                    </a:lnB>
                    <a:lnTlToBr>
                      <a:noFill/>
                    </a:lnTlToBr>
                    <a:lnBlToTr>
                      <a:noFill/>
                    </a:lnBlToTr>
                    <a:solidFill>
                      <a:srgbClr val="808000"/>
                    </a:solidFill>
                  </a:tcPr>
                </a:tc>
              </a:tr>
            </a:tbl>
          </a:graphicData>
        </a:graphic>
      </p:graphicFrame>
    </p:spTree>
    <p:extLst>
      <p:ext uri="{BB962C8B-B14F-4D97-AF65-F5344CB8AC3E}">
        <p14:creationId xmlns:p14="http://schemas.microsoft.com/office/powerpoint/2010/main" xmlns="" val="184513628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灯片编号占位符 3"/>
          <p:cNvSpPr txBox="1">
            <a:spLocks noGrp="1"/>
          </p:cNvSpPr>
          <p:nvPr/>
        </p:nvSpPr>
        <p:spPr bwMode="auto">
          <a:xfrm>
            <a:off x="7380288" y="6453188"/>
            <a:ext cx="1341437" cy="260350"/>
          </a:xfrm>
          <a:prstGeom prst="rect">
            <a:avLst/>
          </a:prstGeom>
          <a:noFill/>
          <a:ln w="9525">
            <a:noFill/>
            <a:miter lim="800000"/>
            <a:headEnd/>
            <a:tailEnd/>
          </a:ln>
        </p:spPr>
        <p:txBody>
          <a:bodyPr/>
          <a:lstStyle/>
          <a:p>
            <a:pPr algn="r"/>
            <a:fld id="{CADAC368-279C-4EFC-9B9E-B2B7A6AA1F4B}" type="slidenum">
              <a:rPr lang="zh-CN" altLang="en-US" sz="1400">
                <a:solidFill>
                  <a:schemeClr val="tx1"/>
                </a:solidFill>
                <a:latin typeface="Haettenschweiler" pitchFamily="34" charset="0"/>
              </a:rPr>
              <a:pPr algn="r"/>
              <a:t>31</a:t>
            </a:fld>
            <a:endParaRPr lang="en-US" altLang="zh-CN" sz="1400">
              <a:solidFill>
                <a:schemeClr val="tx1"/>
              </a:solidFill>
              <a:latin typeface="Haettenschweiler" pitchFamily="34" charset="0"/>
            </a:endParaRPr>
          </a:p>
        </p:txBody>
      </p:sp>
      <p:sp>
        <p:nvSpPr>
          <p:cNvPr id="52" name="Rectangle 5"/>
          <p:cNvSpPr>
            <a:spLocks noChangeArrowheads="1"/>
          </p:cNvSpPr>
          <p:nvPr/>
        </p:nvSpPr>
        <p:spPr bwMode="auto">
          <a:xfrm>
            <a:off x="-4536" y="0"/>
            <a:ext cx="3203575" cy="503238"/>
          </a:xfrm>
          <a:prstGeom prst="rect">
            <a:avLst/>
          </a:prstGeom>
          <a:solidFill>
            <a:srgbClr val="A50021"/>
          </a:solidFill>
          <a:ln w="9525">
            <a:noFill/>
            <a:miter lim="800000"/>
            <a:headEnd/>
            <a:tailEnd/>
          </a:ln>
        </p:spPr>
        <p:txBody>
          <a:bodyPr anchor="ctr" anchorCtr="1"/>
          <a:lstStyle/>
          <a:p>
            <a:pPr algn="ctr"/>
            <a:r>
              <a:rPr lang="zh-CN" altLang="en-US" b="1">
                <a:solidFill>
                  <a:schemeClr val="bg1"/>
                </a:solidFill>
                <a:latin typeface="Arial" charset="0"/>
                <a:ea typeface="黑体" pitchFamily="2" charset="-122"/>
              </a:rPr>
              <a:t>一周市场新开</a:t>
            </a:r>
            <a:r>
              <a:rPr lang="en-US" altLang="zh-CN" b="1">
                <a:solidFill>
                  <a:schemeClr val="bg1"/>
                </a:solidFill>
                <a:latin typeface="Arial" charset="0"/>
                <a:ea typeface="黑体" pitchFamily="2" charset="-122"/>
              </a:rPr>
              <a:t>(</a:t>
            </a:r>
            <a:r>
              <a:rPr lang="zh-CN" altLang="en-US" b="1">
                <a:solidFill>
                  <a:schemeClr val="bg1"/>
                </a:solidFill>
                <a:latin typeface="Arial" charset="0"/>
                <a:ea typeface="黑体" pitchFamily="2" charset="-122"/>
              </a:rPr>
              <a:t>加推</a:t>
            </a:r>
            <a:r>
              <a:rPr lang="en-US" altLang="zh-CN" b="1">
                <a:solidFill>
                  <a:schemeClr val="bg1"/>
                </a:solidFill>
                <a:latin typeface="Arial" charset="0"/>
                <a:ea typeface="黑体" pitchFamily="2" charset="-122"/>
              </a:rPr>
              <a:t>)</a:t>
            </a:r>
            <a:r>
              <a:rPr lang="zh-CN" altLang="en-US" b="1">
                <a:solidFill>
                  <a:schemeClr val="bg1"/>
                </a:solidFill>
                <a:latin typeface="Arial" charset="0"/>
                <a:ea typeface="黑体" pitchFamily="2" charset="-122"/>
              </a:rPr>
              <a:t>项目情况</a:t>
            </a:r>
          </a:p>
        </p:txBody>
      </p:sp>
      <p:pic>
        <p:nvPicPr>
          <p:cNvPr id="4" name="图片 3"/>
          <p:cNvPicPr>
            <a:picLocks noChangeAspect="1"/>
          </p:cNvPicPr>
          <p:nvPr/>
        </p:nvPicPr>
        <p:blipFill>
          <a:blip r:embed="rId2"/>
          <a:stretch>
            <a:fillRect/>
          </a:stretch>
        </p:blipFill>
        <p:spPr>
          <a:xfrm>
            <a:off x="48419" y="1611213"/>
            <a:ext cx="9048750" cy="4410075"/>
          </a:xfrm>
          <a:prstGeom prst="rect">
            <a:avLst/>
          </a:prstGeom>
        </p:spPr>
      </p:pic>
    </p:spTree>
    <p:extLst>
      <p:ext uri="{BB962C8B-B14F-4D97-AF65-F5344CB8AC3E}">
        <p14:creationId xmlns:p14="http://schemas.microsoft.com/office/powerpoint/2010/main" xmlns="" val="138537638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a:spLocks noChangeArrowheads="1"/>
          </p:cNvSpPr>
          <p:nvPr/>
        </p:nvSpPr>
        <p:spPr bwMode="auto">
          <a:xfrm>
            <a:off x="1763713" y="779463"/>
            <a:ext cx="5689600" cy="561975"/>
          </a:xfrm>
          <a:prstGeom prst="rect">
            <a:avLst/>
          </a:prstGeom>
          <a:noFill/>
          <a:ln w="9525">
            <a:noFill/>
            <a:miter lim="800000"/>
            <a:headEnd/>
            <a:tailEnd/>
          </a:ln>
        </p:spPr>
        <p:txBody>
          <a:bodyPr anchor="ctr"/>
          <a:lstStyle/>
          <a:p>
            <a:pPr algn="ctr"/>
            <a:r>
              <a:rPr lang="zh-CN" altLang="en-US" sz="2000" b="1" dirty="0" smtClean="0">
                <a:solidFill>
                  <a:srgbClr val="993300"/>
                </a:solidFill>
                <a:ea typeface="黑体" pitchFamily="2" charset="-122"/>
              </a:rPr>
              <a:t>重点楼盘开盘情况</a:t>
            </a:r>
            <a:r>
              <a:rPr lang="en-US" altLang="zh-CN" sz="2000" b="1" dirty="0" smtClean="0">
                <a:solidFill>
                  <a:srgbClr val="993300"/>
                </a:solidFill>
                <a:latin typeface="宋体" pitchFamily="2" charset="-122"/>
                <a:ea typeface="黑体" pitchFamily="2" charset="-122"/>
              </a:rPr>
              <a:t>——</a:t>
            </a:r>
            <a:r>
              <a:rPr lang="zh-CN" altLang="en-US" sz="2000" b="1" dirty="0">
                <a:solidFill>
                  <a:srgbClr val="993300"/>
                </a:solidFill>
                <a:latin typeface="宋体" pitchFamily="2" charset="-122"/>
                <a:ea typeface="黑体" pitchFamily="2" charset="-122"/>
              </a:rPr>
              <a:t>华宇</a:t>
            </a:r>
            <a:r>
              <a:rPr lang="en-US" altLang="zh-CN" sz="2000" b="1" dirty="0">
                <a:solidFill>
                  <a:srgbClr val="993300"/>
                </a:solidFill>
                <a:latin typeface="宋体" pitchFamily="2" charset="-122"/>
                <a:ea typeface="黑体" pitchFamily="2" charset="-122"/>
              </a:rPr>
              <a:t>·</a:t>
            </a:r>
            <a:r>
              <a:rPr lang="zh-CN" altLang="en-US" sz="2000" b="1" dirty="0">
                <a:solidFill>
                  <a:srgbClr val="993300"/>
                </a:solidFill>
                <a:latin typeface="宋体" pitchFamily="2" charset="-122"/>
                <a:ea typeface="黑体" pitchFamily="2" charset="-122"/>
              </a:rPr>
              <a:t>星云汇</a:t>
            </a:r>
          </a:p>
        </p:txBody>
      </p:sp>
      <p:sp>
        <p:nvSpPr>
          <p:cNvPr id="5" name="灯片编号占位符 3"/>
          <p:cNvSpPr txBox="1">
            <a:spLocks noGrp="1"/>
          </p:cNvSpPr>
          <p:nvPr/>
        </p:nvSpPr>
        <p:spPr bwMode="auto">
          <a:xfrm>
            <a:off x="7380288" y="6453188"/>
            <a:ext cx="1341437" cy="260350"/>
          </a:xfrm>
          <a:prstGeom prst="rect">
            <a:avLst/>
          </a:prstGeom>
          <a:noFill/>
          <a:ln w="9525">
            <a:noFill/>
            <a:miter lim="800000"/>
            <a:headEnd/>
            <a:tailEnd/>
          </a:ln>
        </p:spPr>
        <p:txBody>
          <a:bodyPr/>
          <a:lstStyle/>
          <a:p>
            <a:pPr algn="r"/>
            <a:fld id="{CADAC368-279C-4EFC-9B9E-B2B7A6AA1F4B}" type="slidenum">
              <a:rPr lang="zh-CN" altLang="en-US" sz="1400">
                <a:solidFill>
                  <a:schemeClr val="tx1"/>
                </a:solidFill>
                <a:latin typeface="Haettenschweiler" pitchFamily="34" charset="0"/>
              </a:rPr>
              <a:pPr algn="r"/>
              <a:t>32</a:t>
            </a:fld>
            <a:endParaRPr lang="en-US" altLang="zh-CN" sz="1400">
              <a:solidFill>
                <a:schemeClr val="tx1"/>
              </a:solidFill>
              <a:latin typeface="Haettenschweiler" pitchFamily="34" charset="0"/>
            </a:endParaRPr>
          </a:p>
        </p:txBody>
      </p:sp>
      <p:sp>
        <p:nvSpPr>
          <p:cNvPr id="7" name="Rectangle 5"/>
          <p:cNvSpPr>
            <a:spLocks noChangeArrowheads="1"/>
          </p:cNvSpPr>
          <p:nvPr/>
        </p:nvSpPr>
        <p:spPr bwMode="auto">
          <a:xfrm>
            <a:off x="0" y="0"/>
            <a:ext cx="3203575" cy="503238"/>
          </a:xfrm>
          <a:prstGeom prst="rect">
            <a:avLst/>
          </a:prstGeom>
          <a:solidFill>
            <a:srgbClr val="A50021"/>
          </a:solidFill>
          <a:ln w="9525">
            <a:noFill/>
            <a:miter lim="800000"/>
            <a:headEnd/>
            <a:tailEnd/>
          </a:ln>
        </p:spPr>
        <p:txBody>
          <a:bodyPr anchor="ctr" anchorCtr="1"/>
          <a:lstStyle/>
          <a:p>
            <a:pPr algn="ctr"/>
            <a:r>
              <a:rPr lang="zh-CN" altLang="en-US" b="1">
                <a:solidFill>
                  <a:schemeClr val="bg1"/>
                </a:solidFill>
                <a:latin typeface="Arial" charset="0"/>
                <a:ea typeface="黑体" pitchFamily="2" charset="-122"/>
              </a:rPr>
              <a:t>一周市场新开</a:t>
            </a:r>
            <a:r>
              <a:rPr lang="en-US" altLang="zh-CN" b="1">
                <a:solidFill>
                  <a:schemeClr val="bg1"/>
                </a:solidFill>
                <a:latin typeface="Arial" charset="0"/>
                <a:ea typeface="黑体" pitchFamily="2" charset="-122"/>
              </a:rPr>
              <a:t>(</a:t>
            </a:r>
            <a:r>
              <a:rPr lang="zh-CN" altLang="en-US" b="1">
                <a:solidFill>
                  <a:schemeClr val="bg1"/>
                </a:solidFill>
                <a:latin typeface="Arial" charset="0"/>
                <a:ea typeface="黑体" pitchFamily="2" charset="-122"/>
              </a:rPr>
              <a:t>加推</a:t>
            </a:r>
            <a:r>
              <a:rPr lang="en-US" altLang="zh-CN" b="1">
                <a:solidFill>
                  <a:schemeClr val="bg1"/>
                </a:solidFill>
                <a:latin typeface="Arial" charset="0"/>
                <a:ea typeface="黑体" pitchFamily="2" charset="-122"/>
              </a:rPr>
              <a:t>)</a:t>
            </a:r>
            <a:r>
              <a:rPr lang="zh-CN" altLang="en-US" b="1">
                <a:solidFill>
                  <a:schemeClr val="bg1"/>
                </a:solidFill>
                <a:latin typeface="Arial" charset="0"/>
                <a:ea typeface="黑体" pitchFamily="2" charset="-122"/>
              </a:rPr>
              <a:t>项目情况</a:t>
            </a:r>
          </a:p>
        </p:txBody>
      </p:sp>
      <p:pic>
        <p:nvPicPr>
          <p:cNvPr id="6" name="图片 5"/>
          <p:cNvPicPr>
            <a:picLocks noChangeAspect="1"/>
          </p:cNvPicPr>
          <p:nvPr/>
        </p:nvPicPr>
        <p:blipFill>
          <a:blip r:embed="rId2"/>
          <a:stretch>
            <a:fillRect/>
          </a:stretch>
        </p:blipFill>
        <p:spPr>
          <a:xfrm>
            <a:off x="448469" y="1426046"/>
            <a:ext cx="8248650" cy="4667250"/>
          </a:xfrm>
          <a:prstGeom prst="rect">
            <a:avLst/>
          </a:prstGeom>
        </p:spPr>
      </p:pic>
    </p:spTree>
    <p:extLst>
      <p:ext uri="{BB962C8B-B14F-4D97-AF65-F5344CB8AC3E}">
        <p14:creationId xmlns:p14="http://schemas.microsoft.com/office/powerpoint/2010/main" xmlns="" val="84637196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灯片编号占位符 3"/>
          <p:cNvSpPr txBox="1">
            <a:spLocks noGrp="1"/>
          </p:cNvSpPr>
          <p:nvPr/>
        </p:nvSpPr>
        <p:spPr bwMode="auto">
          <a:xfrm>
            <a:off x="7380288" y="6453188"/>
            <a:ext cx="1341437" cy="260350"/>
          </a:xfrm>
          <a:prstGeom prst="rect">
            <a:avLst/>
          </a:prstGeom>
          <a:noFill/>
          <a:ln w="9525">
            <a:noFill/>
            <a:miter lim="800000"/>
            <a:headEnd/>
            <a:tailEnd/>
          </a:ln>
        </p:spPr>
        <p:txBody>
          <a:bodyPr/>
          <a:lstStyle/>
          <a:p>
            <a:pPr algn="r"/>
            <a:fld id="{CADAC368-279C-4EFC-9B9E-B2B7A6AA1F4B}" type="slidenum">
              <a:rPr lang="zh-CN" altLang="en-US" sz="1400">
                <a:solidFill>
                  <a:schemeClr val="tx1"/>
                </a:solidFill>
                <a:latin typeface="Haettenschweiler" pitchFamily="34" charset="0"/>
              </a:rPr>
              <a:pPr algn="r"/>
              <a:t>33</a:t>
            </a:fld>
            <a:endParaRPr lang="en-US" altLang="zh-CN" sz="1400">
              <a:solidFill>
                <a:schemeClr val="tx1"/>
              </a:solidFill>
              <a:latin typeface="Haettenschweiler" pitchFamily="34" charset="0"/>
            </a:endParaRPr>
          </a:p>
        </p:txBody>
      </p:sp>
      <p:sp>
        <p:nvSpPr>
          <p:cNvPr id="52" name="Rectangle 5"/>
          <p:cNvSpPr>
            <a:spLocks noChangeArrowheads="1"/>
          </p:cNvSpPr>
          <p:nvPr/>
        </p:nvSpPr>
        <p:spPr bwMode="auto">
          <a:xfrm>
            <a:off x="0" y="0"/>
            <a:ext cx="3203575" cy="503238"/>
          </a:xfrm>
          <a:prstGeom prst="rect">
            <a:avLst/>
          </a:prstGeom>
          <a:solidFill>
            <a:srgbClr val="A50021"/>
          </a:solidFill>
          <a:ln w="9525">
            <a:noFill/>
            <a:miter lim="800000"/>
            <a:headEnd/>
            <a:tailEnd/>
          </a:ln>
        </p:spPr>
        <p:txBody>
          <a:bodyPr anchor="ctr" anchorCtr="1"/>
          <a:lstStyle/>
          <a:p>
            <a:pPr algn="ctr"/>
            <a:r>
              <a:rPr lang="zh-CN" altLang="en-US" b="1">
                <a:solidFill>
                  <a:schemeClr val="bg1"/>
                </a:solidFill>
                <a:latin typeface="Arial" charset="0"/>
                <a:ea typeface="黑体" pitchFamily="2" charset="-122"/>
              </a:rPr>
              <a:t>一周市场新开</a:t>
            </a:r>
            <a:r>
              <a:rPr lang="en-US" altLang="zh-CN" b="1">
                <a:solidFill>
                  <a:schemeClr val="bg1"/>
                </a:solidFill>
                <a:latin typeface="Arial" charset="0"/>
                <a:ea typeface="黑体" pitchFamily="2" charset="-122"/>
              </a:rPr>
              <a:t>(</a:t>
            </a:r>
            <a:r>
              <a:rPr lang="zh-CN" altLang="en-US" b="1">
                <a:solidFill>
                  <a:schemeClr val="bg1"/>
                </a:solidFill>
                <a:latin typeface="Arial" charset="0"/>
                <a:ea typeface="黑体" pitchFamily="2" charset="-122"/>
              </a:rPr>
              <a:t>加推</a:t>
            </a:r>
            <a:r>
              <a:rPr lang="en-US" altLang="zh-CN" b="1">
                <a:solidFill>
                  <a:schemeClr val="bg1"/>
                </a:solidFill>
                <a:latin typeface="Arial" charset="0"/>
                <a:ea typeface="黑体" pitchFamily="2" charset="-122"/>
              </a:rPr>
              <a:t>)</a:t>
            </a:r>
            <a:r>
              <a:rPr lang="zh-CN" altLang="en-US" b="1">
                <a:solidFill>
                  <a:schemeClr val="bg1"/>
                </a:solidFill>
                <a:latin typeface="Arial" charset="0"/>
                <a:ea typeface="黑体" pitchFamily="2" charset="-122"/>
              </a:rPr>
              <a:t>项目情况</a:t>
            </a:r>
          </a:p>
        </p:txBody>
      </p:sp>
      <p:graphicFrame>
        <p:nvGraphicFramePr>
          <p:cNvPr id="4" name="Group 3"/>
          <p:cNvGraphicFramePr>
            <a:graphicFrameLocks noGrp="1"/>
          </p:cNvGraphicFramePr>
          <p:nvPr>
            <p:extLst/>
          </p:nvPr>
        </p:nvGraphicFramePr>
        <p:xfrm>
          <a:off x="5498704" y="2088876"/>
          <a:ext cx="2305397" cy="2520952"/>
        </p:xfrm>
        <a:graphic>
          <a:graphicData uri="http://schemas.openxmlformats.org/drawingml/2006/table">
            <a:tbl>
              <a:tblPr/>
              <a:tblGrid>
                <a:gridCol w="1147336"/>
                <a:gridCol w="1158061"/>
              </a:tblGrid>
              <a:tr h="315913">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900" b="0" i="0" u="none" strike="noStrike" cap="none" normalizeH="0" baseline="0" dirty="0" smtClean="0">
                          <a:ln>
                            <a:noFill/>
                          </a:ln>
                          <a:solidFill>
                            <a:schemeClr val="tx1"/>
                          </a:solidFill>
                          <a:effectLst/>
                          <a:latin typeface="宋体" pitchFamily="2" charset="-122"/>
                          <a:ea typeface="宋体" pitchFamily="2" charset="-122"/>
                          <a:cs typeface="Times New Roman" pitchFamily="18" charset="0"/>
                        </a:rPr>
                        <a:t>加推时间</a:t>
                      </a:r>
                    </a:p>
                  </a:txBody>
                  <a:tcPr marL="0" marR="0" marT="0" marB="0" anchor="ctr" horzOverflow="overflow">
                    <a:lnL w="28575"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AEAEA"/>
                    </a:solidFill>
                  </a:tcPr>
                </a:tc>
                <a:tc>
                  <a:txBody>
                    <a:bodyPr/>
                    <a:lstStyle/>
                    <a:p>
                      <a:pPr algn="ctr">
                        <a:spcAft>
                          <a:spcPts val="0"/>
                        </a:spcAft>
                      </a:pPr>
                      <a:r>
                        <a:rPr lang="en-US" sz="900" kern="100">
                          <a:effectLst/>
                          <a:latin typeface="宋体" panose="02010600030101010101" pitchFamily="2" charset="-122"/>
                          <a:ea typeface="宋体" panose="02010600030101010101" pitchFamily="2" charset="-122"/>
                        </a:rPr>
                        <a:t>2014</a:t>
                      </a:r>
                      <a:r>
                        <a:rPr lang="zh-CN" sz="900" kern="100">
                          <a:effectLst/>
                          <a:latin typeface="宋体" panose="02010600030101010101" pitchFamily="2" charset="-122"/>
                          <a:ea typeface="宋体" panose="02010600030101010101" pitchFamily="2" charset="-122"/>
                        </a:rPr>
                        <a:t>年</a:t>
                      </a:r>
                      <a:r>
                        <a:rPr lang="en-US" sz="900" kern="100">
                          <a:effectLst/>
                          <a:latin typeface="宋体" panose="02010600030101010101" pitchFamily="2" charset="-122"/>
                          <a:ea typeface="宋体" panose="02010600030101010101" pitchFamily="2" charset="-122"/>
                        </a:rPr>
                        <a:t>10</a:t>
                      </a:r>
                      <a:r>
                        <a:rPr lang="zh-CN" sz="900" kern="100">
                          <a:effectLst/>
                          <a:latin typeface="宋体" panose="02010600030101010101" pitchFamily="2" charset="-122"/>
                          <a:ea typeface="宋体" panose="02010600030101010101" pitchFamily="2" charset="-122"/>
                        </a:rPr>
                        <a:t>月</a:t>
                      </a:r>
                      <a:r>
                        <a:rPr lang="en-US" sz="900" kern="100">
                          <a:effectLst/>
                          <a:latin typeface="宋体" panose="02010600030101010101" pitchFamily="2" charset="-122"/>
                          <a:ea typeface="宋体" panose="02010600030101010101" pitchFamily="2" charset="-122"/>
                        </a:rPr>
                        <a:t>12</a:t>
                      </a:r>
                      <a:r>
                        <a:rPr lang="zh-CN" sz="900" kern="100">
                          <a:effectLst/>
                          <a:latin typeface="宋体" panose="02010600030101010101" pitchFamily="2" charset="-122"/>
                          <a:ea typeface="宋体" panose="02010600030101010101" pitchFamily="2" charset="-122"/>
                        </a:rPr>
                        <a:t>日</a:t>
                      </a:r>
                      <a:endParaRPr lang="zh-CN" sz="1050" kern="100">
                        <a:effectLst/>
                        <a:latin typeface="宋体" panose="02010600030101010101" pitchFamily="2" charset="-122"/>
                        <a:ea typeface="宋体" panose="02010600030101010101" pitchFamily="2" charset="-122"/>
                      </a:endParaRPr>
                    </a:p>
                  </a:txBody>
                  <a:tcPr marL="0" marR="0" marT="0" marB="0" anchor="ctr">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14325">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900" b="0" i="0" u="none" strike="noStrike" cap="none" normalizeH="0" baseline="0" smtClean="0">
                          <a:ln>
                            <a:noFill/>
                          </a:ln>
                          <a:solidFill>
                            <a:schemeClr val="tx1"/>
                          </a:solidFill>
                          <a:effectLst/>
                          <a:latin typeface="宋体" pitchFamily="2" charset="-122"/>
                          <a:ea typeface="宋体" pitchFamily="2" charset="-122"/>
                          <a:cs typeface="Times New Roman" pitchFamily="18" charset="0"/>
                        </a:rPr>
                        <a:t>推出楼栋</a:t>
                      </a:r>
                    </a:p>
                  </a:txBody>
                  <a:tcPr marL="0" marR="0" marT="0" marB="0" anchor="ctr" horzOverflow="overflow">
                    <a:lnL w="28575"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AEAEA"/>
                    </a:solidFill>
                  </a:tcPr>
                </a:tc>
                <a:tc>
                  <a:txBody>
                    <a:bodyPr/>
                    <a:lstStyle/>
                    <a:p>
                      <a:pPr algn="ctr">
                        <a:spcAft>
                          <a:spcPts val="0"/>
                        </a:spcAft>
                      </a:pPr>
                      <a:r>
                        <a:rPr lang="en-US" sz="900" kern="100">
                          <a:effectLst/>
                          <a:latin typeface="宋体" panose="02010600030101010101" pitchFamily="2" charset="-122"/>
                          <a:ea typeface="宋体" panose="02010600030101010101" pitchFamily="2" charset="-122"/>
                        </a:rPr>
                        <a:t>1-2</a:t>
                      </a:r>
                      <a:r>
                        <a:rPr lang="zh-CN" sz="900" kern="100">
                          <a:effectLst/>
                          <a:latin typeface="宋体" panose="02010600030101010101" pitchFamily="2" charset="-122"/>
                          <a:ea typeface="宋体" panose="02010600030101010101" pitchFamily="2" charset="-122"/>
                        </a:rPr>
                        <a:t>号楼</a:t>
                      </a:r>
                      <a:endParaRPr lang="zh-CN" sz="1050" kern="100">
                        <a:effectLst/>
                        <a:latin typeface="宋体" panose="02010600030101010101" pitchFamily="2" charset="-122"/>
                        <a:ea typeface="宋体" panose="02010600030101010101" pitchFamily="2" charset="-122"/>
                      </a:endParaRPr>
                    </a:p>
                  </a:txBody>
                  <a:tcPr marL="0" marR="0" marT="0" marB="0" anchor="ctr">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14325">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900" b="0" i="0" u="none" strike="noStrike" cap="none" normalizeH="0" baseline="0" smtClean="0">
                          <a:ln>
                            <a:noFill/>
                          </a:ln>
                          <a:solidFill>
                            <a:schemeClr val="tx1"/>
                          </a:solidFill>
                          <a:effectLst/>
                          <a:latin typeface="宋体" pitchFamily="2" charset="-122"/>
                          <a:ea typeface="宋体" pitchFamily="2" charset="-122"/>
                          <a:cs typeface="Times New Roman" pitchFamily="18" charset="0"/>
                        </a:rPr>
                        <a:t>推出套数</a:t>
                      </a:r>
                    </a:p>
                  </a:txBody>
                  <a:tcPr marL="0" marR="0" marT="0" marB="0" anchor="ctr" horzOverflow="overflow">
                    <a:lnL w="28575"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AEAEA"/>
                    </a:solidFill>
                  </a:tcPr>
                </a:tc>
                <a:tc>
                  <a:txBody>
                    <a:bodyPr/>
                    <a:lstStyle/>
                    <a:p>
                      <a:pPr algn="ctr">
                        <a:spcAft>
                          <a:spcPts val="0"/>
                        </a:spcAft>
                      </a:pPr>
                      <a:r>
                        <a:rPr lang="en-US" sz="900" kern="100">
                          <a:effectLst/>
                          <a:latin typeface="宋体" panose="02010600030101010101" pitchFamily="2" charset="-122"/>
                          <a:ea typeface="宋体" panose="02010600030101010101" pitchFamily="2" charset="-122"/>
                        </a:rPr>
                        <a:t>224</a:t>
                      </a:r>
                      <a:endParaRPr lang="zh-CN" sz="1050" kern="100">
                        <a:effectLst/>
                        <a:latin typeface="宋体" panose="02010600030101010101" pitchFamily="2" charset="-122"/>
                        <a:ea typeface="宋体" panose="02010600030101010101" pitchFamily="2" charset="-122"/>
                      </a:endParaRPr>
                    </a:p>
                  </a:txBody>
                  <a:tcPr marL="0" marR="0" marT="0" marB="0" anchor="ctr">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15913">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900" b="0" i="0" u="none" strike="noStrike" cap="none" normalizeH="0" baseline="0" smtClean="0">
                          <a:ln>
                            <a:noFill/>
                          </a:ln>
                          <a:solidFill>
                            <a:schemeClr val="tx1"/>
                          </a:solidFill>
                          <a:effectLst/>
                          <a:latin typeface="宋体" pitchFamily="2" charset="-122"/>
                          <a:ea typeface="宋体" pitchFamily="2" charset="-122"/>
                          <a:cs typeface="Times New Roman" pitchFamily="18" charset="0"/>
                        </a:rPr>
                        <a:t>当天销售情况</a:t>
                      </a:r>
                    </a:p>
                  </a:txBody>
                  <a:tcPr marL="0" marR="0" marT="0" marB="0" anchor="ctr" horzOverflow="overflow">
                    <a:lnL w="28575"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AEAEA"/>
                    </a:solidFill>
                  </a:tcPr>
                </a:tc>
                <a:tc>
                  <a:txBody>
                    <a:bodyPr/>
                    <a:lstStyle/>
                    <a:p>
                      <a:pPr algn="ctr">
                        <a:spcAft>
                          <a:spcPts val="0"/>
                        </a:spcAft>
                      </a:pPr>
                      <a:r>
                        <a:rPr lang="en-US" sz="900" kern="100" dirty="0" smtClean="0">
                          <a:effectLst/>
                          <a:latin typeface="宋体" panose="02010600030101010101" pitchFamily="2" charset="-122"/>
                          <a:ea typeface="宋体" panose="02010600030101010101" pitchFamily="2" charset="-122"/>
                        </a:rPr>
                        <a:t>208</a:t>
                      </a:r>
                      <a:endParaRPr lang="zh-CN" sz="1050" kern="100" dirty="0">
                        <a:effectLst/>
                        <a:latin typeface="宋体" panose="02010600030101010101" pitchFamily="2" charset="-122"/>
                        <a:ea typeface="宋体" panose="02010600030101010101" pitchFamily="2" charset="-122"/>
                      </a:endParaRPr>
                    </a:p>
                  </a:txBody>
                  <a:tcPr marL="0" marR="0" marT="0" marB="0" anchor="ctr">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15913">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900" b="0" i="0" u="none" strike="noStrike" cap="none" normalizeH="0" baseline="0" dirty="0" smtClean="0">
                          <a:ln>
                            <a:noFill/>
                          </a:ln>
                          <a:solidFill>
                            <a:schemeClr val="tx1"/>
                          </a:solidFill>
                          <a:effectLst/>
                          <a:latin typeface="宋体" pitchFamily="2" charset="-122"/>
                          <a:ea typeface="宋体" pitchFamily="2" charset="-122"/>
                          <a:cs typeface="Times New Roman" pitchFamily="18" charset="0"/>
                        </a:rPr>
                        <a:t>物业类型</a:t>
                      </a:r>
                    </a:p>
                  </a:txBody>
                  <a:tcPr marL="0" marR="0" marT="0" marB="0" anchor="ctr" horzOverflow="overflow">
                    <a:lnL w="28575"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AEAEA"/>
                    </a:solidFill>
                  </a:tcPr>
                </a:tc>
                <a:tc>
                  <a:txBody>
                    <a:bodyPr/>
                    <a:lstStyle/>
                    <a:p>
                      <a:pPr algn="ctr">
                        <a:spcAft>
                          <a:spcPts val="0"/>
                        </a:spcAft>
                      </a:pPr>
                      <a:r>
                        <a:rPr lang="zh-CN" sz="900" kern="100">
                          <a:effectLst/>
                          <a:latin typeface="宋体" panose="02010600030101010101" pitchFamily="2" charset="-122"/>
                          <a:ea typeface="宋体" panose="02010600030101010101" pitchFamily="2" charset="-122"/>
                        </a:rPr>
                        <a:t>高层</a:t>
                      </a:r>
                      <a:endParaRPr lang="zh-CN" sz="1050" kern="100">
                        <a:effectLst/>
                        <a:latin typeface="宋体" panose="02010600030101010101" pitchFamily="2" charset="-122"/>
                        <a:ea typeface="宋体" panose="02010600030101010101" pitchFamily="2" charset="-122"/>
                      </a:endParaRPr>
                    </a:p>
                  </a:txBody>
                  <a:tcPr marL="0" marR="0" marT="0" marB="0" anchor="ctr">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14325">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900" b="0" i="0" u="none" strike="noStrike" cap="none" normalizeH="0" baseline="0" dirty="0" smtClean="0">
                          <a:ln>
                            <a:noFill/>
                          </a:ln>
                          <a:solidFill>
                            <a:schemeClr val="tx1"/>
                          </a:solidFill>
                          <a:effectLst/>
                          <a:latin typeface="宋体" pitchFamily="2" charset="-122"/>
                          <a:ea typeface="宋体" pitchFamily="2" charset="-122"/>
                          <a:cs typeface="Times New Roman" pitchFamily="18" charset="0"/>
                        </a:rPr>
                        <a:t>销售均价</a:t>
                      </a:r>
                    </a:p>
                  </a:txBody>
                  <a:tcPr marL="0" marR="0" marT="0" marB="0" anchor="ctr" horzOverflow="overflow">
                    <a:lnL w="28575"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AEAEA"/>
                    </a:solidFill>
                  </a:tcPr>
                </a:tc>
                <a:tc>
                  <a:txBody>
                    <a:bodyPr/>
                    <a:lstStyle/>
                    <a:p>
                      <a:pPr algn="ctr">
                        <a:spcAft>
                          <a:spcPts val="0"/>
                        </a:spcAft>
                      </a:pPr>
                      <a:r>
                        <a:rPr lang="en-US" sz="900" kern="100">
                          <a:effectLst/>
                          <a:latin typeface="宋体" panose="02010600030101010101" pitchFamily="2" charset="-122"/>
                          <a:ea typeface="宋体" panose="02010600030101010101" pitchFamily="2" charset="-122"/>
                        </a:rPr>
                        <a:t>9225</a:t>
                      </a:r>
                      <a:endParaRPr lang="zh-CN" sz="1050" kern="100">
                        <a:effectLst/>
                        <a:latin typeface="宋体" panose="02010600030101010101" pitchFamily="2" charset="-122"/>
                        <a:ea typeface="宋体" panose="02010600030101010101" pitchFamily="2" charset="-122"/>
                      </a:endParaRPr>
                    </a:p>
                  </a:txBody>
                  <a:tcPr marL="0" marR="0" marT="0" marB="0" anchor="ctr">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14325">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900" b="0" i="0" u="none" strike="noStrike" cap="none" normalizeH="0" baseline="0" smtClean="0">
                          <a:ln>
                            <a:noFill/>
                          </a:ln>
                          <a:solidFill>
                            <a:schemeClr val="tx1"/>
                          </a:solidFill>
                          <a:effectLst/>
                          <a:latin typeface="宋体" pitchFamily="2" charset="-122"/>
                          <a:ea typeface="宋体" pitchFamily="2" charset="-122"/>
                          <a:cs typeface="Times New Roman" pitchFamily="18" charset="0"/>
                        </a:rPr>
                        <a:t>折后均价</a:t>
                      </a:r>
                    </a:p>
                  </a:txBody>
                  <a:tcPr marL="0" marR="0" marT="0" marB="0" anchor="ctr" horzOverflow="overflow">
                    <a:lnL w="28575"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AEAEA"/>
                    </a:solidFill>
                  </a:tcPr>
                </a:tc>
                <a:tc>
                  <a:txBody>
                    <a:bodyPr/>
                    <a:lstStyle/>
                    <a:p>
                      <a:pPr algn="ctr">
                        <a:spcAft>
                          <a:spcPts val="0"/>
                        </a:spcAft>
                      </a:pPr>
                      <a:r>
                        <a:rPr lang="en-US" sz="900" kern="100">
                          <a:effectLst/>
                          <a:latin typeface="宋体" panose="02010600030101010101" pitchFamily="2" charset="-122"/>
                          <a:ea typeface="宋体" panose="02010600030101010101" pitchFamily="2" charset="-122"/>
                        </a:rPr>
                        <a:t>8413</a:t>
                      </a:r>
                      <a:endParaRPr lang="zh-CN" sz="1050" kern="100">
                        <a:effectLst/>
                        <a:latin typeface="宋体" panose="02010600030101010101" pitchFamily="2" charset="-122"/>
                        <a:ea typeface="宋体" panose="02010600030101010101" pitchFamily="2" charset="-122"/>
                      </a:endParaRPr>
                    </a:p>
                  </a:txBody>
                  <a:tcPr marL="0" marR="0" marT="0" marB="0" anchor="ctr">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15913">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900" b="0" i="0" u="none" strike="noStrike" cap="none" normalizeH="0" baseline="0" smtClean="0">
                          <a:ln>
                            <a:noFill/>
                          </a:ln>
                          <a:solidFill>
                            <a:schemeClr val="tx1"/>
                          </a:solidFill>
                          <a:effectLst/>
                          <a:latin typeface="宋体" pitchFamily="2" charset="-122"/>
                          <a:ea typeface="宋体" pitchFamily="2" charset="-122"/>
                          <a:cs typeface="Times New Roman" pitchFamily="18" charset="0"/>
                        </a:rPr>
                        <a:t>面积区间</a:t>
                      </a:r>
                    </a:p>
                  </a:txBody>
                  <a:tcPr marL="0" marR="0" marT="0" marB="0" anchor="ctr" horzOverflow="overflow">
                    <a:lnL w="28575"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EAEAEA"/>
                    </a:solidFill>
                  </a:tcPr>
                </a:tc>
                <a:tc>
                  <a:txBody>
                    <a:bodyPr/>
                    <a:lstStyle/>
                    <a:p>
                      <a:pPr algn="ctr">
                        <a:spcAft>
                          <a:spcPts val="0"/>
                        </a:spcAft>
                      </a:pPr>
                      <a:r>
                        <a:rPr lang="en-US" sz="900" kern="100" dirty="0">
                          <a:effectLst/>
                          <a:latin typeface="宋体" panose="02010600030101010101" pitchFamily="2" charset="-122"/>
                          <a:ea typeface="宋体" panose="02010600030101010101" pitchFamily="2" charset="-122"/>
                        </a:rPr>
                        <a:t>59.77-70.80</a:t>
                      </a:r>
                      <a:endParaRPr lang="zh-CN" sz="1050" kern="100" dirty="0">
                        <a:effectLst/>
                        <a:latin typeface="宋体" panose="02010600030101010101" pitchFamily="2" charset="-122"/>
                        <a:ea typeface="宋体" panose="02010600030101010101" pitchFamily="2" charset="-122"/>
                      </a:endParaRPr>
                    </a:p>
                  </a:txBody>
                  <a:tcPr marL="0" marR="0" marT="0" marB="0" anchor="ctr">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grpSp>
        <p:nvGrpSpPr>
          <p:cNvPr id="5" name="组合 4"/>
          <p:cNvGrpSpPr/>
          <p:nvPr/>
        </p:nvGrpSpPr>
        <p:grpSpPr>
          <a:xfrm>
            <a:off x="1395389" y="1901552"/>
            <a:ext cx="4032448" cy="2895600"/>
            <a:chOff x="612354" y="1844824"/>
            <a:chExt cx="4032448" cy="2895600"/>
          </a:xfrm>
        </p:grpSpPr>
        <p:pic>
          <p:nvPicPr>
            <p:cNvPr id="6" name="图片 5"/>
            <p:cNvPicPr>
              <a:picLocks noChangeAspect="1"/>
            </p:cNvPicPr>
            <p:nvPr/>
          </p:nvPicPr>
          <p:blipFill rotWithShape="1">
            <a:blip r:embed="rId2"/>
            <a:srcRect l="3278" r="4918"/>
            <a:stretch/>
          </p:blipFill>
          <p:spPr>
            <a:xfrm>
              <a:off x="612354" y="1844824"/>
              <a:ext cx="4032448" cy="2895600"/>
            </a:xfrm>
            <a:prstGeom prst="rect">
              <a:avLst/>
            </a:prstGeom>
            <a:ln>
              <a:solidFill>
                <a:schemeClr val="tx1"/>
              </a:solidFill>
            </a:ln>
          </p:spPr>
        </p:pic>
        <p:sp>
          <p:nvSpPr>
            <p:cNvPr id="7" name="Oval 21"/>
            <p:cNvSpPr>
              <a:spLocks noChangeArrowheads="1"/>
            </p:cNvSpPr>
            <p:nvPr/>
          </p:nvSpPr>
          <p:spPr bwMode="auto">
            <a:xfrm>
              <a:off x="3204642" y="2420888"/>
              <a:ext cx="142875" cy="142875"/>
            </a:xfrm>
            <a:prstGeom prst="ellipse">
              <a:avLst/>
            </a:prstGeom>
            <a:solidFill>
              <a:srgbClr val="FF00FF"/>
            </a:solidFill>
            <a:ln w="9525" algn="ctr">
              <a:noFill/>
              <a:round/>
              <a:headEnd/>
              <a:tailEnd/>
            </a:ln>
          </p:spPr>
          <p:txBody>
            <a:bodyPr wrap="none" lIns="0" tIns="0" rIns="0" bIns="0" anchor="ctr"/>
            <a:lstStyle/>
            <a:p>
              <a:pPr algn="ctr"/>
              <a:r>
                <a:rPr lang="en-US" altLang="zh-CN" sz="700" b="0" dirty="0" smtClean="0">
                  <a:solidFill>
                    <a:schemeClr val="tx1"/>
                  </a:solidFill>
                  <a:latin typeface="Arial" charset="0"/>
                </a:rPr>
                <a:t>1-2</a:t>
              </a:r>
              <a:endParaRPr lang="en-US" altLang="zh-CN" sz="700" b="0" dirty="0">
                <a:solidFill>
                  <a:schemeClr val="tx1"/>
                </a:solidFill>
                <a:latin typeface="Arial" charset="0"/>
              </a:endParaRPr>
            </a:p>
          </p:txBody>
        </p:sp>
        <p:sp>
          <p:nvSpPr>
            <p:cNvPr id="8" name="Oval 21"/>
            <p:cNvSpPr>
              <a:spLocks noChangeArrowheads="1"/>
            </p:cNvSpPr>
            <p:nvPr/>
          </p:nvSpPr>
          <p:spPr bwMode="auto">
            <a:xfrm>
              <a:off x="1980506" y="2279645"/>
              <a:ext cx="142875" cy="142875"/>
            </a:xfrm>
            <a:prstGeom prst="ellipse">
              <a:avLst/>
            </a:prstGeom>
            <a:solidFill>
              <a:srgbClr val="FFCC99"/>
            </a:solidFill>
            <a:ln w="9525" algn="ctr">
              <a:solidFill>
                <a:srgbClr val="FFCC99"/>
              </a:solidFill>
              <a:round/>
              <a:headEnd/>
              <a:tailEnd/>
            </a:ln>
          </p:spPr>
          <p:txBody>
            <a:bodyPr wrap="none" lIns="0" tIns="0" rIns="0" bIns="0" anchor="ctr"/>
            <a:lstStyle/>
            <a:p>
              <a:pPr algn="ctr"/>
              <a:r>
                <a:rPr lang="en-US" altLang="zh-CN" sz="700" b="0" dirty="0" smtClean="0">
                  <a:solidFill>
                    <a:schemeClr val="tx1"/>
                  </a:solidFill>
                  <a:latin typeface="Arial" charset="0"/>
                </a:rPr>
                <a:t>1-1</a:t>
              </a:r>
              <a:endParaRPr lang="en-US" altLang="zh-CN" sz="700" b="0" dirty="0">
                <a:solidFill>
                  <a:schemeClr val="tx1"/>
                </a:solidFill>
                <a:latin typeface="Arial" charset="0"/>
              </a:endParaRPr>
            </a:p>
          </p:txBody>
        </p:sp>
      </p:grpSp>
      <p:graphicFrame>
        <p:nvGraphicFramePr>
          <p:cNvPr id="9" name="Group 62"/>
          <p:cNvGraphicFramePr>
            <a:graphicFrameLocks noGrp="1"/>
          </p:cNvGraphicFramePr>
          <p:nvPr>
            <p:extLst/>
          </p:nvPr>
        </p:nvGraphicFramePr>
        <p:xfrm>
          <a:off x="1413495" y="3646685"/>
          <a:ext cx="685800" cy="1141414"/>
        </p:xfrm>
        <a:graphic>
          <a:graphicData uri="http://schemas.openxmlformats.org/drawingml/2006/table">
            <a:tbl>
              <a:tblPr/>
              <a:tblGrid>
                <a:gridCol w="685800"/>
              </a:tblGrid>
              <a:tr h="274638">
                <a:tc>
                  <a:txBody>
                    <a:bodyPr/>
                    <a:lstStyle/>
                    <a:p>
                      <a:pPr marL="0" marR="0" lvl="0" indent="0" algn="ctr" defTabSz="914400" rtl="0" eaLnBrk="1" fontAlgn="ctr" latinLnBrk="0" hangingPunct="1">
                        <a:lnSpc>
                          <a:spcPct val="100000"/>
                        </a:lnSpc>
                        <a:spcBef>
                          <a:spcPct val="0"/>
                        </a:spcBef>
                        <a:spcAft>
                          <a:spcPct val="0"/>
                        </a:spcAft>
                        <a:buClrTx/>
                        <a:buSzTx/>
                        <a:buFont typeface="Wingdings" pitchFamily="2" charset="2"/>
                        <a:buNone/>
                        <a:tabLst/>
                      </a:pPr>
                      <a:r>
                        <a:rPr kumimoji="0" lang="zh-CN" altLang="en-US" sz="1200" b="1" i="0" u="none" strike="noStrike" cap="none" normalizeH="0" baseline="0" dirty="0" smtClean="0">
                          <a:ln>
                            <a:noFill/>
                          </a:ln>
                          <a:solidFill>
                            <a:srgbClr val="000000"/>
                          </a:solidFill>
                          <a:effectLst/>
                          <a:latin typeface="宋体" pitchFamily="2" charset="-122"/>
                          <a:ea typeface="黑体" pitchFamily="2" charset="-122"/>
                        </a:rPr>
                        <a:t>新推</a:t>
                      </a:r>
                      <a:endParaRPr kumimoji="0" lang="zh-CN" altLang="en-US" sz="1200" b="1" i="0" u="none" strike="noStrike" cap="none" normalizeH="0" baseline="0" dirty="0" smtClean="0">
                        <a:ln>
                          <a:noFill/>
                        </a:ln>
                        <a:solidFill>
                          <a:srgbClr val="000000"/>
                        </a:solidFill>
                        <a:effectLst/>
                        <a:latin typeface="Haettenschweiler" pitchFamily="34" charset="0"/>
                        <a:ea typeface="黑体" pitchFamily="2" charset="-122"/>
                      </a:endParaRPr>
                    </a:p>
                  </a:txBody>
                  <a:tcPr anchor="ctr" horzOverflow="overflow">
                    <a:lnL>
                      <a:noFill/>
                    </a:lnL>
                    <a:lnR>
                      <a:noFill/>
                    </a:lnR>
                    <a:lnT>
                      <a:noFill/>
                    </a:lnT>
                    <a:lnB>
                      <a:noFill/>
                    </a:lnB>
                    <a:lnTlToBr>
                      <a:noFill/>
                    </a:lnTlToBr>
                    <a:lnBlToTr>
                      <a:noFill/>
                    </a:lnBlToTr>
                    <a:solidFill>
                      <a:srgbClr val="FF00FF"/>
                    </a:solidFill>
                  </a:tcPr>
                </a:tc>
              </a:tr>
              <a:tr h="290513">
                <a:tc>
                  <a:txBody>
                    <a:bodyPr/>
                    <a:lstStyle/>
                    <a:p>
                      <a:pPr marL="0" marR="0" lvl="0" indent="0" algn="ctr" defTabSz="914400" rtl="0" eaLnBrk="1" fontAlgn="ctr" latinLnBrk="0" hangingPunct="1">
                        <a:lnSpc>
                          <a:spcPct val="100000"/>
                        </a:lnSpc>
                        <a:spcBef>
                          <a:spcPct val="0"/>
                        </a:spcBef>
                        <a:spcAft>
                          <a:spcPct val="0"/>
                        </a:spcAft>
                        <a:buClrTx/>
                        <a:buSzTx/>
                        <a:buFont typeface="Wingdings" pitchFamily="2" charset="2"/>
                        <a:buNone/>
                        <a:tabLst/>
                      </a:pPr>
                      <a:r>
                        <a:rPr kumimoji="0" lang="zh-CN" altLang="en-US" sz="1200" b="1" i="0" u="none" strike="noStrike" cap="none" normalizeH="0" baseline="0" dirty="0" smtClean="0">
                          <a:ln>
                            <a:noFill/>
                          </a:ln>
                          <a:solidFill>
                            <a:srgbClr val="000000"/>
                          </a:solidFill>
                          <a:effectLst/>
                          <a:latin typeface="宋体" pitchFamily="2" charset="-122"/>
                          <a:ea typeface="黑体" pitchFamily="2" charset="-122"/>
                        </a:rPr>
                        <a:t>在售</a:t>
                      </a:r>
                      <a:endParaRPr kumimoji="0" lang="zh-CN" altLang="en-US" sz="1200" b="1" i="0" u="none" strike="noStrike" cap="none" normalizeH="0" baseline="0" dirty="0" smtClean="0">
                        <a:ln>
                          <a:noFill/>
                        </a:ln>
                        <a:solidFill>
                          <a:srgbClr val="000000"/>
                        </a:solidFill>
                        <a:effectLst/>
                        <a:latin typeface="Haettenschweiler" pitchFamily="34" charset="0"/>
                        <a:ea typeface="黑体" pitchFamily="2" charset="-122"/>
                      </a:endParaRPr>
                    </a:p>
                  </a:txBody>
                  <a:tcPr anchor="ctr" horzOverflow="overflow">
                    <a:lnL>
                      <a:noFill/>
                    </a:lnL>
                    <a:lnR>
                      <a:noFill/>
                    </a:lnR>
                    <a:lnT>
                      <a:noFill/>
                    </a:lnT>
                    <a:lnB>
                      <a:noFill/>
                    </a:lnB>
                    <a:lnTlToBr>
                      <a:noFill/>
                    </a:lnTlToBr>
                    <a:lnBlToTr>
                      <a:noFill/>
                    </a:lnBlToTr>
                    <a:solidFill>
                      <a:srgbClr val="FF0000"/>
                    </a:solidFill>
                  </a:tcPr>
                </a:tc>
              </a:tr>
              <a:tr h="285750">
                <a:tc>
                  <a:txBody>
                    <a:bodyPr/>
                    <a:lstStyle/>
                    <a:p>
                      <a:pPr marL="0" marR="0" lvl="0" indent="0" algn="ctr" defTabSz="914400" rtl="0" eaLnBrk="1" fontAlgn="ctr" latinLnBrk="0" hangingPunct="1">
                        <a:lnSpc>
                          <a:spcPct val="100000"/>
                        </a:lnSpc>
                        <a:spcBef>
                          <a:spcPct val="0"/>
                        </a:spcBef>
                        <a:spcAft>
                          <a:spcPct val="0"/>
                        </a:spcAft>
                        <a:buClrTx/>
                        <a:buSzTx/>
                        <a:buFont typeface="Wingdings" pitchFamily="2" charset="2"/>
                        <a:buNone/>
                        <a:tabLst/>
                      </a:pPr>
                      <a:r>
                        <a:rPr kumimoji="0" lang="zh-CN" altLang="en-US" sz="1200" b="1" i="0" u="none" strike="noStrike" cap="none" normalizeH="0" baseline="0" dirty="0" smtClean="0">
                          <a:ln>
                            <a:noFill/>
                          </a:ln>
                          <a:solidFill>
                            <a:srgbClr val="000000"/>
                          </a:solidFill>
                          <a:effectLst/>
                          <a:latin typeface="宋体" pitchFamily="2" charset="-122"/>
                          <a:ea typeface="黑体" pitchFamily="2" charset="-122"/>
                        </a:rPr>
                        <a:t>未售</a:t>
                      </a:r>
                      <a:endParaRPr kumimoji="0" lang="zh-CN" altLang="en-US" sz="1200" b="1" i="0" u="none" strike="noStrike" cap="none" normalizeH="0" baseline="0" dirty="0" smtClean="0">
                        <a:ln>
                          <a:noFill/>
                        </a:ln>
                        <a:solidFill>
                          <a:srgbClr val="000000"/>
                        </a:solidFill>
                        <a:effectLst/>
                        <a:latin typeface="Haettenschweiler" pitchFamily="34" charset="0"/>
                        <a:ea typeface="黑体" pitchFamily="2" charset="-122"/>
                      </a:endParaRPr>
                    </a:p>
                  </a:txBody>
                  <a:tcPr anchor="ctr" horzOverflow="overflow">
                    <a:lnL>
                      <a:noFill/>
                    </a:lnL>
                    <a:lnR>
                      <a:noFill/>
                    </a:lnR>
                    <a:lnT>
                      <a:noFill/>
                    </a:lnT>
                    <a:lnB>
                      <a:noFill/>
                    </a:lnB>
                    <a:lnTlToBr>
                      <a:noFill/>
                    </a:lnTlToBr>
                    <a:lnBlToTr>
                      <a:noFill/>
                    </a:lnBlToTr>
                    <a:solidFill>
                      <a:srgbClr val="FFCC99"/>
                    </a:solidFill>
                  </a:tcPr>
                </a:tc>
              </a:tr>
              <a:tr h="290513">
                <a:tc>
                  <a:txBody>
                    <a:bodyPr/>
                    <a:lstStyle/>
                    <a:p>
                      <a:pPr marL="0" marR="0" lvl="0" indent="0" algn="ctr" defTabSz="914400" rtl="0" eaLnBrk="1" fontAlgn="ctr" latinLnBrk="0" hangingPunct="1">
                        <a:lnSpc>
                          <a:spcPct val="100000"/>
                        </a:lnSpc>
                        <a:spcBef>
                          <a:spcPct val="0"/>
                        </a:spcBef>
                        <a:spcAft>
                          <a:spcPct val="0"/>
                        </a:spcAft>
                        <a:buClrTx/>
                        <a:buSzTx/>
                        <a:buFont typeface="Wingdings" pitchFamily="2" charset="2"/>
                        <a:buNone/>
                        <a:tabLst/>
                      </a:pPr>
                      <a:r>
                        <a:rPr kumimoji="0" lang="zh-CN" altLang="en-US" sz="1200" b="1" i="0" u="none" strike="noStrike" cap="none" normalizeH="0" baseline="0" dirty="0" smtClean="0">
                          <a:ln>
                            <a:noFill/>
                          </a:ln>
                          <a:solidFill>
                            <a:srgbClr val="000000"/>
                          </a:solidFill>
                          <a:effectLst/>
                          <a:latin typeface="宋体" pitchFamily="2" charset="-122"/>
                          <a:ea typeface="黑体" pitchFamily="2" charset="-122"/>
                        </a:rPr>
                        <a:t>售罄</a:t>
                      </a:r>
                      <a:endParaRPr kumimoji="0" lang="zh-CN" altLang="en-US" sz="1200" b="1" i="0" u="none" strike="noStrike" cap="none" normalizeH="0" baseline="0" dirty="0" smtClean="0">
                        <a:ln>
                          <a:noFill/>
                        </a:ln>
                        <a:solidFill>
                          <a:srgbClr val="000000"/>
                        </a:solidFill>
                        <a:effectLst/>
                        <a:latin typeface="Haettenschweiler" pitchFamily="34" charset="0"/>
                        <a:ea typeface="黑体" pitchFamily="2" charset="-122"/>
                      </a:endParaRPr>
                    </a:p>
                  </a:txBody>
                  <a:tcPr anchor="ctr" horzOverflow="overflow">
                    <a:lnL>
                      <a:noFill/>
                    </a:lnL>
                    <a:lnR>
                      <a:noFill/>
                    </a:lnR>
                    <a:lnT>
                      <a:noFill/>
                    </a:lnT>
                    <a:lnB>
                      <a:noFill/>
                    </a:lnB>
                    <a:lnTlToBr>
                      <a:noFill/>
                    </a:lnTlToBr>
                    <a:lnBlToTr>
                      <a:noFill/>
                    </a:lnBlToTr>
                    <a:solidFill>
                      <a:srgbClr val="808000"/>
                    </a:solidFill>
                  </a:tcPr>
                </a:tc>
              </a:tr>
            </a:tbl>
          </a:graphicData>
        </a:graphic>
      </p:graphicFrame>
    </p:spTree>
    <p:extLst>
      <p:ext uri="{BB962C8B-B14F-4D97-AF65-F5344CB8AC3E}">
        <p14:creationId xmlns:p14="http://schemas.microsoft.com/office/powerpoint/2010/main" xmlns="" val="55122625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灯片编号占位符 3"/>
          <p:cNvSpPr txBox="1">
            <a:spLocks noGrp="1"/>
          </p:cNvSpPr>
          <p:nvPr/>
        </p:nvSpPr>
        <p:spPr bwMode="auto">
          <a:xfrm>
            <a:off x="7380288" y="6453188"/>
            <a:ext cx="1341437" cy="260350"/>
          </a:xfrm>
          <a:prstGeom prst="rect">
            <a:avLst/>
          </a:prstGeom>
          <a:noFill/>
          <a:ln w="9525">
            <a:noFill/>
            <a:miter lim="800000"/>
            <a:headEnd/>
            <a:tailEnd/>
          </a:ln>
        </p:spPr>
        <p:txBody>
          <a:bodyPr/>
          <a:lstStyle/>
          <a:p>
            <a:pPr algn="r"/>
            <a:fld id="{CADAC368-279C-4EFC-9B9E-B2B7A6AA1F4B}" type="slidenum">
              <a:rPr lang="zh-CN" altLang="en-US" sz="1400">
                <a:solidFill>
                  <a:schemeClr val="tx1"/>
                </a:solidFill>
                <a:latin typeface="Haettenschweiler" pitchFamily="34" charset="0"/>
              </a:rPr>
              <a:pPr algn="r"/>
              <a:t>34</a:t>
            </a:fld>
            <a:endParaRPr lang="en-US" altLang="zh-CN" sz="1400">
              <a:solidFill>
                <a:schemeClr val="tx1"/>
              </a:solidFill>
              <a:latin typeface="Haettenschweiler" pitchFamily="34" charset="0"/>
            </a:endParaRPr>
          </a:p>
        </p:txBody>
      </p:sp>
      <p:sp>
        <p:nvSpPr>
          <p:cNvPr id="52" name="Rectangle 5"/>
          <p:cNvSpPr>
            <a:spLocks noChangeArrowheads="1"/>
          </p:cNvSpPr>
          <p:nvPr/>
        </p:nvSpPr>
        <p:spPr bwMode="auto">
          <a:xfrm>
            <a:off x="4608" y="0"/>
            <a:ext cx="3203575" cy="503238"/>
          </a:xfrm>
          <a:prstGeom prst="rect">
            <a:avLst/>
          </a:prstGeom>
          <a:solidFill>
            <a:srgbClr val="A50021"/>
          </a:solidFill>
          <a:ln w="9525">
            <a:noFill/>
            <a:miter lim="800000"/>
            <a:headEnd/>
            <a:tailEnd/>
          </a:ln>
        </p:spPr>
        <p:txBody>
          <a:bodyPr anchor="ctr" anchorCtr="1"/>
          <a:lstStyle/>
          <a:p>
            <a:pPr algn="ctr"/>
            <a:r>
              <a:rPr lang="zh-CN" altLang="en-US" b="1">
                <a:solidFill>
                  <a:schemeClr val="bg1"/>
                </a:solidFill>
                <a:latin typeface="Arial" charset="0"/>
                <a:ea typeface="黑体" pitchFamily="2" charset="-122"/>
              </a:rPr>
              <a:t>一周市场新开</a:t>
            </a:r>
            <a:r>
              <a:rPr lang="en-US" altLang="zh-CN" b="1">
                <a:solidFill>
                  <a:schemeClr val="bg1"/>
                </a:solidFill>
                <a:latin typeface="Arial" charset="0"/>
                <a:ea typeface="黑体" pitchFamily="2" charset="-122"/>
              </a:rPr>
              <a:t>(</a:t>
            </a:r>
            <a:r>
              <a:rPr lang="zh-CN" altLang="en-US" b="1">
                <a:solidFill>
                  <a:schemeClr val="bg1"/>
                </a:solidFill>
                <a:latin typeface="Arial" charset="0"/>
                <a:ea typeface="黑体" pitchFamily="2" charset="-122"/>
              </a:rPr>
              <a:t>加推</a:t>
            </a:r>
            <a:r>
              <a:rPr lang="en-US" altLang="zh-CN" b="1">
                <a:solidFill>
                  <a:schemeClr val="bg1"/>
                </a:solidFill>
                <a:latin typeface="Arial" charset="0"/>
                <a:ea typeface="黑体" pitchFamily="2" charset="-122"/>
              </a:rPr>
              <a:t>)</a:t>
            </a:r>
            <a:r>
              <a:rPr lang="zh-CN" altLang="en-US" b="1">
                <a:solidFill>
                  <a:schemeClr val="bg1"/>
                </a:solidFill>
                <a:latin typeface="Arial" charset="0"/>
                <a:ea typeface="黑体" pitchFamily="2" charset="-122"/>
              </a:rPr>
              <a:t>项目情况</a:t>
            </a:r>
          </a:p>
        </p:txBody>
      </p:sp>
      <p:pic>
        <p:nvPicPr>
          <p:cNvPr id="4" name="图片 3"/>
          <p:cNvPicPr>
            <a:picLocks noChangeAspect="1"/>
          </p:cNvPicPr>
          <p:nvPr/>
        </p:nvPicPr>
        <p:blipFill>
          <a:blip r:embed="rId2"/>
          <a:stretch>
            <a:fillRect/>
          </a:stretch>
        </p:blipFill>
        <p:spPr>
          <a:xfrm>
            <a:off x="48419" y="1340768"/>
            <a:ext cx="9048750" cy="4705350"/>
          </a:xfrm>
          <a:prstGeom prst="rect">
            <a:avLst/>
          </a:prstGeom>
        </p:spPr>
      </p:pic>
    </p:spTree>
    <p:extLst>
      <p:ext uri="{BB962C8B-B14F-4D97-AF65-F5344CB8AC3E}">
        <p14:creationId xmlns:p14="http://schemas.microsoft.com/office/powerpoint/2010/main" xmlns="" val="290662523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a:spLocks noChangeArrowheads="1"/>
          </p:cNvSpPr>
          <p:nvPr/>
        </p:nvSpPr>
        <p:spPr bwMode="auto">
          <a:xfrm>
            <a:off x="1763713" y="779463"/>
            <a:ext cx="5689600" cy="561975"/>
          </a:xfrm>
          <a:prstGeom prst="rect">
            <a:avLst/>
          </a:prstGeom>
          <a:noFill/>
          <a:ln w="9525">
            <a:noFill/>
            <a:miter lim="800000"/>
            <a:headEnd/>
            <a:tailEnd/>
          </a:ln>
        </p:spPr>
        <p:txBody>
          <a:bodyPr anchor="ctr"/>
          <a:lstStyle/>
          <a:p>
            <a:pPr algn="ctr"/>
            <a:r>
              <a:rPr lang="zh-CN" altLang="en-US" sz="2000" b="1" dirty="0" smtClean="0">
                <a:solidFill>
                  <a:srgbClr val="993300"/>
                </a:solidFill>
                <a:ea typeface="黑体" pitchFamily="2" charset="-122"/>
              </a:rPr>
              <a:t>重点楼盘开盘情况</a:t>
            </a:r>
            <a:r>
              <a:rPr lang="en-US" altLang="zh-CN" sz="2000" b="1" dirty="0" smtClean="0">
                <a:solidFill>
                  <a:srgbClr val="993300"/>
                </a:solidFill>
                <a:latin typeface="宋体" pitchFamily="2" charset="-122"/>
                <a:ea typeface="黑体" pitchFamily="2" charset="-122"/>
              </a:rPr>
              <a:t>——</a:t>
            </a:r>
            <a:r>
              <a:rPr lang="zh-CN" altLang="en-US" sz="2000" b="1" dirty="0">
                <a:solidFill>
                  <a:srgbClr val="993300"/>
                </a:solidFill>
                <a:latin typeface="宋体" pitchFamily="2" charset="-122"/>
                <a:ea typeface="黑体" pitchFamily="2" charset="-122"/>
              </a:rPr>
              <a:t>英利</a:t>
            </a:r>
            <a:r>
              <a:rPr lang="en-US" altLang="zh-CN" sz="2000" b="1" dirty="0">
                <a:solidFill>
                  <a:srgbClr val="993300"/>
                </a:solidFill>
                <a:latin typeface="宋体" pitchFamily="2" charset="-122"/>
                <a:ea typeface="黑体" pitchFamily="2" charset="-122"/>
              </a:rPr>
              <a:t>·</a:t>
            </a:r>
            <a:r>
              <a:rPr lang="zh-CN" altLang="en-US" sz="2000" b="1" dirty="0">
                <a:solidFill>
                  <a:srgbClr val="993300"/>
                </a:solidFill>
                <a:latin typeface="宋体" pitchFamily="2" charset="-122"/>
                <a:ea typeface="黑体" pitchFamily="2" charset="-122"/>
              </a:rPr>
              <a:t>狮城花园</a:t>
            </a:r>
          </a:p>
        </p:txBody>
      </p:sp>
      <p:sp>
        <p:nvSpPr>
          <p:cNvPr id="5" name="灯片编号占位符 3"/>
          <p:cNvSpPr txBox="1">
            <a:spLocks noGrp="1"/>
          </p:cNvSpPr>
          <p:nvPr/>
        </p:nvSpPr>
        <p:spPr bwMode="auto">
          <a:xfrm>
            <a:off x="7380288" y="6453188"/>
            <a:ext cx="1341437" cy="260350"/>
          </a:xfrm>
          <a:prstGeom prst="rect">
            <a:avLst/>
          </a:prstGeom>
          <a:noFill/>
          <a:ln w="9525">
            <a:noFill/>
            <a:miter lim="800000"/>
            <a:headEnd/>
            <a:tailEnd/>
          </a:ln>
        </p:spPr>
        <p:txBody>
          <a:bodyPr/>
          <a:lstStyle/>
          <a:p>
            <a:pPr algn="r"/>
            <a:fld id="{CADAC368-279C-4EFC-9B9E-B2B7A6AA1F4B}" type="slidenum">
              <a:rPr lang="zh-CN" altLang="en-US" sz="1400">
                <a:solidFill>
                  <a:schemeClr val="tx1"/>
                </a:solidFill>
                <a:latin typeface="Haettenschweiler" pitchFamily="34" charset="0"/>
              </a:rPr>
              <a:pPr algn="r"/>
              <a:t>35</a:t>
            </a:fld>
            <a:endParaRPr lang="en-US" altLang="zh-CN" sz="1400">
              <a:solidFill>
                <a:schemeClr val="tx1"/>
              </a:solidFill>
              <a:latin typeface="Haettenschweiler" pitchFamily="34" charset="0"/>
            </a:endParaRPr>
          </a:p>
        </p:txBody>
      </p:sp>
      <p:sp>
        <p:nvSpPr>
          <p:cNvPr id="7" name="Rectangle 5"/>
          <p:cNvSpPr>
            <a:spLocks noChangeArrowheads="1"/>
          </p:cNvSpPr>
          <p:nvPr/>
        </p:nvSpPr>
        <p:spPr bwMode="auto">
          <a:xfrm>
            <a:off x="0" y="-12935"/>
            <a:ext cx="3203575" cy="503238"/>
          </a:xfrm>
          <a:prstGeom prst="rect">
            <a:avLst/>
          </a:prstGeom>
          <a:solidFill>
            <a:srgbClr val="A50021"/>
          </a:solidFill>
          <a:ln w="9525">
            <a:noFill/>
            <a:miter lim="800000"/>
            <a:headEnd/>
            <a:tailEnd/>
          </a:ln>
        </p:spPr>
        <p:txBody>
          <a:bodyPr anchor="ctr" anchorCtr="1"/>
          <a:lstStyle/>
          <a:p>
            <a:pPr algn="ctr"/>
            <a:r>
              <a:rPr lang="zh-CN" altLang="en-US" b="1">
                <a:solidFill>
                  <a:schemeClr val="bg1"/>
                </a:solidFill>
                <a:latin typeface="Arial" charset="0"/>
                <a:ea typeface="黑体" pitchFamily="2" charset="-122"/>
              </a:rPr>
              <a:t>一周市场新开</a:t>
            </a:r>
            <a:r>
              <a:rPr lang="en-US" altLang="zh-CN" b="1">
                <a:solidFill>
                  <a:schemeClr val="bg1"/>
                </a:solidFill>
                <a:latin typeface="Arial" charset="0"/>
                <a:ea typeface="黑体" pitchFamily="2" charset="-122"/>
              </a:rPr>
              <a:t>(</a:t>
            </a:r>
            <a:r>
              <a:rPr lang="zh-CN" altLang="en-US" b="1">
                <a:solidFill>
                  <a:schemeClr val="bg1"/>
                </a:solidFill>
                <a:latin typeface="Arial" charset="0"/>
                <a:ea typeface="黑体" pitchFamily="2" charset="-122"/>
              </a:rPr>
              <a:t>加推</a:t>
            </a:r>
            <a:r>
              <a:rPr lang="en-US" altLang="zh-CN" b="1">
                <a:solidFill>
                  <a:schemeClr val="bg1"/>
                </a:solidFill>
                <a:latin typeface="Arial" charset="0"/>
                <a:ea typeface="黑体" pitchFamily="2" charset="-122"/>
              </a:rPr>
              <a:t>)</a:t>
            </a:r>
            <a:r>
              <a:rPr lang="zh-CN" altLang="en-US" b="1">
                <a:solidFill>
                  <a:schemeClr val="bg1"/>
                </a:solidFill>
                <a:latin typeface="Arial" charset="0"/>
                <a:ea typeface="黑体" pitchFamily="2" charset="-122"/>
              </a:rPr>
              <a:t>项目情况</a:t>
            </a:r>
          </a:p>
        </p:txBody>
      </p:sp>
      <p:pic>
        <p:nvPicPr>
          <p:cNvPr id="6" name="图片 5"/>
          <p:cNvPicPr>
            <a:picLocks noChangeAspect="1"/>
          </p:cNvPicPr>
          <p:nvPr/>
        </p:nvPicPr>
        <p:blipFill>
          <a:blip r:embed="rId2"/>
          <a:stretch>
            <a:fillRect/>
          </a:stretch>
        </p:blipFill>
        <p:spPr>
          <a:xfrm>
            <a:off x="443706" y="1416521"/>
            <a:ext cx="8258175" cy="4676775"/>
          </a:xfrm>
          <a:prstGeom prst="rect">
            <a:avLst/>
          </a:prstGeom>
        </p:spPr>
      </p:pic>
    </p:spTree>
    <p:extLst>
      <p:ext uri="{BB962C8B-B14F-4D97-AF65-F5344CB8AC3E}">
        <p14:creationId xmlns:p14="http://schemas.microsoft.com/office/powerpoint/2010/main" xmlns="" val="126542067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灯片编号占位符 3"/>
          <p:cNvSpPr txBox="1">
            <a:spLocks noGrp="1"/>
          </p:cNvSpPr>
          <p:nvPr/>
        </p:nvSpPr>
        <p:spPr bwMode="auto">
          <a:xfrm>
            <a:off x="7380288" y="6453188"/>
            <a:ext cx="1341437" cy="260350"/>
          </a:xfrm>
          <a:prstGeom prst="rect">
            <a:avLst/>
          </a:prstGeom>
          <a:noFill/>
          <a:ln w="9525">
            <a:noFill/>
            <a:miter lim="800000"/>
            <a:headEnd/>
            <a:tailEnd/>
          </a:ln>
        </p:spPr>
        <p:txBody>
          <a:bodyPr/>
          <a:lstStyle/>
          <a:p>
            <a:pPr algn="r"/>
            <a:fld id="{CADAC368-279C-4EFC-9B9E-B2B7A6AA1F4B}" type="slidenum">
              <a:rPr lang="zh-CN" altLang="en-US" sz="1400">
                <a:solidFill>
                  <a:schemeClr val="tx1"/>
                </a:solidFill>
                <a:latin typeface="Haettenschweiler" pitchFamily="34" charset="0"/>
              </a:rPr>
              <a:pPr algn="r"/>
              <a:t>36</a:t>
            </a:fld>
            <a:endParaRPr lang="en-US" altLang="zh-CN" sz="1400">
              <a:solidFill>
                <a:schemeClr val="tx1"/>
              </a:solidFill>
              <a:latin typeface="Haettenschweiler" pitchFamily="34" charset="0"/>
            </a:endParaRPr>
          </a:p>
        </p:txBody>
      </p:sp>
      <p:sp>
        <p:nvSpPr>
          <p:cNvPr id="52" name="Rectangle 5"/>
          <p:cNvSpPr>
            <a:spLocks noChangeArrowheads="1"/>
          </p:cNvSpPr>
          <p:nvPr/>
        </p:nvSpPr>
        <p:spPr bwMode="auto">
          <a:xfrm>
            <a:off x="-7323" y="0"/>
            <a:ext cx="3203575" cy="503238"/>
          </a:xfrm>
          <a:prstGeom prst="rect">
            <a:avLst/>
          </a:prstGeom>
          <a:solidFill>
            <a:srgbClr val="A50021"/>
          </a:solidFill>
          <a:ln w="9525">
            <a:noFill/>
            <a:miter lim="800000"/>
            <a:headEnd/>
            <a:tailEnd/>
          </a:ln>
        </p:spPr>
        <p:txBody>
          <a:bodyPr anchor="ctr" anchorCtr="1"/>
          <a:lstStyle/>
          <a:p>
            <a:pPr algn="ctr"/>
            <a:r>
              <a:rPr lang="zh-CN" altLang="en-US" b="1">
                <a:solidFill>
                  <a:schemeClr val="bg1"/>
                </a:solidFill>
                <a:latin typeface="Arial" charset="0"/>
                <a:ea typeface="黑体" pitchFamily="2" charset="-122"/>
              </a:rPr>
              <a:t>一周市场新开</a:t>
            </a:r>
            <a:r>
              <a:rPr lang="en-US" altLang="zh-CN" b="1">
                <a:solidFill>
                  <a:schemeClr val="bg1"/>
                </a:solidFill>
                <a:latin typeface="Arial" charset="0"/>
                <a:ea typeface="黑体" pitchFamily="2" charset="-122"/>
              </a:rPr>
              <a:t>(</a:t>
            </a:r>
            <a:r>
              <a:rPr lang="zh-CN" altLang="en-US" b="1">
                <a:solidFill>
                  <a:schemeClr val="bg1"/>
                </a:solidFill>
                <a:latin typeface="Arial" charset="0"/>
                <a:ea typeface="黑体" pitchFamily="2" charset="-122"/>
              </a:rPr>
              <a:t>加推</a:t>
            </a:r>
            <a:r>
              <a:rPr lang="en-US" altLang="zh-CN" b="1">
                <a:solidFill>
                  <a:schemeClr val="bg1"/>
                </a:solidFill>
                <a:latin typeface="Arial" charset="0"/>
                <a:ea typeface="黑体" pitchFamily="2" charset="-122"/>
              </a:rPr>
              <a:t>)</a:t>
            </a:r>
            <a:r>
              <a:rPr lang="zh-CN" altLang="en-US" b="1">
                <a:solidFill>
                  <a:schemeClr val="bg1"/>
                </a:solidFill>
                <a:latin typeface="Arial" charset="0"/>
                <a:ea typeface="黑体" pitchFamily="2" charset="-122"/>
              </a:rPr>
              <a:t>项目情况</a:t>
            </a:r>
          </a:p>
        </p:txBody>
      </p:sp>
      <p:grpSp>
        <p:nvGrpSpPr>
          <p:cNvPr id="4" name="组合 3"/>
          <p:cNvGrpSpPr>
            <a:grpSpLocks noChangeAspect="1"/>
          </p:cNvGrpSpPr>
          <p:nvPr/>
        </p:nvGrpSpPr>
        <p:grpSpPr>
          <a:xfrm>
            <a:off x="836751" y="2132856"/>
            <a:ext cx="5101705" cy="2880000"/>
            <a:chOff x="540346" y="2132856"/>
            <a:chExt cx="3583462" cy="2022922"/>
          </a:xfrm>
        </p:grpSpPr>
        <p:pic>
          <p:nvPicPr>
            <p:cNvPr id="5" name="图片 4"/>
            <p:cNvPicPr>
              <a:picLocks noChangeAspect="1"/>
            </p:cNvPicPr>
            <p:nvPr/>
          </p:nvPicPr>
          <p:blipFill>
            <a:blip r:embed="rId2"/>
            <a:stretch>
              <a:fillRect/>
            </a:stretch>
          </p:blipFill>
          <p:spPr>
            <a:xfrm>
              <a:off x="540346" y="2132856"/>
              <a:ext cx="3583462" cy="2022922"/>
            </a:xfrm>
            <a:prstGeom prst="rect">
              <a:avLst/>
            </a:prstGeom>
            <a:ln>
              <a:solidFill>
                <a:schemeClr val="tx1"/>
              </a:solidFill>
            </a:ln>
          </p:spPr>
        </p:pic>
        <p:sp>
          <p:nvSpPr>
            <p:cNvPr id="6" name="Oval 21"/>
            <p:cNvSpPr>
              <a:spLocks noChangeArrowheads="1"/>
            </p:cNvSpPr>
            <p:nvPr/>
          </p:nvSpPr>
          <p:spPr bwMode="auto">
            <a:xfrm>
              <a:off x="1404937" y="3072879"/>
              <a:ext cx="108000" cy="108000"/>
            </a:xfrm>
            <a:prstGeom prst="ellipse">
              <a:avLst/>
            </a:prstGeom>
            <a:solidFill>
              <a:srgbClr val="FF00FF"/>
            </a:solidFill>
            <a:ln w="9525" algn="ctr">
              <a:noFill/>
              <a:round/>
              <a:headEnd/>
              <a:tailEnd/>
            </a:ln>
          </p:spPr>
          <p:txBody>
            <a:bodyPr wrap="none" lIns="0" tIns="0" rIns="0" bIns="0" anchor="ctr"/>
            <a:lstStyle/>
            <a:p>
              <a:pPr algn="ctr"/>
              <a:r>
                <a:rPr lang="en-US" altLang="zh-CN" sz="600" b="0" dirty="0" smtClean="0">
                  <a:solidFill>
                    <a:schemeClr val="tx1"/>
                  </a:solidFill>
                  <a:latin typeface="Arial" panose="020B0604020202020204" pitchFamily="34" charset="0"/>
                  <a:cs typeface="Arial" panose="020B0604020202020204" pitchFamily="34" charset="0"/>
                </a:rPr>
                <a:t>2</a:t>
              </a:r>
              <a:endParaRPr lang="en-US" altLang="zh-CN" sz="600" b="0" dirty="0">
                <a:solidFill>
                  <a:schemeClr val="tx1"/>
                </a:solidFill>
                <a:latin typeface="Arial" panose="020B0604020202020204" pitchFamily="34" charset="0"/>
                <a:cs typeface="Arial" panose="020B0604020202020204" pitchFamily="34" charset="0"/>
              </a:endParaRPr>
            </a:p>
          </p:txBody>
        </p:sp>
        <p:sp>
          <p:nvSpPr>
            <p:cNvPr id="7" name="Oval 21"/>
            <p:cNvSpPr>
              <a:spLocks noChangeArrowheads="1"/>
            </p:cNvSpPr>
            <p:nvPr/>
          </p:nvSpPr>
          <p:spPr bwMode="auto">
            <a:xfrm>
              <a:off x="1638156" y="2985108"/>
              <a:ext cx="108000" cy="108000"/>
            </a:xfrm>
            <a:prstGeom prst="ellipse">
              <a:avLst/>
            </a:prstGeom>
            <a:solidFill>
              <a:srgbClr val="FF00FF"/>
            </a:solidFill>
            <a:ln w="9525" algn="ctr">
              <a:noFill/>
              <a:round/>
              <a:headEnd/>
              <a:tailEnd/>
            </a:ln>
          </p:spPr>
          <p:txBody>
            <a:bodyPr wrap="none" lIns="0" tIns="0" rIns="0" bIns="0" anchor="ctr"/>
            <a:lstStyle/>
            <a:p>
              <a:pPr algn="ctr"/>
              <a:r>
                <a:rPr lang="en-US" altLang="zh-CN" sz="600" b="0" dirty="0" smtClean="0">
                  <a:solidFill>
                    <a:schemeClr val="tx1"/>
                  </a:solidFill>
                  <a:latin typeface="Arial" panose="020B0604020202020204" pitchFamily="34" charset="0"/>
                  <a:cs typeface="Arial" panose="020B0604020202020204" pitchFamily="34" charset="0"/>
                </a:rPr>
                <a:t>3</a:t>
              </a:r>
              <a:endParaRPr lang="en-US" altLang="zh-CN" sz="600" b="0" dirty="0">
                <a:solidFill>
                  <a:schemeClr val="tx1"/>
                </a:solidFill>
                <a:latin typeface="Arial" panose="020B0604020202020204" pitchFamily="34" charset="0"/>
                <a:cs typeface="Arial" panose="020B0604020202020204" pitchFamily="34" charset="0"/>
              </a:endParaRPr>
            </a:p>
          </p:txBody>
        </p:sp>
        <p:sp>
          <p:nvSpPr>
            <p:cNvPr id="8" name="Oval 21"/>
            <p:cNvSpPr>
              <a:spLocks noChangeArrowheads="1"/>
            </p:cNvSpPr>
            <p:nvPr/>
          </p:nvSpPr>
          <p:spPr bwMode="auto">
            <a:xfrm>
              <a:off x="1837136" y="2913670"/>
              <a:ext cx="108000" cy="108000"/>
            </a:xfrm>
            <a:prstGeom prst="ellipse">
              <a:avLst/>
            </a:prstGeom>
            <a:solidFill>
              <a:srgbClr val="FF00FF"/>
            </a:solidFill>
            <a:ln w="9525" algn="ctr">
              <a:noFill/>
              <a:round/>
              <a:headEnd/>
              <a:tailEnd/>
            </a:ln>
          </p:spPr>
          <p:txBody>
            <a:bodyPr wrap="none" lIns="0" tIns="0" rIns="0" bIns="0" anchor="ctr"/>
            <a:lstStyle/>
            <a:p>
              <a:pPr algn="ctr"/>
              <a:r>
                <a:rPr lang="en-US" altLang="zh-CN" sz="600" b="0" dirty="0" smtClean="0">
                  <a:solidFill>
                    <a:schemeClr val="tx1"/>
                  </a:solidFill>
                  <a:latin typeface="Arial" panose="020B0604020202020204" pitchFamily="34" charset="0"/>
                  <a:cs typeface="Arial" panose="020B0604020202020204" pitchFamily="34" charset="0"/>
                </a:rPr>
                <a:t>6</a:t>
              </a:r>
              <a:endParaRPr lang="en-US" altLang="zh-CN" sz="600" b="0" dirty="0">
                <a:solidFill>
                  <a:schemeClr val="tx1"/>
                </a:solidFill>
                <a:latin typeface="Arial" panose="020B0604020202020204" pitchFamily="34" charset="0"/>
                <a:cs typeface="Arial" panose="020B0604020202020204" pitchFamily="34" charset="0"/>
              </a:endParaRPr>
            </a:p>
          </p:txBody>
        </p:sp>
        <p:sp>
          <p:nvSpPr>
            <p:cNvPr id="9" name="Oval 21"/>
            <p:cNvSpPr>
              <a:spLocks noChangeArrowheads="1"/>
            </p:cNvSpPr>
            <p:nvPr/>
          </p:nvSpPr>
          <p:spPr bwMode="auto">
            <a:xfrm>
              <a:off x="2052514" y="2864092"/>
              <a:ext cx="108000" cy="108000"/>
            </a:xfrm>
            <a:prstGeom prst="ellipse">
              <a:avLst/>
            </a:prstGeom>
            <a:solidFill>
              <a:srgbClr val="FFCC99"/>
            </a:solidFill>
            <a:ln w="9525" algn="ctr">
              <a:solidFill>
                <a:srgbClr val="FFCC99"/>
              </a:solidFill>
              <a:round/>
              <a:headEnd/>
              <a:tailEnd/>
            </a:ln>
          </p:spPr>
          <p:txBody>
            <a:bodyPr wrap="none" lIns="0" tIns="0" rIns="0" bIns="0" anchor="ctr"/>
            <a:lstStyle/>
            <a:p>
              <a:pPr algn="ctr"/>
              <a:r>
                <a:rPr lang="en-US" altLang="zh-CN" sz="600" b="0" dirty="0" smtClean="0">
                  <a:solidFill>
                    <a:schemeClr val="tx1"/>
                  </a:solidFill>
                  <a:latin typeface="Arial" panose="020B0604020202020204" pitchFamily="34" charset="0"/>
                  <a:cs typeface="Arial" panose="020B0604020202020204" pitchFamily="34" charset="0"/>
                </a:rPr>
                <a:t>7</a:t>
              </a:r>
              <a:endParaRPr lang="en-US" altLang="zh-CN" sz="600" b="0" dirty="0">
                <a:solidFill>
                  <a:schemeClr val="tx1"/>
                </a:solidFill>
                <a:latin typeface="Arial" panose="020B0604020202020204" pitchFamily="34" charset="0"/>
                <a:cs typeface="Arial" panose="020B0604020202020204" pitchFamily="34" charset="0"/>
              </a:endParaRPr>
            </a:p>
          </p:txBody>
        </p:sp>
        <p:sp>
          <p:nvSpPr>
            <p:cNvPr id="10" name="Oval 21"/>
            <p:cNvSpPr>
              <a:spLocks noChangeArrowheads="1"/>
            </p:cNvSpPr>
            <p:nvPr/>
          </p:nvSpPr>
          <p:spPr bwMode="auto">
            <a:xfrm>
              <a:off x="2221699" y="2803482"/>
              <a:ext cx="108000" cy="108000"/>
            </a:xfrm>
            <a:prstGeom prst="ellipse">
              <a:avLst/>
            </a:prstGeom>
            <a:solidFill>
              <a:srgbClr val="FFCC99"/>
            </a:solidFill>
            <a:ln w="9525" algn="ctr">
              <a:solidFill>
                <a:srgbClr val="FFCC99"/>
              </a:solidFill>
              <a:round/>
              <a:headEnd/>
              <a:tailEnd/>
            </a:ln>
          </p:spPr>
          <p:txBody>
            <a:bodyPr wrap="none" lIns="0" tIns="0" rIns="0" bIns="0" anchor="ctr"/>
            <a:lstStyle/>
            <a:p>
              <a:pPr algn="ctr"/>
              <a:r>
                <a:rPr lang="en-US" altLang="zh-CN" sz="600" b="0" dirty="0" smtClean="0">
                  <a:solidFill>
                    <a:schemeClr val="tx1"/>
                  </a:solidFill>
                  <a:latin typeface="Arial" panose="020B0604020202020204" pitchFamily="34" charset="0"/>
                  <a:cs typeface="Arial" panose="020B0604020202020204" pitchFamily="34" charset="0"/>
                </a:rPr>
                <a:t>10</a:t>
              </a:r>
              <a:endParaRPr lang="en-US" altLang="zh-CN" sz="600" b="0" dirty="0">
                <a:solidFill>
                  <a:schemeClr val="tx1"/>
                </a:solidFill>
                <a:latin typeface="Arial" panose="020B0604020202020204" pitchFamily="34" charset="0"/>
                <a:cs typeface="Arial" panose="020B0604020202020204" pitchFamily="34" charset="0"/>
              </a:endParaRPr>
            </a:p>
          </p:txBody>
        </p:sp>
        <p:sp>
          <p:nvSpPr>
            <p:cNvPr id="12" name="Oval 21"/>
            <p:cNvSpPr>
              <a:spLocks noChangeArrowheads="1"/>
            </p:cNvSpPr>
            <p:nvPr/>
          </p:nvSpPr>
          <p:spPr bwMode="auto">
            <a:xfrm>
              <a:off x="1748414" y="3206701"/>
              <a:ext cx="108000" cy="108000"/>
            </a:xfrm>
            <a:prstGeom prst="ellipse">
              <a:avLst/>
            </a:prstGeom>
            <a:solidFill>
              <a:srgbClr val="FF00FF"/>
            </a:solidFill>
            <a:ln w="9525" algn="ctr">
              <a:noFill/>
              <a:round/>
              <a:headEnd/>
              <a:tailEnd/>
            </a:ln>
          </p:spPr>
          <p:txBody>
            <a:bodyPr wrap="none" lIns="0" tIns="0" rIns="0" bIns="0" anchor="ctr"/>
            <a:lstStyle/>
            <a:p>
              <a:pPr algn="ctr"/>
              <a:r>
                <a:rPr lang="en-US" altLang="zh-CN" sz="600" b="0" dirty="0" smtClean="0">
                  <a:solidFill>
                    <a:schemeClr val="tx1"/>
                  </a:solidFill>
                  <a:latin typeface="Arial" panose="020B0604020202020204" pitchFamily="34" charset="0"/>
                  <a:cs typeface="Arial" panose="020B0604020202020204" pitchFamily="34" charset="0"/>
                </a:rPr>
                <a:t>1</a:t>
              </a:r>
              <a:endParaRPr lang="en-US" altLang="zh-CN" sz="600" b="0" dirty="0">
                <a:solidFill>
                  <a:schemeClr val="tx1"/>
                </a:solidFill>
                <a:latin typeface="Arial" panose="020B0604020202020204" pitchFamily="34" charset="0"/>
                <a:cs typeface="Arial" panose="020B0604020202020204" pitchFamily="34" charset="0"/>
              </a:endParaRPr>
            </a:p>
          </p:txBody>
        </p:sp>
        <p:sp>
          <p:nvSpPr>
            <p:cNvPr id="13" name="Oval 21"/>
            <p:cNvSpPr>
              <a:spLocks noChangeArrowheads="1"/>
            </p:cNvSpPr>
            <p:nvPr/>
          </p:nvSpPr>
          <p:spPr bwMode="auto">
            <a:xfrm>
              <a:off x="2035549" y="3114950"/>
              <a:ext cx="108000" cy="108000"/>
            </a:xfrm>
            <a:prstGeom prst="ellipse">
              <a:avLst/>
            </a:prstGeom>
            <a:solidFill>
              <a:srgbClr val="FFCC99"/>
            </a:solidFill>
            <a:ln w="9525" algn="ctr">
              <a:solidFill>
                <a:srgbClr val="FFCC99"/>
              </a:solidFill>
              <a:round/>
              <a:headEnd/>
              <a:tailEnd/>
            </a:ln>
          </p:spPr>
          <p:txBody>
            <a:bodyPr wrap="none" lIns="0" tIns="0" rIns="0" bIns="0" anchor="ctr"/>
            <a:lstStyle/>
            <a:p>
              <a:pPr algn="ctr"/>
              <a:r>
                <a:rPr lang="en-US" altLang="zh-CN" sz="600" dirty="0">
                  <a:latin typeface="Arial" panose="020B0604020202020204" pitchFamily="34" charset="0"/>
                  <a:cs typeface="Arial" panose="020B0604020202020204" pitchFamily="34" charset="0"/>
                </a:rPr>
                <a:t>4</a:t>
              </a:r>
              <a:endParaRPr lang="en-US" altLang="zh-CN" sz="600" b="0" dirty="0">
                <a:solidFill>
                  <a:schemeClr val="tx1"/>
                </a:solidFill>
                <a:latin typeface="Arial" panose="020B0604020202020204" pitchFamily="34" charset="0"/>
                <a:cs typeface="Arial" panose="020B0604020202020204" pitchFamily="34" charset="0"/>
              </a:endParaRPr>
            </a:p>
          </p:txBody>
        </p:sp>
        <p:sp>
          <p:nvSpPr>
            <p:cNvPr id="14" name="Oval 21"/>
            <p:cNvSpPr>
              <a:spLocks noChangeArrowheads="1"/>
            </p:cNvSpPr>
            <p:nvPr/>
          </p:nvSpPr>
          <p:spPr bwMode="auto">
            <a:xfrm>
              <a:off x="2197671" y="3024111"/>
              <a:ext cx="108000" cy="108000"/>
            </a:xfrm>
            <a:prstGeom prst="ellipse">
              <a:avLst/>
            </a:prstGeom>
            <a:solidFill>
              <a:srgbClr val="FFCC99"/>
            </a:solidFill>
            <a:ln w="9525" algn="ctr">
              <a:solidFill>
                <a:srgbClr val="FFCC99"/>
              </a:solidFill>
              <a:round/>
              <a:headEnd/>
              <a:tailEnd/>
            </a:ln>
          </p:spPr>
          <p:txBody>
            <a:bodyPr wrap="none" lIns="0" tIns="0" rIns="0" bIns="0" anchor="ctr"/>
            <a:lstStyle/>
            <a:p>
              <a:pPr algn="ctr"/>
              <a:r>
                <a:rPr lang="en-US" altLang="zh-CN" sz="600" b="0" dirty="0" smtClean="0">
                  <a:solidFill>
                    <a:schemeClr val="tx1"/>
                  </a:solidFill>
                  <a:latin typeface="Arial" panose="020B0604020202020204" pitchFamily="34" charset="0"/>
                  <a:cs typeface="Arial" panose="020B0604020202020204" pitchFamily="34" charset="0"/>
                </a:rPr>
                <a:t>5</a:t>
              </a:r>
              <a:endParaRPr lang="en-US" altLang="zh-CN" sz="600" b="0" dirty="0">
                <a:solidFill>
                  <a:schemeClr val="tx1"/>
                </a:solidFill>
                <a:latin typeface="Arial" panose="020B0604020202020204" pitchFamily="34" charset="0"/>
                <a:cs typeface="Arial" panose="020B0604020202020204" pitchFamily="34" charset="0"/>
              </a:endParaRPr>
            </a:p>
          </p:txBody>
        </p:sp>
        <p:sp>
          <p:nvSpPr>
            <p:cNvPr id="15" name="Oval 21"/>
            <p:cNvSpPr>
              <a:spLocks noChangeArrowheads="1"/>
            </p:cNvSpPr>
            <p:nvPr/>
          </p:nvSpPr>
          <p:spPr bwMode="auto">
            <a:xfrm>
              <a:off x="2350071" y="2943050"/>
              <a:ext cx="108000" cy="108000"/>
            </a:xfrm>
            <a:prstGeom prst="ellipse">
              <a:avLst/>
            </a:prstGeom>
            <a:solidFill>
              <a:srgbClr val="FFCC99"/>
            </a:solidFill>
            <a:ln w="9525" algn="ctr">
              <a:solidFill>
                <a:srgbClr val="FFCC99"/>
              </a:solidFill>
              <a:round/>
              <a:headEnd/>
              <a:tailEnd/>
            </a:ln>
          </p:spPr>
          <p:txBody>
            <a:bodyPr wrap="none" lIns="0" tIns="0" rIns="0" bIns="0" anchor="ctr"/>
            <a:lstStyle/>
            <a:p>
              <a:pPr algn="ctr"/>
              <a:r>
                <a:rPr lang="en-US" altLang="zh-CN" sz="600" b="0" dirty="0" smtClean="0">
                  <a:solidFill>
                    <a:schemeClr val="tx1"/>
                  </a:solidFill>
                  <a:latin typeface="Arial" panose="020B0604020202020204" pitchFamily="34" charset="0"/>
                  <a:cs typeface="Arial" panose="020B0604020202020204" pitchFamily="34" charset="0"/>
                </a:rPr>
                <a:t>8</a:t>
              </a:r>
              <a:endParaRPr lang="en-US" altLang="zh-CN" sz="600" b="0" dirty="0">
                <a:solidFill>
                  <a:schemeClr val="tx1"/>
                </a:solidFill>
                <a:latin typeface="Arial" panose="020B0604020202020204" pitchFamily="34" charset="0"/>
                <a:cs typeface="Arial" panose="020B0604020202020204" pitchFamily="34" charset="0"/>
              </a:endParaRPr>
            </a:p>
          </p:txBody>
        </p:sp>
        <p:sp>
          <p:nvSpPr>
            <p:cNvPr id="16" name="Oval 21"/>
            <p:cNvSpPr>
              <a:spLocks noChangeArrowheads="1"/>
            </p:cNvSpPr>
            <p:nvPr/>
          </p:nvSpPr>
          <p:spPr bwMode="auto">
            <a:xfrm>
              <a:off x="2557711" y="2917032"/>
              <a:ext cx="108000" cy="108000"/>
            </a:xfrm>
            <a:prstGeom prst="ellipse">
              <a:avLst/>
            </a:prstGeom>
            <a:solidFill>
              <a:srgbClr val="FFCC99"/>
            </a:solidFill>
            <a:ln w="9525" algn="ctr">
              <a:solidFill>
                <a:srgbClr val="FFCC99"/>
              </a:solidFill>
              <a:round/>
              <a:headEnd/>
              <a:tailEnd/>
            </a:ln>
          </p:spPr>
          <p:txBody>
            <a:bodyPr wrap="none" lIns="0" tIns="0" rIns="0" bIns="0" anchor="ctr"/>
            <a:lstStyle/>
            <a:p>
              <a:pPr algn="ctr"/>
              <a:r>
                <a:rPr lang="en-US" altLang="zh-CN" sz="600" b="0" dirty="0" smtClean="0">
                  <a:solidFill>
                    <a:schemeClr val="tx1"/>
                  </a:solidFill>
                  <a:latin typeface="Arial" panose="020B0604020202020204" pitchFamily="34" charset="0"/>
                  <a:cs typeface="Arial" panose="020B0604020202020204" pitchFamily="34" charset="0"/>
                </a:rPr>
                <a:t>9</a:t>
              </a:r>
              <a:endParaRPr lang="en-US" altLang="zh-CN" sz="600" b="0" dirty="0">
                <a:solidFill>
                  <a:schemeClr val="tx1"/>
                </a:solidFill>
                <a:latin typeface="Arial" panose="020B0604020202020204" pitchFamily="34" charset="0"/>
                <a:cs typeface="Arial" panose="020B0604020202020204" pitchFamily="34" charset="0"/>
              </a:endParaRPr>
            </a:p>
          </p:txBody>
        </p:sp>
        <p:sp>
          <p:nvSpPr>
            <p:cNvPr id="17" name="Oval 21"/>
            <p:cNvSpPr>
              <a:spLocks noChangeArrowheads="1"/>
            </p:cNvSpPr>
            <p:nvPr/>
          </p:nvSpPr>
          <p:spPr bwMode="auto">
            <a:xfrm>
              <a:off x="2250432" y="3429000"/>
              <a:ext cx="108000" cy="108000"/>
            </a:xfrm>
            <a:prstGeom prst="ellipse">
              <a:avLst/>
            </a:prstGeom>
            <a:solidFill>
              <a:srgbClr val="FFCC99"/>
            </a:solidFill>
            <a:ln w="9525" algn="ctr">
              <a:solidFill>
                <a:srgbClr val="FFCC99"/>
              </a:solidFill>
              <a:round/>
              <a:headEnd/>
              <a:tailEnd/>
            </a:ln>
          </p:spPr>
          <p:txBody>
            <a:bodyPr wrap="none" lIns="0" tIns="0" rIns="0" bIns="0" anchor="ctr"/>
            <a:lstStyle/>
            <a:p>
              <a:pPr algn="ctr"/>
              <a:r>
                <a:rPr lang="en-US" altLang="zh-CN" sz="600" b="0" dirty="0" smtClean="0">
                  <a:solidFill>
                    <a:schemeClr val="tx1"/>
                  </a:solidFill>
                  <a:latin typeface="Arial" panose="020B0604020202020204" pitchFamily="34" charset="0"/>
                  <a:cs typeface="Arial" panose="020B0604020202020204" pitchFamily="34" charset="0"/>
                </a:rPr>
                <a:t>22</a:t>
              </a:r>
              <a:endParaRPr lang="en-US" altLang="zh-CN" sz="600" b="0" dirty="0">
                <a:solidFill>
                  <a:schemeClr val="tx1"/>
                </a:solidFill>
                <a:latin typeface="Arial" panose="020B0604020202020204" pitchFamily="34" charset="0"/>
                <a:cs typeface="Arial" panose="020B0604020202020204" pitchFamily="34" charset="0"/>
              </a:endParaRPr>
            </a:p>
          </p:txBody>
        </p:sp>
        <p:sp>
          <p:nvSpPr>
            <p:cNvPr id="18" name="Oval 21"/>
            <p:cNvSpPr>
              <a:spLocks noChangeArrowheads="1"/>
            </p:cNvSpPr>
            <p:nvPr/>
          </p:nvSpPr>
          <p:spPr bwMode="auto">
            <a:xfrm>
              <a:off x="2521915" y="3284984"/>
              <a:ext cx="108000" cy="108000"/>
            </a:xfrm>
            <a:prstGeom prst="ellipse">
              <a:avLst/>
            </a:prstGeom>
            <a:solidFill>
              <a:srgbClr val="FFCC99"/>
            </a:solidFill>
            <a:ln w="9525" algn="ctr">
              <a:solidFill>
                <a:srgbClr val="FFCC99"/>
              </a:solidFill>
              <a:round/>
              <a:headEnd/>
              <a:tailEnd/>
            </a:ln>
          </p:spPr>
          <p:txBody>
            <a:bodyPr wrap="none" lIns="0" tIns="0" rIns="0" bIns="0" anchor="ctr"/>
            <a:lstStyle/>
            <a:p>
              <a:pPr algn="ctr"/>
              <a:r>
                <a:rPr lang="en-US" altLang="zh-CN" sz="600" b="0" dirty="0" smtClean="0">
                  <a:solidFill>
                    <a:schemeClr val="tx1"/>
                  </a:solidFill>
                  <a:latin typeface="Arial" panose="020B0604020202020204" pitchFamily="34" charset="0"/>
                  <a:cs typeface="Arial" panose="020B0604020202020204" pitchFamily="34" charset="0"/>
                </a:rPr>
                <a:t>20</a:t>
              </a:r>
              <a:endParaRPr lang="en-US" altLang="zh-CN" sz="600" b="0" dirty="0">
                <a:solidFill>
                  <a:schemeClr val="tx1"/>
                </a:solidFill>
                <a:latin typeface="Arial" panose="020B0604020202020204" pitchFamily="34" charset="0"/>
                <a:cs typeface="Arial" panose="020B0604020202020204" pitchFamily="34" charset="0"/>
              </a:endParaRPr>
            </a:p>
          </p:txBody>
        </p:sp>
        <p:sp>
          <p:nvSpPr>
            <p:cNvPr id="19" name="Oval 21"/>
            <p:cNvSpPr>
              <a:spLocks noChangeArrowheads="1"/>
            </p:cNvSpPr>
            <p:nvPr/>
          </p:nvSpPr>
          <p:spPr bwMode="auto">
            <a:xfrm>
              <a:off x="2756046" y="3186958"/>
              <a:ext cx="108000" cy="108000"/>
            </a:xfrm>
            <a:prstGeom prst="ellipse">
              <a:avLst/>
            </a:prstGeom>
            <a:solidFill>
              <a:srgbClr val="FFCC99"/>
            </a:solidFill>
            <a:ln w="9525" algn="ctr">
              <a:solidFill>
                <a:srgbClr val="FFCC99"/>
              </a:solidFill>
              <a:round/>
              <a:headEnd/>
              <a:tailEnd/>
            </a:ln>
          </p:spPr>
          <p:txBody>
            <a:bodyPr wrap="none" lIns="0" tIns="0" rIns="0" bIns="0" anchor="ctr"/>
            <a:lstStyle/>
            <a:p>
              <a:pPr algn="ctr"/>
              <a:r>
                <a:rPr lang="en-US" altLang="zh-CN" sz="600" b="0" dirty="0" smtClean="0">
                  <a:solidFill>
                    <a:schemeClr val="tx1"/>
                  </a:solidFill>
                  <a:latin typeface="Arial" panose="020B0604020202020204" pitchFamily="34" charset="0"/>
                  <a:cs typeface="Arial" panose="020B0604020202020204" pitchFamily="34" charset="0"/>
                </a:rPr>
                <a:t>17</a:t>
              </a:r>
              <a:endParaRPr lang="en-US" altLang="zh-CN" sz="600" b="0" dirty="0">
                <a:solidFill>
                  <a:schemeClr val="tx1"/>
                </a:solidFill>
                <a:latin typeface="Arial" panose="020B0604020202020204" pitchFamily="34" charset="0"/>
                <a:cs typeface="Arial" panose="020B0604020202020204" pitchFamily="34" charset="0"/>
              </a:endParaRPr>
            </a:p>
          </p:txBody>
        </p:sp>
        <p:sp>
          <p:nvSpPr>
            <p:cNvPr id="20" name="Oval 21"/>
            <p:cNvSpPr>
              <a:spLocks noChangeArrowheads="1"/>
            </p:cNvSpPr>
            <p:nvPr/>
          </p:nvSpPr>
          <p:spPr bwMode="auto">
            <a:xfrm>
              <a:off x="2926552" y="3105897"/>
              <a:ext cx="108000" cy="108000"/>
            </a:xfrm>
            <a:prstGeom prst="ellipse">
              <a:avLst/>
            </a:prstGeom>
            <a:solidFill>
              <a:srgbClr val="FFCC99"/>
            </a:solidFill>
            <a:ln w="9525" algn="ctr">
              <a:solidFill>
                <a:srgbClr val="FFCC99"/>
              </a:solidFill>
              <a:round/>
              <a:headEnd/>
              <a:tailEnd/>
            </a:ln>
          </p:spPr>
          <p:txBody>
            <a:bodyPr wrap="none" lIns="0" tIns="0" rIns="0" bIns="0" anchor="ctr"/>
            <a:lstStyle/>
            <a:p>
              <a:pPr algn="ctr"/>
              <a:r>
                <a:rPr lang="en-US" altLang="zh-CN" sz="600" b="0" dirty="0" smtClean="0">
                  <a:solidFill>
                    <a:schemeClr val="tx1"/>
                  </a:solidFill>
                  <a:latin typeface="Arial" panose="020B0604020202020204" pitchFamily="34" charset="0"/>
                  <a:cs typeface="Arial" panose="020B0604020202020204" pitchFamily="34" charset="0"/>
                </a:rPr>
                <a:t>16</a:t>
              </a:r>
              <a:endParaRPr lang="en-US" altLang="zh-CN" sz="600" b="0" dirty="0">
                <a:solidFill>
                  <a:schemeClr val="tx1"/>
                </a:solidFill>
                <a:latin typeface="Arial" panose="020B0604020202020204" pitchFamily="34" charset="0"/>
                <a:cs typeface="Arial" panose="020B0604020202020204" pitchFamily="34" charset="0"/>
              </a:endParaRPr>
            </a:p>
          </p:txBody>
        </p:sp>
        <p:sp>
          <p:nvSpPr>
            <p:cNvPr id="21" name="Oval 21"/>
            <p:cNvSpPr>
              <a:spLocks noChangeArrowheads="1"/>
            </p:cNvSpPr>
            <p:nvPr/>
          </p:nvSpPr>
          <p:spPr bwMode="auto">
            <a:xfrm>
              <a:off x="3133775" y="2996952"/>
              <a:ext cx="108000" cy="108000"/>
            </a:xfrm>
            <a:prstGeom prst="ellipse">
              <a:avLst/>
            </a:prstGeom>
            <a:solidFill>
              <a:srgbClr val="FFCC99"/>
            </a:solidFill>
            <a:ln w="9525" algn="ctr">
              <a:solidFill>
                <a:srgbClr val="FFCC99"/>
              </a:solidFill>
              <a:round/>
              <a:headEnd/>
              <a:tailEnd/>
            </a:ln>
          </p:spPr>
          <p:txBody>
            <a:bodyPr wrap="none" lIns="0" tIns="0" rIns="0" bIns="0" anchor="ctr"/>
            <a:lstStyle/>
            <a:p>
              <a:pPr algn="ctr"/>
              <a:r>
                <a:rPr lang="en-US" altLang="zh-CN" sz="600" b="0" dirty="0" smtClean="0">
                  <a:solidFill>
                    <a:schemeClr val="tx1"/>
                  </a:solidFill>
                  <a:latin typeface="Arial" panose="020B0604020202020204" pitchFamily="34" charset="0"/>
                  <a:cs typeface="Arial" panose="020B0604020202020204" pitchFamily="34" charset="0"/>
                </a:rPr>
                <a:t>13</a:t>
              </a:r>
              <a:endParaRPr lang="en-US" altLang="zh-CN" sz="600" b="0" dirty="0">
                <a:solidFill>
                  <a:schemeClr val="tx1"/>
                </a:solidFill>
                <a:latin typeface="Arial" panose="020B0604020202020204" pitchFamily="34" charset="0"/>
                <a:cs typeface="Arial" panose="020B0604020202020204" pitchFamily="34" charset="0"/>
              </a:endParaRPr>
            </a:p>
          </p:txBody>
        </p:sp>
        <p:sp>
          <p:nvSpPr>
            <p:cNvPr id="22" name="Oval 21"/>
            <p:cNvSpPr>
              <a:spLocks noChangeArrowheads="1"/>
            </p:cNvSpPr>
            <p:nvPr/>
          </p:nvSpPr>
          <p:spPr bwMode="auto">
            <a:xfrm>
              <a:off x="3510780" y="3149352"/>
              <a:ext cx="108000" cy="108000"/>
            </a:xfrm>
            <a:prstGeom prst="ellipse">
              <a:avLst/>
            </a:prstGeom>
            <a:solidFill>
              <a:srgbClr val="FFCC99"/>
            </a:solidFill>
            <a:ln w="9525" algn="ctr">
              <a:solidFill>
                <a:srgbClr val="FFCC99"/>
              </a:solidFill>
              <a:round/>
              <a:headEnd/>
              <a:tailEnd/>
            </a:ln>
          </p:spPr>
          <p:txBody>
            <a:bodyPr wrap="none" lIns="0" tIns="0" rIns="0" bIns="0" anchor="ctr"/>
            <a:lstStyle/>
            <a:p>
              <a:pPr algn="ctr"/>
              <a:r>
                <a:rPr lang="en-US" altLang="zh-CN" sz="600" b="0" dirty="0" smtClean="0">
                  <a:solidFill>
                    <a:schemeClr val="tx1"/>
                  </a:solidFill>
                  <a:latin typeface="Arial" panose="020B0604020202020204" pitchFamily="34" charset="0"/>
                  <a:cs typeface="Arial" panose="020B0604020202020204" pitchFamily="34" charset="0"/>
                </a:rPr>
                <a:t>14</a:t>
              </a:r>
              <a:endParaRPr lang="en-US" altLang="zh-CN" sz="600" b="0" dirty="0">
                <a:solidFill>
                  <a:schemeClr val="tx1"/>
                </a:solidFill>
                <a:latin typeface="Arial" panose="020B0604020202020204" pitchFamily="34" charset="0"/>
                <a:cs typeface="Arial" panose="020B0604020202020204" pitchFamily="34" charset="0"/>
              </a:endParaRPr>
            </a:p>
          </p:txBody>
        </p:sp>
        <p:sp>
          <p:nvSpPr>
            <p:cNvPr id="23" name="Oval 21"/>
            <p:cNvSpPr>
              <a:spLocks noChangeArrowheads="1"/>
            </p:cNvSpPr>
            <p:nvPr/>
          </p:nvSpPr>
          <p:spPr bwMode="auto">
            <a:xfrm>
              <a:off x="3358435" y="3222029"/>
              <a:ext cx="108000" cy="108000"/>
            </a:xfrm>
            <a:prstGeom prst="ellipse">
              <a:avLst/>
            </a:prstGeom>
            <a:solidFill>
              <a:srgbClr val="FFCC99"/>
            </a:solidFill>
            <a:ln w="9525" algn="ctr">
              <a:solidFill>
                <a:srgbClr val="FFCC99"/>
              </a:solidFill>
              <a:round/>
              <a:headEnd/>
              <a:tailEnd/>
            </a:ln>
          </p:spPr>
          <p:txBody>
            <a:bodyPr wrap="none" lIns="0" tIns="0" rIns="0" bIns="0" anchor="ctr"/>
            <a:lstStyle/>
            <a:p>
              <a:pPr algn="ctr"/>
              <a:r>
                <a:rPr lang="en-US" altLang="zh-CN" sz="600" b="0" dirty="0" smtClean="0">
                  <a:solidFill>
                    <a:schemeClr val="tx1"/>
                  </a:solidFill>
                  <a:latin typeface="Arial" panose="020B0604020202020204" pitchFamily="34" charset="0"/>
                  <a:cs typeface="Arial" panose="020B0604020202020204" pitchFamily="34" charset="0"/>
                </a:rPr>
                <a:t>15</a:t>
              </a:r>
              <a:endParaRPr lang="en-US" altLang="zh-CN" sz="600" b="0" dirty="0">
                <a:solidFill>
                  <a:schemeClr val="tx1"/>
                </a:solidFill>
                <a:latin typeface="Arial" panose="020B0604020202020204" pitchFamily="34" charset="0"/>
                <a:cs typeface="Arial" panose="020B0604020202020204" pitchFamily="34" charset="0"/>
              </a:endParaRPr>
            </a:p>
          </p:txBody>
        </p:sp>
        <p:sp>
          <p:nvSpPr>
            <p:cNvPr id="24" name="Oval 21"/>
            <p:cNvSpPr>
              <a:spLocks noChangeArrowheads="1"/>
            </p:cNvSpPr>
            <p:nvPr/>
          </p:nvSpPr>
          <p:spPr bwMode="auto">
            <a:xfrm>
              <a:off x="3205783" y="3347939"/>
              <a:ext cx="108000" cy="108000"/>
            </a:xfrm>
            <a:prstGeom prst="ellipse">
              <a:avLst/>
            </a:prstGeom>
            <a:solidFill>
              <a:srgbClr val="FFCC99"/>
            </a:solidFill>
            <a:ln w="9525" algn="ctr">
              <a:solidFill>
                <a:srgbClr val="FFCC99"/>
              </a:solidFill>
              <a:round/>
              <a:headEnd/>
              <a:tailEnd/>
            </a:ln>
          </p:spPr>
          <p:txBody>
            <a:bodyPr wrap="none" lIns="0" tIns="0" rIns="0" bIns="0" anchor="ctr"/>
            <a:lstStyle/>
            <a:p>
              <a:pPr algn="ctr"/>
              <a:r>
                <a:rPr lang="en-US" altLang="zh-CN" sz="600" b="0" dirty="0" smtClean="0">
                  <a:solidFill>
                    <a:schemeClr val="tx1"/>
                  </a:solidFill>
                  <a:latin typeface="Arial" panose="020B0604020202020204" pitchFamily="34" charset="0"/>
                  <a:cs typeface="Arial" panose="020B0604020202020204" pitchFamily="34" charset="0"/>
                </a:rPr>
                <a:t>18</a:t>
              </a:r>
              <a:endParaRPr lang="en-US" altLang="zh-CN" sz="600" b="0" dirty="0">
                <a:solidFill>
                  <a:schemeClr val="tx1"/>
                </a:solidFill>
                <a:latin typeface="Arial" panose="020B0604020202020204" pitchFamily="34" charset="0"/>
                <a:cs typeface="Arial" panose="020B0604020202020204" pitchFamily="34" charset="0"/>
              </a:endParaRPr>
            </a:p>
          </p:txBody>
        </p:sp>
        <p:sp>
          <p:nvSpPr>
            <p:cNvPr id="25" name="Oval 21"/>
            <p:cNvSpPr>
              <a:spLocks noChangeArrowheads="1"/>
            </p:cNvSpPr>
            <p:nvPr/>
          </p:nvSpPr>
          <p:spPr bwMode="auto">
            <a:xfrm>
              <a:off x="3024830" y="3482233"/>
              <a:ext cx="108000" cy="108000"/>
            </a:xfrm>
            <a:prstGeom prst="ellipse">
              <a:avLst/>
            </a:prstGeom>
            <a:solidFill>
              <a:srgbClr val="FFCC99"/>
            </a:solidFill>
            <a:ln w="9525" algn="ctr">
              <a:solidFill>
                <a:srgbClr val="FFCC99"/>
              </a:solidFill>
              <a:round/>
              <a:headEnd/>
              <a:tailEnd/>
            </a:ln>
          </p:spPr>
          <p:txBody>
            <a:bodyPr wrap="none" lIns="0" tIns="0" rIns="0" bIns="0" anchor="ctr"/>
            <a:lstStyle/>
            <a:p>
              <a:pPr algn="ctr"/>
              <a:r>
                <a:rPr lang="en-US" altLang="zh-CN" sz="600" b="0" dirty="0" smtClean="0">
                  <a:solidFill>
                    <a:schemeClr val="tx1"/>
                  </a:solidFill>
                  <a:latin typeface="Arial" panose="020B0604020202020204" pitchFamily="34" charset="0"/>
                  <a:cs typeface="Arial" panose="020B0604020202020204" pitchFamily="34" charset="0"/>
                </a:rPr>
                <a:t>19</a:t>
              </a:r>
              <a:endParaRPr lang="en-US" altLang="zh-CN" sz="600" b="0" dirty="0">
                <a:solidFill>
                  <a:schemeClr val="tx1"/>
                </a:solidFill>
                <a:latin typeface="Arial" panose="020B0604020202020204" pitchFamily="34" charset="0"/>
                <a:cs typeface="Arial" panose="020B0604020202020204" pitchFamily="34" charset="0"/>
              </a:endParaRPr>
            </a:p>
          </p:txBody>
        </p:sp>
        <p:sp>
          <p:nvSpPr>
            <p:cNvPr id="26" name="Oval 21"/>
            <p:cNvSpPr>
              <a:spLocks noChangeArrowheads="1"/>
            </p:cNvSpPr>
            <p:nvPr/>
          </p:nvSpPr>
          <p:spPr bwMode="auto">
            <a:xfrm>
              <a:off x="2701727" y="3563963"/>
              <a:ext cx="108000" cy="108000"/>
            </a:xfrm>
            <a:prstGeom prst="ellipse">
              <a:avLst/>
            </a:prstGeom>
            <a:solidFill>
              <a:srgbClr val="FFCC99"/>
            </a:solidFill>
            <a:ln w="9525" algn="ctr">
              <a:solidFill>
                <a:srgbClr val="FFCC99"/>
              </a:solidFill>
              <a:round/>
              <a:headEnd/>
              <a:tailEnd/>
            </a:ln>
          </p:spPr>
          <p:txBody>
            <a:bodyPr wrap="none" lIns="0" tIns="0" rIns="0" bIns="0" anchor="ctr"/>
            <a:lstStyle/>
            <a:p>
              <a:pPr algn="ctr"/>
              <a:r>
                <a:rPr lang="en-US" altLang="zh-CN" sz="600" b="0" dirty="0" smtClean="0">
                  <a:solidFill>
                    <a:schemeClr val="tx1"/>
                  </a:solidFill>
                  <a:latin typeface="Arial" panose="020B0604020202020204" pitchFamily="34" charset="0"/>
                  <a:cs typeface="Arial" panose="020B0604020202020204" pitchFamily="34" charset="0"/>
                </a:rPr>
                <a:t>21</a:t>
              </a:r>
              <a:endParaRPr lang="en-US" altLang="zh-CN" sz="600" b="0" dirty="0">
                <a:solidFill>
                  <a:schemeClr val="tx1"/>
                </a:solidFill>
                <a:latin typeface="Arial" panose="020B0604020202020204" pitchFamily="34" charset="0"/>
                <a:cs typeface="Arial" panose="020B0604020202020204" pitchFamily="34" charset="0"/>
              </a:endParaRPr>
            </a:p>
          </p:txBody>
        </p:sp>
        <p:sp>
          <p:nvSpPr>
            <p:cNvPr id="27" name="Oval 21"/>
            <p:cNvSpPr>
              <a:spLocks noChangeArrowheads="1"/>
            </p:cNvSpPr>
            <p:nvPr/>
          </p:nvSpPr>
          <p:spPr bwMode="auto">
            <a:xfrm>
              <a:off x="2566041" y="2538161"/>
              <a:ext cx="108000" cy="108000"/>
            </a:xfrm>
            <a:prstGeom prst="ellipse">
              <a:avLst/>
            </a:prstGeom>
            <a:solidFill>
              <a:srgbClr val="FFCC99"/>
            </a:solidFill>
            <a:ln w="9525" algn="ctr">
              <a:solidFill>
                <a:srgbClr val="FFCC99"/>
              </a:solidFill>
              <a:round/>
              <a:headEnd/>
              <a:tailEnd/>
            </a:ln>
          </p:spPr>
          <p:txBody>
            <a:bodyPr wrap="none" lIns="0" tIns="0" rIns="0" bIns="0" anchor="ctr"/>
            <a:lstStyle/>
            <a:p>
              <a:pPr algn="ctr"/>
              <a:r>
                <a:rPr lang="en-US" altLang="zh-CN" sz="600" b="0" dirty="0" smtClean="0">
                  <a:solidFill>
                    <a:schemeClr val="tx1"/>
                  </a:solidFill>
                  <a:latin typeface="Arial" panose="020B0604020202020204" pitchFamily="34" charset="0"/>
                  <a:cs typeface="Arial" panose="020B0604020202020204" pitchFamily="34" charset="0"/>
                </a:rPr>
                <a:t>11</a:t>
              </a:r>
              <a:endParaRPr lang="en-US" altLang="zh-CN" sz="600" b="0" dirty="0">
                <a:solidFill>
                  <a:schemeClr val="tx1"/>
                </a:solidFill>
                <a:latin typeface="Arial" panose="020B0604020202020204" pitchFamily="34" charset="0"/>
                <a:cs typeface="Arial" panose="020B0604020202020204" pitchFamily="34" charset="0"/>
              </a:endParaRPr>
            </a:p>
          </p:txBody>
        </p:sp>
        <p:sp>
          <p:nvSpPr>
            <p:cNvPr id="28" name="Oval 21"/>
            <p:cNvSpPr>
              <a:spLocks noChangeArrowheads="1"/>
            </p:cNvSpPr>
            <p:nvPr/>
          </p:nvSpPr>
          <p:spPr bwMode="auto">
            <a:xfrm>
              <a:off x="3249491" y="2609753"/>
              <a:ext cx="108000" cy="108000"/>
            </a:xfrm>
            <a:prstGeom prst="ellipse">
              <a:avLst/>
            </a:prstGeom>
            <a:solidFill>
              <a:srgbClr val="FFCC99"/>
            </a:solidFill>
            <a:ln w="9525" algn="ctr">
              <a:solidFill>
                <a:srgbClr val="FFCC99"/>
              </a:solidFill>
              <a:round/>
              <a:headEnd/>
              <a:tailEnd/>
            </a:ln>
          </p:spPr>
          <p:txBody>
            <a:bodyPr wrap="none" lIns="0" tIns="0" rIns="0" bIns="0" anchor="ctr"/>
            <a:lstStyle/>
            <a:p>
              <a:pPr algn="ctr"/>
              <a:r>
                <a:rPr lang="en-US" altLang="zh-CN" sz="600" dirty="0" smtClean="0">
                  <a:latin typeface="Arial" panose="020B0604020202020204" pitchFamily="34" charset="0"/>
                  <a:cs typeface="Arial" panose="020B0604020202020204" pitchFamily="34" charset="0"/>
                </a:rPr>
                <a:t>12</a:t>
              </a:r>
              <a:endParaRPr lang="en-US" altLang="zh-CN" sz="600" b="0" dirty="0">
                <a:solidFill>
                  <a:schemeClr val="tx1"/>
                </a:solidFill>
                <a:latin typeface="Arial" panose="020B0604020202020204" pitchFamily="34" charset="0"/>
                <a:cs typeface="Arial" panose="020B0604020202020204" pitchFamily="34" charset="0"/>
              </a:endParaRPr>
            </a:p>
          </p:txBody>
        </p:sp>
      </p:grpSp>
      <p:graphicFrame>
        <p:nvGraphicFramePr>
          <p:cNvPr id="29" name="Group 3"/>
          <p:cNvGraphicFramePr>
            <a:graphicFrameLocks noGrp="1"/>
          </p:cNvGraphicFramePr>
          <p:nvPr>
            <p:extLst/>
          </p:nvPr>
        </p:nvGraphicFramePr>
        <p:xfrm>
          <a:off x="6021338" y="2306783"/>
          <a:ext cx="2305397" cy="2520952"/>
        </p:xfrm>
        <a:graphic>
          <a:graphicData uri="http://schemas.openxmlformats.org/drawingml/2006/table">
            <a:tbl>
              <a:tblPr/>
              <a:tblGrid>
                <a:gridCol w="1147336"/>
                <a:gridCol w="1158061"/>
              </a:tblGrid>
              <a:tr h="315913">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900" b="0" i="0" u="none" strike="noStrike" cap="none" normalizeH="0" baseline="0" dirty="0" smtClean="0">
                          <a:ln>
                            <a:noFill/>
                          </a:ln>
                          <a:solidFill>
                            <a:schemeClr val="tx1"/>
                          </a:solidFill>
                          <a:effectLst/>
                          <a:latin typeface="宋体" pitchFamily="2" charset="-122"/>
                          <a:ea typeface="宋体" pitchFamily="2" charset="-122"/>
                          <a:cs typeface="Times New Roman" pitchFamily="18" charset="0"/>
                        </a:rPr>
                        <a:t>加推时间</a:t>
                      </a:r>
                    </a:p>
                  </a:txBody>
                  <a:tcPr marL="0" marR="0" marT="0" marB="0" anchor="ctr" horzOverflow="overflow">
                    <a:lnL w="28575"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AEAEA"/>
                    </a:solidFill>
                  </a:tcPr>
                </a:tc>
                <a:tc>
                  <a:txBody>
                    <a:bodyPr/>
                    <a:lstStyle/>
                    <a:p>
                      <a:pPr algn="ctr">
                        <a:spcAft>
                          <a:spcPts val="0"/>
                        </a:spcAft>
                      </a:pPr>
                      <a:r>
                        <a:rPr lang="en-US" sz="900" kern="100">
                          <a:effectLst/>
                          <a:latin typeface="宋体" panose="02010600030101010101" pitchFamily="2" charset="-122"/>
                          <a:ea typeface="宋体" panose="02010600030101010101" pitchFamily="2" charset="-122"/>
                        </a:rPr>
                        <a:t>2014</a:t>
                      </a:r>
                      <a:r>
                        <a:rPr lang="zh-CN" sz="900" kern="100">
                          <a:effectLst/>
                          <a:latin typeface="宋体" panose="02010600030101010101" pitchFamily="2" charset="-122"/>
                          <a:ea typeface="宋体" panose="02010600030101010101" pitchFamily="2" charset="-122"/>
                        </a:rPr>
                        <a:t>年</a:t>
                      </a:r>
                      <a:r>
                        <a:rPr lang="en-US" sz="900" kern="100">
                          <a:effectLst/>
                          <a:latin typeface="宋体" panose="02010600030101010101" pitchFamily="2" charset="-122"/>
                          <a:ea typeface="宋体" panose="02010600030101010101" pitchFamily="2" charset="-122"/>
                        </a:rPr>
                        <a:t>10</a:t>
                      </a:r>
                      <a:r>
                        <a:rPr lang="zh-CN" sz="900" kern="100">
                          <a:effectLst/>
                          <a:latin typeface="宋体" panose="02010600030101010101" pitchFamily="2" charset="-122"/>
                          <a:ea typeface="宋体" panose="02010600030101010101" pitchFamily="2" charset="-122"/>
                        </a:rPr>
                        <a:t>月</a:t>
                      </a:r>
                      <a:r>
                        <a:rPr lang="en-US" sz="900" kern="100">
                          <a:effectLst/>
                          <a:latin typeface="宋体" panose="02010600030101010101" pitchFamily="2" charset="-122"/>
                          <a:ea typeface="宋体" panose="02010600030101010101" pitchFamily="2" charset="-122"/>
                        </a:rPr>
                        <a:t>12</a:t>
                      </a:r>
                      <a:r>
                        <a:rPr lang="zh-CN" sz="900" kern="100">
                          <a:effectLst/>
                          <a:latin typeface="宋体" panose="02010600030101010101" pitchFamily="2" charset="-122"/>
                          <a:ea typeface="宋体" panose="02010600030101010101" pitchFamily="2" charset="-122"/>
                        </a:rPr>
                        <a:t>日</a:t>
                      </a:r>
                      <a:endParaRPr lang="zh-CN" sz="1050" kern="100">
                        <a:effectLst/>
                        <a:latin typeface="宋体" panose="02010600030101010101" pitchFamily="2" charset="-122"/>
                        <a:ea typeface="宋体" panose="02010600030101010101" pitchFamily="2" charset="-122"/>
                      </a:endParaRPr>
                    </a:p>
                  </a:txBody>
                  <a:tcPr marL="0" marR="0" marT="0" marB="0" anchor="ctr">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14325">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900" b="0" i="0" u="none" strike="noStrike" cap="none" normalizeH="0" baseline="0" smtClean="0">
                          <a:ln>
                            <a:noFill/>
                          </a:ln>
                          <a:solidFill>
                            <a:schemeClr val="tx1"/>
                          </a:solidFill>
                          <a:effectLst/>
                          <a:latin typeface="宋体" pitchFamily="2" charset="-122"/>
                          <a:ea typeface="宋体" pitchFamily="2" charset="-122"/>
                          <a:cs typeface="Times New Roman" pitchFamily="18" charset="0"/>
                        </a:rPr>
                        <a:t>推出楼栋</a:t>
                      </a:r>
                    </a:p>
                  </a:txBody>
                  <a:tcPr marL="0" marR="0" marT="0" marB="0" anchor="ctr" horzOverflow="overflow">
                    <a:lnL w="28575"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AEAEA"/>
                    </a:solidFill>
                  </a:tcPr>
                </a:tc>
                <a:tc>
                  <a:txBody>
                    <a:bodyPr/>
                    <a:lstStyle/>
                    <a:p>
                      <a:pPr algn="ctr">
                        <a:spcAft>
                          <a:spcPts val="0"/>
                        </a:spcAft>
                      </a:pPr>
                      <a:r>
                        <a:rPr lang="en-US" sz="900" kern="100">
                          <a:effectLst/>
                          <a:latin typeface="宋体" panose="02010600030101010101" pitchFamily="2" charset="-122"/>
                          <a:ea typeface="宋体" panose="02010600030101010101" pitchFamily="2" charset="-122"/>
                        </a:rPr>
                        <a:t>1</a:t>
                      </a:r>
                      <a:r>
                        <a:rPr lang="zh-CN" sz="900" kern="100">
                          <a:effectLst/>
                          <a:latin typeface="宋体" panose="02010600030101010101" pitchFamily="2" charset="-122"/>
                          <a:ea typeface="宋体" panose="02010600030101010101" pitchFamily="2" charset="-122"/>
                        </a:rPr>
                        <a:t>、</a:t>
                      </a:r>
                      <a:r>
                        <a:rPr lang="en-US" sz="900" kern="100">
                          <a:effectLst/>
                          <a:latin typeface="宋体" panose="02010600030101010101" pitchFamily="2" charset="-122"/>
                          <a:ea typeface="宋体" panose="02010600030101010101" pitchFamily="2" charset="-122"/>
                        </a:rPr>
                        <a:t>2</a:t>
                      </a:r>
                      <a:r>
                        <a:rPr lang="zh-CN" sz="900" kern="100">
                          <a:effectLst/>
                          <a:latin typeface="宋体" panose="02010600030101010101" pitchFamily="2" charset="-122"/>
                          <a:ea typeface="宋体" panose="02010600030101010101" pitchFamily="2" charset="-122"/>
                        </a:rPr>
                        <a:t>、</a:t>
                      </a:r>
                      <a:r>
                        <a:rPr lang="en-US" sz="900" kern="100">
                          <a:effectLst/>
                          <a:latin typeface="宋体" panose="02010600030101010101" pitchFamily="2" charset="-122"/>
                          <a:ea typeface="宋体" panose="02010600030101010101" pitchFamily="2" charset="-122"/>
                        </a:rPr>
                        <a:t>3</a:t>
                      </a:r>
                      <a:r>
                        <a:rPr lang="zh-CN" sz="900" kern="100">
                          <a:effectLst/>
                          <a:latin typeface="宋体" panose="02010600030101010101" pitchFamily="2" charset="-122"/>
                          <a:ea typeface="宋体" panose="02010600030101010101" pitchFamily="2" charset="-122"/>
                        </a:rPr>
                        <a:t>、</a:t>
                      </a:r>
                      <a:r>
                        <a:rPr lang="en-US" sz="900" kern="100">
                          <a:effectLst/>
                          <a:latin typeface="宋体" panose="02010600030101010101" pitchFamily="2" charset="-122"/>
                          <a:ea typeface="宋体" panose="02010600030101010101" pitchFamily="2" charset="-122"/>
                        </a:rPr>
                        <a:t>6</a:t>
                      </a:r>
                      <a:r>
                        <a:rPr lang="zh-CN" sz="900" kern="100">
                          <a:effectLst/>
                          <a:latin typeface="宋体" panose="02010600030101010101" pitchFamily="2" charset="-122"/>
                          <a:ea typeface="宋体" panose="02010600030101010101" pitchFamily="2" charset="-122"/>
                        </a:rPr>
                        <a:t>号楼</a:t>
                      </a:r>
                      <a:endParaRPr lang="zh-CN" sz="1050" kern="100">
                        <a:effectLst/>
                        <a:latin typeface="宋体" panose="02010600030101010101" pitchFamily="2" charset="-122"/>
                        <a:ea typeface="宋体" panose="02010600030101010101" pitchFamily="2" charset="-122"/>
                      </a:endParaRPr>
                    </a:p>
                  </a:txBody>
                  <a:tcPr marL="0" marR="0" marT="0" marB="0" anchor="ctr">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14325">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900" b="0" i="0" u="none" strike="noStrike" cap="none" normalizeH="0" baseline="0" smtClean="0">
                          <a:ln>
                            <a:noFill/>
                          </a:ln>
                          <a:solidFill>
                            <a:schemeClr val="tx1"/>
                          </a:solidFill>
                          <a:effectLst/>
                          <a:latin typeface="宋体" pitchFamily="2" charset="-122"/>
                          <a:ea typeface="宋体" pitchFamily="2" charset="-122"/>
                          <a:cs typeface="Times New Roman" pitchFamily="18" charset="0"/>
                        </a:rPr>
                        <a:t>推出套数</a:t>
                      </a:r>
                    </a:p>
                  </a:txBody>
                  <a:tcPr marL="0" marR="0" marT="0" marB="0" anchor="ctr" horzOverflow="overflow">
                    <a:lnL w="28575"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AEAEA"/>
                    </a:solidFill>
                  </a:tcPr>
                </a:tc>
                <a:tc>
                  <a:txBody>
                    <a:bodyPr/>
                    <a:lstStyle/>
                    <a:p>
                      <a:pPr algn="ctr">
                        <a:spcAft>
                          <a:spcPts val="0"/>
                        </a:spcAft>
                      </a:pPr>
                      <a:r>
                        <a:rPr lang="en-US" sz="900" kern="100">
                          <a:effectLst/>
                          <a:latin typeface="宋体" panose="02010600030101010101" pitchFamily="2" charset="-122"/>
                          <a:ea typeface="宋体" panose="02010600030101010101" pitchFamily="2" charset="-122"/>
                        </a:rPr>
                        <a:t>112</a:t>
                      </a:r>
                      <a:endParaRPr lang="zh-CN" sz="1050" kern="100">
                        <a:effectLst/>
                        <a:latin typeface="宋体" panose="02010600030101010101" pitchFamily="2" charset="-122"/>
                        <a:ea typeface="宋体" panose="02010600030101010101" pitchFamily="2" charset="-122"/>
                      </a:endParaRPr>
                    </a:p>
                  </a:txBody>
                  <a:tcPr marL="0" marR="0" marT="0" marB="0" anchor="ctr">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15913">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900" b="0" i="0" u="none" strike="noStrike" cap="none" normalizeH="0" baseline="0" smtClean="0">
                          <a:ln>
                            <a:noFill/>
                          </a:ln>
                          <a:solidFill>
                            <a:schemeClr val="tx1"/>
                          </a:solidFill>
                          <a:effectLst/>
                          <a:latin typeface="宋体" pitchFamily="2" charset="-122"/>
                          <a:ea typeface="宋体" pitchFamily="2" charset="-122"/>
                          <a:cs typeface="Times New Roman" pitchFamily="18" charset="0"/>
                        </a:rPr>
                        <a:t>当天销售情况</a:t>
                      </a:r>
                    </a:p>
                  </a:txBody>
                  <a:tcPr marL="0" marR="0" marT="0" marB="0" anchor="ctr" horzOverflow="overflow">
                    <a:lnL w="28575"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AEAEA"/>
                    </a:solidFill>
                  </a:tcPr>
                </a:tc>
                <a:tc>
                  <a:txBody>
                    <a:bodyPr/>
                    <a:lstStyle/>
                    <a:p>
                      <a:pPr algn="ctr">
                        <a:spcAft>
                          <a:spcPts val="0"/>
                        </a:spcAft>
                      </a:pPr>
                      <a:r>
                        <a:rPr lang="en-US" sz="900" kern="100">
                          <a:effectLst/>
                          <a:latin typeface="宋体" panose="02010600030101010101" pitchFamily="2" charset="-122"/>
                          <a:ea typeface="宋体" panose="02010600030101010101" pitchFamily="2" charset="-122"/>
                        </a:rPr>
                        <a:t>14</a:t>
                      </a:r>
                      <a:endParaRPr lang="zh-CN" sz="1050" kern="100">
                        <a:effectLst/>
                        <a:latin typeface="宋体" panose="02010600030101010101" pitchFamily="2" charset="-122"/>
                        <a:ea typeface="宋体" panose="02010600030101010101" pitchFamily="2" charset="-122"/>
                      </a:endParaRPr>
                    </a:p>
                  </a:txBody>
                  <a:tcPr marL="0" marR="0" marT="0" marB="0" anchor="ctr">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15913">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900" b="0" i="0" u="none" strike="noStrike" cap="none" normalizeH="0" baseline="0" dirty="0" smtClean="0">
                          <a:ln>
                            <a:noFill/>
                          </a:ln>
                          <a:solidFill>
                            <a:schemeClr val="tx1"/>
                          </a:solidFill>
                          <a:effectLst/>
                          <a:latin typeface="宋体" pitchFamily="2" charset="-122"/>
                          <a:ea typeface="宋体" pitchFamily="2" charset="-122"/>
                          <a:cs typeface="Times New Roman" pitchFamily="18" charset="0"/>
                        </a:rPr>
                        <a:t>物业类型</a:t>
                      </a:r>
                    </a:p>
                  </a:txBody>
                  <a:tcPr marL="0" marR="0" marT="0" marB="0" anchor="ctr" horzOverflow="overflow">
                    <a:lnL w="28575"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AEAEA"/>
                    </a:solidFill>
                  </a:tcPr>
                </a:tc>
                <a:tc>
                  <a:txBody>
                    <a:bodyPr/>
                    <a:lstStyle/>
                    <a:p>
                      <a:pPr algn="ctr">
                        <a:spcAft>
                          <a:spcPts val="0"/>
                        </a:spcAft>
                      </a:pPr>
                      <a:r>
                        <a:rPr lang="zh-CN" sz="900" kern="100">
                          <a:effectLst/>
                          <a:latin typeface="宋体" panose="02010600030101010101" pitchFamily="2" charset="-122"/>
                          <a:ea typeface="宋体" panose="02010600030101010101" pitchFamily="2" charset="-122"/>
                        </a:rPr>
                        <a:t>洋房</a:t>
                      </a:r>
                      <a:endParaRPr lang="zh-CN" sz="1050" kern="100">
                        <a:effectLst/>
                        <a:latin typeface="宋体" panose="02010600030101010101" pitchFamily="2" charset="-122"/>
                        <a:ea typeface="宋体" panose="02010600030101010101" pitchFamily="2" charset="-122"/>
                      </a:endParaRPr>
                    </a:p>
                  </a:txBody>
                  <a:tcPr marL="0" marR="0" marT="0" marB="0" anchor="ctr">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14325">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900" b="0" i="0" u="none" strike="noStrike" cap="none" normalizeH="0" baseline="0" dirty="0" smtClean="0">
                          <a:ln>
                            <a:noFill/>
                          </a:ln>
                          <a:solidFill>
                            <a:schemeClr val="tx1"/>
                          </a:solidFill>
                          <a:effectLst/>
                          <a:latin typeface="宋体" pitchFamily="2" charset="-122"/>
                          <a:ea typeface="宋体" pitchFamily="2" charset="-122"/>
                          <a:cs typeface="Times New Roman" pitchFamily="18" charset="0"/>
                        </a:rPr>
                        <a:t>销售均价</a:t>
                      </a:r>
                    </a:p>
                  </a:txBody>
                  <a:tcPr marL="0" marR="0" marT="0" marB="0" anchor="ctr" horzOverflow="overflow">
                    <a:lnL w="28575"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AEAEA"/>
                    </a:solidFill>
                  </a:tcPr>
                </a:tc>
                <a:tc>
                  <a:txBody>
                    <a:bodyPr/>
                    <a:lstStyle/>
                    <a:p>
                      <a:pPr algn="ctr">
                        <a:spcAft>
                          <a:spcPts val="0"/>
                        </a:spcAft>
                      </a:pPr>
                      <a:r>
                        <a:rPr lang="en-US" sz="900" kern="100">
                          <a:effectLst/>
                          <a:latin typeface="宋体" panose="02010600030101010101" pitchFamily="2" charset="-122"/>
                          <a:ea typeface="宋体" panose="02010600030101010101" pitchFamily="2" charset="-122"/>
                        </a:rPr>
                        <a:t>9111</a:t>
                      </a:r>
                      <a:endParaRPr lang="zh-CN" sz="1050" kern="100">
                        <a:effectLst/>
                        <a:latin typeface="宋体" panose="02010600030101010101" pitchFamily="2" charset="-122"/>
                        <a:ea typeface="宋体" panose="02010600030101010101" pitchFamily="2" charset="-122"/>
                      </a:endParaRPr>
                    </a:p>
                  </a:txBody>
                  <a:tcPr marL="0" marR="0" marT="0" marB="0" anchor="ctr">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14325">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900" b="0" i="0" u="none" strike="noStrike" cap="none" normalizeH="0" baseline="0" smtClean="0">
                          <a:ln>
                            <a:noFill/>
                          </a:ln>
                          <a:solidFill>
                            <a:schemeClr val="tx1"/>
                          </a:solidFill>
                          <a:effectLst/>
                          <a:latin typeface="宋体" pitchFamily="2" charset="-122"/>
                          <a:ea typeface="宋体" pitchFamily="2" charset="-122"/>
                          <a:cs typeface="Times New Roman" pitchFamily="18" charset="0"/>
                        </a:rPr>
                        <a:t>折后均价</a:t>
                      </a:r>
                    </a:p>
                  </a:txBody>
                  <a:tcPr marL="0" marR="0" marT="0" marB="0" anchor="ctr" horzOverflow="overflow">
                    <a:lnL w="28575"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AEAEA"/>
                    </a:solidFill>
                  </a:tcPr>
                </a:tc>
                <a:tc>
                  <a:txBody>
                    <a:bodyPr/>
                    <a:lstStyle/>
                    <a:p>
                      <a:pPr algn="ctr">
                        <a:spcAft>
                          <a:spcPts val="0"/>
                        </a:spcAft>
                      </a:pPr>
                      <a:r>
                        <a:rPr lang="en-US" sz="900" kern="100">
                          <a:effectLst/>
                          <a:latin typeface="宋体" panose="02010600030101010101" pitchFamily="2" charset="-122"/>
                          <a:ea typeface="宋体" panose="02010600030101010101" pitchFamily="2" charset="-122"/>
                        </a:rPr>
                        <a:t>8297</a:t>
                      </a:r>
                      <a:endParaRPr lang="zh-CN" sz="1050" kern="100">
                        <a:effectLst/>
                        <a:latin typeface="宋体" panose="02010600030101010101" pitchFamily="2" charset="-122"/>
                        <a:ea typeface="宋体" panose="02010600030101010101" pitchFamily="2" charset="-122"/>
                      </a:endParaRPr>
                    </a:p>
                  </a:txBody>
                  <a:tcPr marL="0" marR="0" marT="0" marB="0" anchor="ctr">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15913">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900" b="0" i="0" u="none" strike="noStrike" cap="none" normalizeH="0" baseline="0" smtClean="0">
                          <a:ln>
                            <a:noFill/>
                          </a:ln>
                          <a:solidFill>
                            <a:schemeClr val="tx1"/>
                          </a:solidFill>
                          <a:effectLst/>
                          <a:latin typeface="宋体" pitchFamily="2" charset="-122"/>
                          <a:ea typeface="宋体" pitchFamily="2" charset="-122"/>
                          <a:cs typeface="Times New Roman" pitchFamily="18" charset="0"/>
                        </a:rPr>
                        <a:t>面积区间</a:t>
                      </a:r>
                    </a:p>
                  </a:txBody>
                  <a:tcPr marL="0" marR="0" marT="0" marB="0" anchor="ctr" horzOverflow="overflow">
                    <a:lnL w="28575"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EAEAEA"/>
                    </a:solidFill>
                  </a:tcPr>
                </a:tc>
                <a:tc>
                  <a:txBody>
                    <a:bodyPr/>
                    <a:lstStyle/>
                    <a:p>
                      <a:pPr algn="ctr">
                        <a:spcAft>
                          <a:spcPts val="0"/>
                        </a:spcAft>
                      </a:pPr>
                      <a:r>
                        <a:rPr lang="en-US" sz="900" kern="100" dirty="0">
                          <a:effectLst/>
                          <a:latin typeface="宋体" panose="02010600030101010101" pitchFamily="2" charset="-122"/>
                          <a:ea typeface="宋体" panose="02010600030101010101" pitchFamily="2" charset="-122"/>
                        </a:rPr>
                        <a:t>83.95-128.44</a:t>
                      </a:r>
                      <a:endParaRPr lang="zh-CN" sz="1050" kern="100" dirty="0">
                        <a:effectLst/>
                        <a:latin typeface="宋体" panose="02010600030101010101" pitchFamily="2" charset="-122"/>
                        <a:ea typeface="宋体" panose="02010600030101010101" pitchFamily="2" charset="-122"/>
                      </a:endParaRPr>
                    </a:p>
                  </a:txBody>
                  <a:tcPr marL="0" marR="0" marT="0" marB="0" anchor="ctr">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graphicFrame>
        <p:nvGraphicFramePr>
          <p:cNvPr id="30" name="Group 62"/>
          <p:cNvGraphicFramePr>
            <a:graphicFrameLocks noGrp="1"/>
          </p:cNvGraphicFramePr>
          <p:nvPr>
            <p:extLst/>
          </p:nvPr>
        </p:nvGraphicFramePr>
        <p:xfrm>
          <a:off x="890664" y="3853336"/>
          <a:ext cx="685800" cy="1141414"/>
        </p:xfrm>
        <a:graphic>
          <a:graphicData uri="http://schemas.openxmlformats.org/drawingml/2006/table">
            <a:tbl>
              <a:tblPr/>
              <a:tblGrid>
                <a:gridCol w="685800"/>
              </a:tblGrid>
              <a:tr h="274638">
                <a:tc>
                  <a:txBody>
                    <a:bodyPr/>
                    <a:lstStyle/>
                    <a:p>
                      <a:pPr marL="0" marR="0" lvl="0" indent="0" algn="ctr" defTabSz="914400" rtl="0" eaLnBrk="1" fontAlgn="ctr" latinLnBrk="0" hangingPunct="1">
                        <a:lnSpc>
                          <a:spcPct val="100000"/>
                        </a:lnSpc>
                        <a:spcBef>
                          <a:spcPct val="0"/>
                        </a:spcBef>
                        <a:spcAft>
                          <a:spcPct val="0"/>
                        </a:spcAft>
                        <a:buClrTx/>
                        <a:buSzTx/>
                        <a:buFont typeface="Wingdings" pitchFamily="2" charset="2"/>
                        <a:buNone/>
                        <a:tabLst/>
                      </a:pPr>
                      <a:r>
                        <a:rPr kumimoji="0" lang="zh-CN" altLang="en-US" sz="1200" b="1" i="0" u="none" strike="noStrike" cap="none" normalizeH="0" baseline="0" dirty="0" smtClean="0">
                          <a:ln>
                            <a:noFill/>
                          </a:ln>
                          <a:solidFill>
                            <a:srgbClr val="000000"/>
                          </a:solidFill>
                          <a:effectLst/>
                          <a:latin typeface="宋体" pitchFamily="2" charset="-122"/>
                          <a:ea typeface="黑体" pitchFamily="2" charset="-122"/>
                        </a:rPr>
                        <a:t>新推</a:t>
                      </a:r>
                      <a:endParaRPr kumimoji="0" lang="zh-CN" altLang="en-US" sz="1200" b="1" i="0" u="none" strike="noStrike" cap="none" normalizeH="0" baseline="0" dirty="0" smtClean="0">
                        <a:ln>
                          <a:noFill/>
                        </a:ln>
                        <a:solidFill>
                          <a:srgbClr val="000000"/>
                        </a:solidFill>
                        <a:effectLst/>
                        <a:latin typeface="Haettenschweiler" pitchFamily="34" charset="0"/>
                        <a:ea typeface="黑体" pitchFamily="2" charset="-122"/>
                      </a:endParaRPr>
                    </a:p>
                  </a:txBody>
                  <a:tcPr anchor="ctr" horzOverflow="overflow">
                    <a:lnL>
                      <a:noFill/>
                    </a:lnL>
                    <a:lnR>
                      <a:noFill/>
                    </a:lnR>
                    <a:lnT>
                      <a:noFill/>
                    </a:lnT>
                    <a:lnB>
                      <a:noFill/>
                    </a:lnB>
                    <a:lnTlToBr>
                      <a:noFill/>
                    </a:lnTlToBr>
                    <a:lnBlToTr>
                      <a:noFill/>
                    </a:lnBlToTr>
                    <a:solidFill>
                      <a:srgbClr val="FF00FF"/>
                    </a:solidFill>
                  </a:tcPr>
                </a:tc>
              </a:tr>
              <a:tr h="290513">
                <a:tc>
                  <a:txBody>
                    <a:bodyPr/>
                    <a:lstStyle/>
                    <a:p>
                      <a:pPr marL="0" marR="0" lvl="0" indent="0" algn="ctr" defTabSz="914400" rtl="0" eaLnBrk="1" fontAlgn="ctr" latinLnBrk="0" hangingPunct="1">
                        <a:lnSpc>
                          <a:spcPct val="100000"/>
                        </a:lnSpc>
                        <a:spcBef>
                          <a:spcPct val="0"/>
                        </a:spcBef>
                        <a:spcAft>
                          <a:spcPct val="0"/>
                        </a:spcAft>
                        <a:buClrTx/>
                        <a:buSzTx/>
                        <a:buFont typeface="Wingdings" pitchFamily="2" charset="2"/>
                        <a:buNone/>
                        <a:tabLst/>
                      </a:pPr>
                      <a:r>
                        <a:rPr kumimoji="0" lang="zh-CN" altLang="en-US" sz="1200" b="1" i="0" u="none" strike="noStrike" cap="none" normalizeH="0" baseline="0" dirty="0" smtClean="0">
                          <a:ln>
                            <a:noFill/>
                          </a:ln>
                          <a:solidFill>
                            <a:srgbClr val="000000"/>
                          </a:solidFill>
                          <a:effectLst/>
                          <a:latin typeface="宋体" pitchFamily="2" charset="-122"/>
                          <a:ea typeface="黑体" pitchFamily="2" charset="-122"/>
                        </a:rPr>
                        <a:t>在售</a:t>
                      </a:r>
                      <a:endParaRPr kumimoji="0" lang="zh-CN" altLang="en-US" sz="1200" b="1" i="0" u="none" strike="noStrike" cap="none" normalizeH="0" baseline="0" dirty="0" smtClean="0">
                        <a:ln>
                          <a:noFill/>
                        </a:ln>
                        <a:solidFill>
                          <a:srgbClr val="000000"/>
                        </a:solidFill>
                        <a:effectLst/>
                        <a:latin typeface="Haettenschweiler" pitchFamily="34" charset="0"/>
                        <a:ea typeface="黑体" pitchFamily="2" charset="-122"/>
                      </a:endParaRPr>
                    </a:p>
                  </a:txBody>
                  <a:tcPr anchor="ctr" horzOverflow="overflow">
                    <a:lnL>
                      <a:noFill/>
                    </a:lnL>
                    <a:lnR>
                      <a:noFill/>
                    </a:lnR>
                    <a:lnT>
                      <a:noFill/>
                    </a:lnT>
                    <a:lnB>
                      <a:noFill/>
                    </a:lnB>
                    <a:lnTlToBr>
                      <a:noFill/>
                    </a:lnTlToBr>
                    <a:lnBlToTr>
                      <a:noFill/>
                    </a:lnBlToTr>
                    <a:solidFill>
                      <a:srgbClr val="FF0000"/>
                    </a:solidFill>
                  </a:tcPr>
                </a:tc>
              </a:tr>
              <a:tr h="285750">
                <a:tc>
                  <a:txBody>
                    <a:bodyPr/>
                    <a:lstStyle/>
                    <a:p>
                      <a:pPr marL="0" marR="0" lvl="0" indent="0" algn="ctr" defTabSz="914400" rtl="0" eaLnBrk="1" fontAlgn="ctr" latinLnBrk="0" hangingPunct="1">
                        <a:lnSpc>
                          <a:spcPct val="100000"/>
                        </a:lnSpc>
                        <a:spcBef>
                          <a:spcPct val="0"/>
                        </a:spcBef>
                        <a:spcAft>
                          <a:spcPct val="0"/>
                        </a:spcAft>
                        <a:buClrTx/>
                        <a:buSzTx/>
                        <a:buFont typeface="Wingdings" pitchFamily="2" charset="2"/>
                        <a:buNone/>
                        <a:tabLst/>
                      </a:pPr>
                      <a:r>
                        <a:rPr kumimoji="0" lang="zh-CN" altLang="en-US" sz="1200" b="1" i="0" u="none" strike="noStrike" cap="none" normalizeH="0" baseline="0" dirty="0" smtClean="0">
                          <a:ln>
                            <a:noFill/>
                          </a:ln>
                          <a:solidFill>
                            <a:srgbClr val="000000"/>
                          </a:solidFill>
                          <a:effectLst/>
                          <a:latin typeface="宋体" pitchFamily="2" charset="-122"/>
                          <a:ea typeface="黑体" pitchFamily="2" charset="-122"/>
                        </a:rPr>
                        <a:t>未售</a:t>
                      </a:r>
                      <a:endParaRPr kumimoji="0" lang="zh-CN" altLang="en-US" sz="1200" b="1" i="0" u="none" strike="noStrike" cap="none" normalizeH="0" baseline="0" dirty="0" smtClean="0">
                        <a:ln>
                          <a:noFill/>
                        </a:ln>
                        <a:solidFill>
                          <a:srgbClr val="000000"/>
                        </a:solidFill>
                        <a:effectLst/>
                        <a:latin typeface="Haettenschweiler" pitchFamily="34" charset="0"/>
                        <a:ea typeface="黑体" pitchFamily="2" charset="-122"/>
                      </a:endParaRPr>
                    </a:p>
                  </a:txBody>
                  <a:tcPr anchor="ctr" horzOverflow="overflow">
                    <a:lnL>
                      <a:noFill/>
                    </a:lnL>
                    <a:lnR>
                      <a:noFill/>
                    </a:lnR>
                    <a:lnT>
                      <a:noFill/>
                    </a:lnT>
                    <a:lnB>
                      <a:noFill/>
                    </a:lnB>
                    <a:lnTlToBr>
                      <a:noFill/>
                    </a:lnTlToBr>
                    <a:lnBlToTr>
                      <a:noFill/>
                    </a:lnBlToTr>
                    <a:solidFill>
                      <a:srgbClr val="FFCC99"/>
                    </a:solidFill>
                  </a:tcPr>
                </a:tc>
              </a:tr>
              <a:tr h="290513">
                <a:tc>
                  <a:txBody>
                    <a:bodyPr/>
                    <a:lstStyle/>
                    <a:p>
                      <a:pPr marL="0" marR="0" lvl="0" indent="0" algn="ctr" defTabSz="914400" rtl="0" eaLnBrk="1" fontAlgn="ctr" latinLnBrk="0" hangingPunct="1">
                        <a:lnSpc>
                          <a:spcPct val="100000"/>
                        </a:lnSpc>
                        <a:spcBef>
                          <a:spcPct val="0"/>
                        </a:spcBef>
                        <a:spcAft>
                          <a:spcPct val="0"/>
                        </a:spcAft>
                        <a:buClrTx/>
                        <a:buSzTx/>
                        <a:buFont typeface="Wingdings" pitchFamily="2" charset="2"/>
                        <a:buNone/>
                        <a:tabLst/>
                      </a:pPr>
                      <a:r>
                        <a:rPr kumimoji="0" lang="zh-CN" altLang="en-US" sz="1200" b="1" i="0" u="none" strike="noStrike" cap="none" normalizeH="0" baseline="0" dirty="0" smtClean="0">
                          <a:ln>
                            <a:noFill/>
                          </a:ln>
                          <a:solidFill>
                            <a:srgbClr val="000000"/>
                          </a:solidFill>
                          <a:effectLst/>
                          <a:latin typeface="宋体" pitchFamily="2" charset="-122"/>
                          <a:ea typeface="黑体" pitchFamily="2" charset="-122"/>
                        </a:rPr>
                        <a:t>售罄</a:t>
                      </a:r>
                      <a:endParaRPr kumimoji="0" lang="zh-CN" altLang="en-US" sz="1200" b="1" i="0" u="none" strike="noStrike" cap="none" normalizeH="0" baseline="0" dirty="0" smtClean="0">
                        <a:ln>
                          <a:noFill/>
                        </a:ln>
                        <a:solidFill>
                          <a:srgbClr val="000000"/>
                        </a:solidFill>
                        <a:effectLst/>
                        <a:latin typeface="Haettenschweiler" pitchFamily="34" charset="0"/>
                        <a:ea typeface="黑体" pitchFamily="2" charset="-122"/>
                      </a:endParaRPr>
                    </a:p>
                  </a:txBody>
                  <a:tcPr anchor="ctr" horzOverflow="overflow">
                    <a:lnL>
                      <a:noFill/>
                    </a:lnL>
                    <a:lnR>
                      <a:noFill/>
                    </a:lnR>
                    <a:lnT>
                      <a:noFill/>
                    </a:lnT>
                    <a:lnB>
                      <a:noFill/>
                    </a:lnB>
                    <a:lnTlToBr>
                      <a:noFill/>
                    </a:lnTlToBr>
                    <a:lnBlToTr>
                      <a:noFill/>
                    </a:lnBlToTr>
                    <a:solidFill>
                      <a:srgbClr val="808000"/>
                    </a:solidFill>
                  </a:tcPr>
                </a:tc>
              </a:tr>
            </a:tbl>
          </a:graphicData>
        </a:graphic>
      </p:graphicFrame>
    </p:spTree>
    <p:extLst>
      <p:ext uri="{BB962C8B-B14F-4D97-AF65-F5344CB8AC3E}">
        <p14:creationId xmlns:p14="http://schemas.microsoft.com/office/powerpoint/2010/main" xmlns="" val="384414020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灯片编号占位符 3"/>
          <p:cNvSpPr txBox="1">
            <a:spLocks noGrp="1"/>
          </p:cNvSpPr>
          <p:nvPr/>
        </p:nvSpPr>
        <p:spPr bwMode="auto">
          <a:xfrm>
            <a:off x="7380288" y="6453188"/>
            <a:ext cx="1341437" cy="260350"/>
          </a:xfrm>
          <a:prstGeom prst="rect">
            <a:avLst/>
          </a:prstGeom>
          <a:noFill/>
          <a:ln w="9525">
            <a:noFill/>
            <a:miter lim="800000"/>
            <a:headEnd/>
            <a:tailEnd/>
          </a:ln>
        </p:spPr>
        <p:txBody>
          <a:bodyPr/>
          <a:lstStyle/>
          <a:p>
            <a:pPr algn="r"/>
            <a:fld id="{CADAC368-279C-4EFC-9B9E-B2B7A6AA1F4B}" type="slidenum">
              <a:rPr lang="zh-CN" altLang="en-US" sz="1400">
                <a:solidFill>
                  <a:schemeClr val="tx1"/>
                </a:solidFill>
                <a:latin typeface="Haettenschweiler" pitchFamily="34" charset="0"/>
              </a:rPr>
              <a:pPr algn="r"/>
              <a:t>37</a:t>
            </a:fld>
            <a:endParaRPr lang="en-US" altLang="zh-CN" sz="1400">
              <a:solidFill>
                <a:schemeClr val="tx1"/>
              </a:solidFill>
              <a:latin typeface="Haettenschweiler" pitchFamily="34" charset="0"/>
            </a:endParaRPr>
          </a:p>
        </p:txBody>
      </p:sp>
      <p:sp>
        <p:nvSpPr>
          <p:cNvPr id="52" name="Rectangle 5"/>
          <p:cNvSpPr>
            <a:spLocks noChangeArrowheads="1"/>
          </p:cNvSpPr>
          <p:nvPr/>
        </p:nvSpPr>
        <p:spPr bwMode="auto">
          <a:xfrm>
            <a:off x="0" y="-1079"/>
            <a:ext cx="3203575" cy="503238"/>
          </a:xfrm>
          <a:prstGeom prst="rect">
            <a:avLst/>
          </a:prstGeom>
          <a:solidFill>
            <a:srgbClr val="A50021"/>
          </a:solidFill>
          <a:ln w="9525">
            <a:noFill/>
            <a:miter lim="800000"/>
            <a:headEnd/>
            <a:tailEnd/>
          </a:ln>
        </p:spPr>
        <p:txBody>
          <a:bodyPr anchor="ctr" anchorCtr="1"/>
          <a:lstStyle/>
          <a:p>
            <a:pPr algn="ctr"/>
            <a:r>
              <a:rPr lang="zh-CN" altLang="en-US" b="1">
                <a:solidFill>
                  <a:schemeClr val="bg1"/>
                </a:solidFill>
                <a:latin typeface="Arial" charset="0"/>
                <a:ea typeface="黑体" pitchFamily="2" charset="-122"/>
              </a:rPr>
              <a:t>一周市场新开</a:t>
            </a:r>
            <a:r>
              <a:rPr lang="en-US" altLang="zh-CN" b="1">
                <a:solidFill>
                  <a:schemeClr val="bg1"/>
                </a:solidFill>
                <a:latin typeface="Arial" charset="0"/>
                <a:ea typeface="黑体" pitchFamily="2" charset="-122"/>
              </a:rPr>
              <a:t>(</a:t>
            </a:r>
            <a:r>
              <a:rPr lang="zh-CN" altLang="en-US" b="1">
                <a:solidFill>
                  <a:schemeClr val="bg1"/>
                </a:solidFill>
                <a:latin typeface="Arial" charset="0"/>
                <a:ea typeface="黑体" pitchFamily="2" charset="-122"/>
              </a:rPr>
              <a:t>加推</a:t>
            </a:r>
            <a:r>
              <a:rPr lang="en-US" altLang="zh-CN" b="1">
                <a:solidFill>
                  <a:schemeClr val="bg1"/>
                </a:solidFill>
                <a:latin typeface="Arial" charset="0"/>
                <a:ea typeface="黑体" pitchFamily="2" charset="-122"/>
              </a:rPr>
              <a:t>)</a:t>
            </a:r>
            <a:r>
              <a:rPr lang="zh-CN" altLang="en-US" b="1">
                <a:solidFill>
                  <a:schemeClr val="bg1"/>
                </a:solidFill>
                <a:latin typeface="Arial" charset="0"/>
                <a:ea typeface="黑体" pitchFamily="2" charset="-122"/>
              </a:rPr>
              <a:t>项目情况</a:t>
            </a:r>
          </a:p>
        </p:txBody>
      </p:sp>
      <p:pic>
        <p:nvPicPr>
          <p:cNvPr id="4" name="图片 3"/>
          <p:cNvPicPr>
            <a:picLocks noChangeAspect="1"/>
          </p:cNvPicPr>
          <p:nvPr/>
        </p:nvPicPr>
        <p:blipFill>
          <a:blip r:embed="rId2"/>
          <a:stretch>
            <a:fillRect/>
          </a:stretch>
        </p:blipFill>
        <p:spPr>
          <a:xfrm>
            <a:off x="48419" y="1196752"/>
            <a:ext cx="9048750" cy="4857750"/>
          </a:xfrm>
          <a:prstGeom prst="rect">
            <a:avLst/>
          </a:prstGeom>
        </p:spPr>
      </p:pic>
    </p:spTree>
    <p:extLst>
      <p:ext uri="{BB962C8B-B14F-4D97-AF65-F5344CB8AC3E}">
        <p14:creationId xmlns:p14="http://schemas.microsoft.com/office/powerpoint/2010/main" xmlns="" val="361095935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a:spLocks noChangeArrowheads="1"/>
          </p:cNvSpPr>
          <p:nvPr/>
        </p:nvSpPr>
        <p:spPr bwMode="auto">
          <a:xfrm>
            <a:off x="1763713" y="779463"/>
            <a:ext cx="5689600" cy="561975"/>
          </a:xfrm>
          <a:prstGeom prst="rect">
            <a:avLst/>
          </a:prstGeom>
          <a:noFill/>
          <a:ln w="9525">
            <a:noFill/>
            <a:miter lim="800000"/>
            <a:headEnd/>
            <a:tailEnd/>
          </a:ln>
        </p:spPr>
        <p:txBody>
          <a:bodyPr anchor="ctr"/>
          <a:lstStyle/>
          <a:p>
            <a:pPr algn="ctr"/>
            <a:r>
              <a:rPr lang="zh-CN" altLang="en-US" sz="2000" b="1" dirty="0" smtClean="0">
                <a:solidFill>
                  <a:srgbClr val="993300"/>
                </a:solidFill>
                <a:ea typeface="黑体" pitchFamily="2" charset="-122"/>
              </a:rPr>
              <a:t>重点楼盘开盘情况</a:t>
            </a:r>
            <a:r>
              <a:rPr lang="en-US" altLang="zh-CN" sz="2000" b="1" dirty="0" smtClean="0">
                <a:solidFill>
                  <a:srgbClr val="993300"/>
                </a:solidFill>
                <a:latin typeface="宋体" pitchFamily="2" charset="-122"/>
                <a:ea typeface="黑体" pitchFamily="2" charset="-122"/>
              </a:rPr>
              <a:t>——</a:t>
            </a:r>
            <a:r>
              <a:rPr lang="zh-CN" altLang="en-US" sz="2000" b="1" dirty="0">
                <a:solidFill>
                  <a:srgbClr val="993300"/>
                </a:solidFill>
                <a:latin typeface="宋体" pitchFamily="2" charset="-122"/>
                <a:ea typeface="黑体" pitchFamily="2" charset="-122"/>
              </a:rPr>
              <a:t>中庚城</a:t>
            </a:r>
          </a:p>
        </p:txBody>
      </p:sp>
      <p:sp>
        <p:nvSpPr>
          <p:cNvPr id="5" name="灯片编号占位符 3"/>
          <p:cNvSpPr txBox="1">
            <a:spLocks noGrp="1"/>
          </p:cNvSpPr>
          <p:nvPr/>
        </p:nvSpPr>
        <p:spPr bwMode="auto">
          <a:xfrm>
            <a:off x="7380288" y="6453188"/>
            <a:ext cx="1341437" cy="260350"/>
          </a:xfrm>
          <a:prstGeom prst="rect">
            <a:avLst/>
          </a:prstGeom>
          <a:noFill/>
          <a:ln w="9525">
            <a:noFill/>
            <a:miter lim="800000"/>
            <a:headEnd/>
            <a:tailEnd/>
          </a:ln>
        </p:spPr>
        <p:txBody>
          <a:bodyPr/>
          <a:lstStyle/>
          <a:p>
            <a:pPr algn="r"/>
            <a:fld id="{CADAC368-279C-4EFC-9B9E-B2B7A6AA1F4B}" type="slidenum">
              <a:rPr lang="zh-CN" altLang="en-US" sz="1400">
                <a:solidFill>
                  <a:schemeClr val="tx1"/>
                </a:solidFill>
                <a:latin typeface="Haettenschweiler" pitchFamily="34" charset="0"/>
              </a:rPr>
              <a:pPr algn="r"/>
              <a:t>38</a:t>
            </a:fld>
            <a:endParaRPr lang="en-US" altLang="zh-CN" sz="1400">
              <a:solidFill>
                <a:schemeClr val="tx1"/>
              </a:solidFill>
              <a:latin typeface="Haettenschweiler" pitchFamily="34" charset="0"/>
            </a:endParaRPr>
          </a:p>
        </p:txBody>
      </p:sp>
      <p:sp>
        <p:nvSpPr>
          <p:cNvPr id="7" name="Rectangle 5"/>
          <p:cNvSpPr>
            <a:spLocks noChangeArrowheads="1"/>
          </p:cNvSpPr>
          <p:nvPr/>
        </p:nvSpPr>
        <p:spPr bwMode="auto">
          <a:xfrm>
            <a:off x="0" y="-12935"/>
            <a:ext cx="3203575" cy="503238"/>
          </a:xfrm>
          <a:prstGeom prst="rect">
            <a:avLst/>
          </a:prstGeom>
          <a:solidFill>
            <a:srgbClr val="A50021"/>
          </a:solidFill>
          <a:ln w="9525">
            <a:noFill/>
            <a:miter lim="800000"/>
            <a:headEnd/>
            <a:tailEnd/>
          </a:ln>
        </p:spPr>
        <p:txBody>
          <a:bodyPr anchor="ctr" anchorCtr="1"/>
          <a:lstStyle/>
          <a:p>
            <a:pPr algn="ctr"/>
            <a:r>
              <a:rPr lang="zh-CN" altLang="en-US" b="1">
                <a:solidFill>
                  <a:schemeClr val="bg1"/>
                </a:solidFill>
                <a:latin typeface="Arial" charset="0"/>
                <a:ea typeface="黑体" pitchFamily="2" charset="-122"/>
              </a:rPr>
              <a:t>一周市场新开</a:t>
            </a:r>
            <a:r>
              <a:rPr lang="en-US" altLang="zh-CN" b="1">
                <a:solidFill>
                  <a:schemeClr val="bg1"/>
                </a:solidFill>
                <a:latin typeface="Arial" charset="0"/>
                <a:ea typeface="黑体" pitchFamily="2" charset="-122"/>
              </a:rPr>
              <a:t>(</a:t>
            </a:r>
            <a:r>
              <a:rPr lang="zh-CN" altLang="en-US" b="1">
                <a:solidFill>
                  <a:schemeClr val="bg1"/>
                </a:solidFill>
                <a:latin typeface="Arial" charset="0"/>
                <a:ea typeface="黑体" pitchFamily="2" charset="-122"/>
              </a:rPr>
              <a:t>加推</a:t>
            </a:r>
            <a:r>
              <a:rPr lang="en-US" altLang="zh-CN" b="1">
                <a:solidFill>
                  <a:schemeClr val="bg1"/>
                </a:solidFill>
                <a:latin typeface="Arial" charset="0"/>
                <a:ea typeface="黑体" pitchFamily="2" charset="-122"/>
              </a:rPr>
              <a:t>)</a:t>
            </a:r>
            <a:r>
              <a:rPr lang="zh-CN" altLang="en-US" b="1">
                <a:solidFill>
                  <a:schemeClr val="bg1"/>
                </a:solidFill>
                <a:latin typeface="Arial" charset="0"/>
                <a:ea typeface="黑体" pitchFamily="2" charset="-122"/>
              </a:rPr>
              <a:t>项目情况</a:t>
            </a:r>
          </a:p>
        </p:txBody>
      </p:sp>
      <p:pic>
        <p:nvPicPr>
          <p:cNvPr id="8" name="图片 7"/>
          <p:cNvPicPr>
            <a:picLocks noChangeAspect="1"/>
          </p:cNvPicPr>
          <p:nvPr/>
        </p:nvPicPr>
        <p:blipFill>
          <a:blip r:embed="rId2"/>
          <a:stretch>
            <a:fillRect/>
          </a:stretch>
        </p:blipFill>
        <p:spPr>
          <a:xfrm>
            <a:off x="438944" y="1416521"/>
            <a:ext cx="8267700" cy="4676775"/>
          </a:xfrm>
          <a:prstGeom prst="rect">
            <a:avLst/>
          </a:prstGeom>
        </p:spPr>
      </p:pic>
    </p:spTree>
    <p:extLst>
      <p:ext uri="{BB962C8B-B14F-4D97-AF65-F5344CB8AC3E}">
        <p14:creationId xmlns:p14="http://schemas.microsoft.com/office/powerpoint/2010/main" xmlns="" val="148306142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灯片编号占位符 3"/>
          <p:cNvSpPr txBox="1">
            <a:spLocks noGrp="1"/>
          </p:cNvSpPr>
          <p:nvPr/>
        </p:nvSpPr>
        <p:spPr bwMode="auto">
          <a:xfrm>
            <a:off x="7380288" y="6453188"/>
            <a:ext cx="1341437" cy="260350"/>
          </a:xfrm>
          <a:prstGeom prst="rect">
            <a:avLst/>
          </a:prstGeom>
          <a:noFill/>
          <a:ln w="9525">
            <a:noFill/>
            <a:miter lim="800000"/>
            <a:headEnd/>
            <a:tailEnd/>
          </a:ln>
        </p:spPr>
        <p:txBody>
          <a:bodyPr/>
          <a:lstStyle/>
          <a:p>
            <a:pPr algn="r"/>
            <a:fld id="{CADAC368-279C-4EFC-9B9E-B2B7A6AA1F4B}" type="slidenum">
              <a:rPr lang="zh-CN" altLang="en-US" sz="1400">
                <a:solidFill>
                  <a:schemeClr val="tx1"/>
                </a:solidFill>
                <a:latin typeface="Haettenschweiler" pitchFamily="34" charset="0"/>
              </a:rPr>
              <a:pPr algn="r"/>
              <a:t>39</a:t>
            </a:fld>
            <a:endParaRPr lang="en-US" altLang="zh-CN" sz="1400">
              <a:solidFill>
                <a:schemeClr val="tx1"/>
              </a:solidFill>
              <a:latin typeface="Haettenschweiler" pitchFamily="34" charset="0"/>
            </a:endParaRPr>
          </a:p>
        </p:txBody>
      </p:sp>
      <p:sp>
        <p:nvSpPr>
          <p:cNvPr id="52" name="Rectangle 5"/>
          <p:cNvSpPr>
            <a:spLocks noChangeArrowheads="1"/>
          </p:cNvSpPr>
          <p:nvPr/>
        </p:nvSpPr>
        <p:spPr bwMode="auto">
          <a:xfrm>
            <a:off x="0" y="-10497"/>
            <a:ext cx="3203575" cy="503238"/>
          </a:xfrm>
          <a:prstGeom prst="rect">
            <a:avLst/>
          </a:prstGeom>
          <a:solidFill>
            <a:srgbClr val="A50021"/>
          </a:solidFill>
          <a:ln w="9525">
            <a:noFill/>
            <a:miter lim="800000"/>
            <a:headEnd/>
            <a:tailEnd/>
          </a:ln>
        </p:spPr>
        <p:txBody>
          <a:bodyPr anchor="ctr" anchorCtr="1"/>
          <a:lstStyle/>
          <a:p>
            <a:pPr algn="ctr"/>
            <a:r>
              <a:rPr lang="zh-CN" altLang="en-US" b="1" dirty="0">
                <a:solidFill>
                  <a:schemeClr val="bg1"/>
                </a:solidFill>
                <a:latin typeface="Arial" charset="0"/>
                <a:ea typeface="黑体" pitchFamily="2" charset="-122"/>
              </a:rPr>
              <a:t>一周市场新开</a:t>
            </a:r>
            <a:r>
              <a:rPr lang="en-US" altLang="zh-CN" b="1" dirty="0">
                <a:solidFill>
                  <a:schemeClr val="bg1"/>
                </a:solidFill>
                <a:latin typeface="Arial" charset="0"/>
                <a:ea typeface="黑体" pitchFamily="2" charset="-122"/>
              </a:rPr>
              <a:t>(</a:t>
            </a:r>
            <a:r>
              <a:rPr lang="zh-CN" altLang="en-US" b="1" dirty="0">
                <a:solidFill>
                  <a:schemeClr val="bg1"/>
                </a:solidFill>
                <a:latin typeface="Arial" charset="0"/>
                <a:ea typeface="黑体" pitchFamily="2" charset="-122"/>
              </a:rPr>
              <a:t>加推</a:t>
            </a:r>
            <a:r>
              <a:rPr lang="en-US" altLang="zh-CN" b="1" dirty="0">
                <a:solidFill>
                  <a:schemeClr val="bg1"/>
                </a:solidFill>
                <a:latin typeface="Arial" charset="0"/>
                <a:ea typeface="黑体" pitchFamily="2" charset="-122"/>
              </a:rPr>
              <a:t>)</a:t>
            </a:r>
            <a:r>
              <a:rPr lang="zh-CN" altLang="en-US" b="1" dirty="0">
                <a:solidFill>
                  <a:schemeClr val="bg1"/>
                </a:solidFill>
                <a:latin typeface="Arial" charset="0"/>
                <a:ea typeface="黑体" pitchFamily="2" charset="-122"/>
              </a:rPr>
              <a:t>项目情况</a:t>
            </a:r>
          </a:p>
        </p:txBody>
      </p:sp>
      <p:graphicFrame>
        <p:nvGraphicFramePr>
          <p:cNvPr id="16" name="Group 62"/>
          <p:cNvGraphicFramePr>
            <a:graphicFrameLocks noGrp="1"/>
          </p:cNvGraphicFramePr>
          <p:nvPr>
            <p:extLst>
              <p:ext uri="{D42A27DB-BD31-4B8C-83A1-F6EECF244321}">
                <p14:modId xmlns:p14="http://schemas.microsoft.com/office/powerpoint/2010/main" xmlns="" val="65205775"/>
              </p:ext>
            </p:extLst>
          </p:nvPr>
        </p:nvGraphicFramePr>
        <p:xfrm>
          <a:off x="6483350" y="2832493"/>
          <a:ext cx="685800" cy="1141414"/>
        </p:xfrm>
        <a:graphic>
          <a:graphicData uri="http://schemas.openxmlformats.org/drawingml/2006/table">
            <a:tbl>
              <a:tblPr/>
              <a:tblGrid>
                <a:gridCol w="685800"/>
              </a:tblGrid>
              <a:tr h="274638">
                <a:tc>
                  <a:txBody>
                    <a:bodyPr/>
                    <a:lstStyle/>
                    <a:p>
                      <a:pPr marL="0" marR="0" lvl="0" indent="0" algn="ctr" defTabSz="914400" rtl="0" eaLnBrk="1" fontAlgn="ctr" latinLnBrk="0" hangingPunct="1">
                        <a:lnSpc>
                          <a:spcPct val="100000"/>
                        </a:lnSpc>
                        <a:spcBef>
                          <a:spcPct val="0"/>
                        </a:spcBef>
                        <a:spcAft>
                          <a:spcPct val="0"/>
                        </a:spcAft>
                        <a:buClrTx/>
                        <a:buSzTx/>
                        <a:buFont typeface="Wingdings" pitchFamily="2" charset="2"/>
                        <a:buNone/>
                        <a:tabLst/>
                      </a:pPr>
                      <a:r>
                        <a:rPr kumimoji="0" lang="zh-CN" altLang="en-US" sz="1200" b="1" i="0" u="none" strike="noStrike" cap="none" normalizeH="0" baseline="0" dirty="0" smtClean="0">
                          <a:ln>
                            <a:noFill/>
                          </a:ln>
                          <a:solidFill>
                            <a:srgbClr val="000000"/>
                          </a:solidFill>
                          <a:effectLst/>
                          <a:latin typeface="宋体" pitchFamily="2" charset="-122"/>
                          <a:ea typeface="黑体" pitchFamily="2" charset="-122"/>
                        </a:rPr>
                        <a:t>新推</a:t>
                      </a:r>
                      <a:endParaRPr kumimoji="0" lang="zh-CN" altLang="en-US" sz="1200" b="1" i="0" u="none" strike="noStrike" cap="none" normalizeH="0" baseline="0" dirty="0" smtClean="0">
                        <a:ln>
                          <a:noFill/>
                        </a:ln>
                        <a:solidFill>
                          <a:srgbClr val="000000"/>
                        </a:solidFill>
                        <a:effectLst/>
                        <a:latin typeface="Haettenschweiler" pitchFamily="34" charset="0"/>
                        <a:ea typeface="黑体" pitchFamily="2" charset="-122"/>
                      </a:endParaRPr>
                    </a:p>
                  </a:txBody>
                  <a:tcPr anchor="ctr" horzOverflow="overflow">
                    <a:lnL>
                      <a:noFill/>
                    </a:lnL>
                    <a:lnR>
                      <a:noFill/>
                    </a:lnR>
                    <a:lnT>
                      <a:noFill/>
                    </a:lnT>
                    <a:lnB>
                      <a:noFill/>
                    </a:lnB>
                    <a:lnTlToBr>
                      <a:noFill/>
                    </a:lnTlToBr>
                    <a:lnBlToTr>
                      <a:noFill/>
                    </a:lnBlToTr>
                    <a:solidFill>
                      <a:srgbClr val="FF00FF"/>
                    </a:solidFill>
                  </a:tcPr>
                </a:tc>
              </a:tr>
              <a:tr h="290513">
                <a:tc>
                  <a:txBody>
                    <a:bodyPr/>
                    <a:lstStyle/>
                    <a:p>
                      <a:pPr marL="0" marR="0" lvl="0" indent="0" algn="ctr" defTabSz="914400" rtl="0" eaLnBrk="1" fontAlgn="ctr" latinLnBrk="0" hangingPunct="1">
                        <a:lnSpc>
                          <a:spcPct val="100000"/>
                        </a:lnSpc>
                        <a:spcBef>
                          <a:spcPct val="0"/>
                        </a:spcBef>
                        <a:spcAft>
                          <a:spcPct val="0"/>
                        </a:spcAft>
                        <a:buClrTx/>
                        <a:buSzTx/>
                        <a:buFont typeface="Wingdings" pitchFamily="2" charset="2"/>
                        <a:buNone/>
                        <a:tabLst/>
                      </a:pPr>
                      <a:r>
                        <a:rPr kumimoji="0" lang="zh-CN" altLang="en-US" sz="1200" b="1" i="0" u="none" strike="noStrike" cap="none" normalizeH="0" baseline="0" smtClean="0">
                          <a:ln>
                            <a:noFill/>
                          </a:ln>
                          <a:solidFill>
                            <a:srgbClr val="000000"/>
                          </a:solidFill>
                          <a:effectLst/>
                          <a:latin typeface="宋体" pitchFamily="2" charset="-122"/>
                          <a:ea typeface="黑体" pitchFamily="2" charset="-122"/>
                        </a:rPr>
                        <a:t>在售</a:t>
                      </a:r>
                      <a:endParaRPr kumimoji="0" lang="zh-CN" altLang="en-US" sz="1200" b="1" i="0" u="none" strike="noStrike" cap="none" normalizeH="0" baseline="0" smtClean="0">
                        <a:ln>
                          <a:noFill/>
                        </a:ln>
                        <a:solidFill>
                          <a:srgbClr val="000000"/>
                        </a:solidFill>
                        <a:effectLst/>
                        <a:latin typeface="Haettenschweiler" pitchFamily="34" charset="0"/>
                        <a:ea typeface="黑体" pitchFamily="2" charset="-122"/>
                      </a:endParaRPr>
                    </a:p>
                  </a:txBody>
                  <a:tcPr anchor="ctr" horzOverflow="overflow">
                    <a:lnL>
                      <a:noFill/>
                    </a:lnL>
                    <a:lnR>
                      <a:noFill/>
                    </a:lnR>
                    <a:lnT>
                      <a:noFill/>
                    </a:lnT>
                    <a:lnB>
                      <a:noFill/>
                    </a:lnB>
                    <a:lnTlToBr>
                      <a:noFill/>
                    </a:lnTlToBr>
                    <a:lnBlToTr>
                      <a:noFill/>
                    </a:lnBlToTr>
                    <a:solidFill>
                      <a:srgbClr val="FF0000"/>
                    </a:solidFill>
                  </a:tcPr>
                </a:tc>
              </a:tr>
              <a:tr h="285750">
                <a:tc>
                  <a:txBody>
                    <a:bodyPr/>
                    <a:lstStyle/>
                    <a:p>
                      <a:pPr marL="0" marR="0" lvl="0" indent="0" algn="ctr" defTabSz="914400" rtl="0" eaLnBrk="1" fontAlgn="ctr" latinLnBrk="0" hangingPunct="1">
                        <a:lnSpc>
                          <a:spcPct val="100000"/>
                        </a:lnSpc>
                        <a:spcBef>
                          <a:spcPct val="0"/>
                        </a:spcBef>
                        <a:spcAft>
                          <a:spcPct val="0"/>
                        </a:spcAft>
                        <a:buClrTx/>
                        <a:buSzTx/>
                        <a:buFont typeface="Wingdings" pitchFamily="2" charset="2"/>
                        <a:buNone/>
                        <a:tabLst/>
                      </a:pPr>
                      <a:r>
                        <a:rPr kumimoji="0" lang="zh-CN" altLang="en-US" sz="1200" b="1" i="0" u="none" strike="noStrike" cap="none" normalizeH="0" baseline="0" smtClean="0">
                          <a:ln>
                            <a:noFill/>
                          </a:ln>
                          <a:solidFill>
                            <a:srgbClr val="000000"/>
                          </a:solidFill>
                          <a:effectLst/>
                          <a:latin typeface="宋体" pitchFamily="2" charset="-122"/>
                          <a:ea typeface="黑体" pitchFamily="2" charset="-122"/>
                        </a:rPr>
                        <a:t>未售</a:t>
                      </a:r>
                      <a:endParaRPr kumimoji="0" lang="zh-CN" altLang="en-US" sz="1200" b="1" i="0" u="none" strike="noStrike" cap="none" normalizeH="0" baseline="0" smtClean="0">
                        <a:ln>
                          <a:noFill/>
                        </a:ln>
                        <a:solidFill>
                          <a:srgbClr val="000000"/>
                        </a:solidFill>
                        <a:effectLst/>
                        <a:latin typeface="Haettenschweiler" pitchFamily="34" charset="0"/>
                        <a:ea typeface="黑体" pitchFamily="2" charset="-122"/>
                      </a:endParaRPr>
                    </a:p>
                  </a:txBody>
                  <a:tcPr anchor="ctr" horzOverflow="overflow">
                    <a:lnL>
                      <a:noFill/>
                    </a:lnL>
                    <a:lnR>
                      <a:noFill/>
                    </a:lnR>
                    <a:lnT>
                      <a:noFill/>
                    </a:lnT>
                    <a:lnB>
                      <a:noFill/>
                    </a:lnB>
                    <a:lnTlToBr>
                      <a:noFill/>
                    </a:lnTlToBr>
                    <a:lnBlToTr>
                      <a:noFill/>
                    </a:lnBlToTr>
                    <a:solidFill>
                      <a:srgbClr val="FFCC99"/>
                    </a:solidFill>
                  </a:tcPr>
                </a:tc>
              </a:tr>
              <a:tr h="290513">
                <a:tc>
                  <a:txBody>
                    <a:bodyPr/>
                    <a:lstStyle/>
                    <a:p>
                      <a:pPr marL="0" marR="0" lvl="0" indent="0" algn="ctr" defTabSz="914400" rtl="0" eaLnBrk="1" fontAlgn="ctr" latinLnBrk="0" hangingPunct="1">
                        <a:lnSpc>
                          <a:spcPct val="100000"/>
                        </a:lnSpc>
                        <a:spcBef>
                          <a:spcPct val="0"/>
                        </a:spcBef>
                        <a:spcAft>
                          <a:spcPct val="0"/>
                        </a:spcAft>
                        <a:buClrTx/>
                        <a:buSzTx/>
                        <a:buFont typeface="Wingdings" pitchFamily="2" charset="2"/>
                        <a:buNone/>
                        <a:tabLst/>
                      </a:pPr>
                      <a:r>
                        <a:rPr kumimoji="0" lang="zh-CN" altLang="en-US" sz="1200" b="1" i="0" u="none" strike="noStrike" cap="none" normalizeH="0" baseline="0" smtClean="0">
                          <a:ln>
                            <a:noFill/>
                          </a:ln>
                          <a:solidFill>
                            <a:srgbClr val="000000"/>
                          </a:solidFill>
                          <a:effectLst/>
                          <a:latin typeface="宋体" pitchFamily="2" charset="-122"/>
                          <a:ea typeface="黑体" pitchFamily="2" charset="-122"/>
                        </a:rPr>
                        <a:t>售罄</a:t>
                      </a:r>
                      <a:endParaRPr kumimoji="0" lang="zh-CN" altLang="en-US" sz="1200" b="1" i="0" u="none" strike="noStrike" cap="none" normalizeH="0" baseline="0" smtClean="0">
                        <a:ln>
                          <a:noFill/>
                        </a:ln>
                        <a:solidFill>
                          <a:srgbClr val="000000"/>
                        </a:solidFill>
                        <a:effectLst/>
                        <a:latin typeface="Haettenschweiler" pitchFamily="34" charset="0"/>
                        <a:ea typeface="黑体" pitchFamily="2" charset="-122"/>
                      </a:endParaRPr>
                    </a:p>
                  </a:txBody>
                  <a:tcPr anchor="ctr" horzOverflow="overflow">
                    <a:lnL>
                      <a:noFill/>
                    </a:lnL>
                    <a:lnR>
                      <a:noFill/>
                    </a:lnR>
                    <a:lnT>
                      <a:noFill/>
                    </a:lnT>
                    <a:lnB>
                      <a:noFill/>
                    </a:lnB>
                    <a:lnTlToBr>
                      <a:noFill/>
                    </a:lnTlToBr>
                    <a:lnBlToTr>
                      <a:noFill/>
                    </a:lnBlToTr>
                    <a:solidFill>
                      <a:srgbClr val="808000"/>
                    </a:solidFill>
                  </a:tcPr>
                </a:tc>
              </a:tr>
            </a:tbl>
          </a:graphicData>
        </a:graphic>
      </p:graphicFrame>
      <p:graphicFrame>
        <p:nvGraphicFramePr>
          <p:cNvPr id="17" name="Group 8"/>
          <p:cNvGraphicFramePr>
            <a:graphicFrameLocks noGrp="1"/>
          </p:cNvGraphicFramePr>
          <p:nvPr>
            <p:extLst>
              <p:ext uri="{D42A27DB-BD31-4B8C-83A1-F6EECF244321}">
                <p14:modId xmlns:p14="http://schemas.microsoft.com/office/powerpoint/2010/main" xmlns="" val="4206878445"/>
              </p:ext>
            </p:extLst>
          </p:nvPr>
        </p:nvGraphicFramePr>
        <p:xfrm>
          <a:off x="42863" y="4021530"/>
          <a:ext cx="9040813" cy="2409827"/>
        </p:xfrm>
        <a:graphic>
          <a:graphicData uri="http://schemas.openxmlformats.org/drawingml/2006/table">
            <a:tbl>
              <a:tblPr/>
              <a:tblGrid>
                <a:gridCol w="809560"/>
                <a:gridCol w="822548"/>
                <a:gridCol w="823992"/>
                <a:gridCol w="822548"/>
                <a:gridCol w="823991"/>
                <a:gridCol w="822548"/>
                <a:gridCol w="822548"/>
                <a:gridCol w="825434"/>
                <a:gridCol w="822548"/>
                <a:gridCol w="822548"/>
                <a:gridCol w="822548"/>
              </a:tblGrid>
              <a:tr h="301625">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900" b="0" i="0" u="none" strike="noStrike" cap="none" normalizeH="0" baseline="0" dirty="0" smtClean="0">
                          <a:ln>
                            <a:noFill/>
                          </a:ln>
                          <a:solidFill>
                            <a:schemeClr val="tx1"/>
                          </a:solidFill>
                          <a:effectLst/>
                          <a:latin typeface="宋体" panose="02010600030101010101" pitchFamily="2" charset="-122"/>
                          <a:ea typeface="宋体" panose="02010600030101010101" pitchFamily="2" charset="-122"/>
                          <a:cs typeface="Times New Roman" pitchFamily="18" charset="0"/>
                        </a:rPr>
                        <a:t>加推时间</a:t>
                      </a:r>
                    </a:p>
                  </a:txBody>
                  <a:tcPr marL="0" marR="0" marT="0" marB="0" anchor="ctr" horzOverflow="overflow">
                    <a:lnL w="28575"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900" b="0" i="0" u="none" strike="noStrike" cap="none" normalizeH="0" baseline="0" dirty="0" smtClean="0">
                          <a:ln>
                            <a:noFill/>
                          </a:ln>
                          <a:solidFill>
                            <a:schemeClr val="tx1"/>
                          </a:solidFill>
                          <a:effectLst/>
                          <a:latin typeface="宋体" panose="02010600030101010101" pitchFamily="2" charset="-122"/>
                          <a:ea typeface="宋体" panose="02010600030101010101" pitchFamily="2" charset="-122"/>
                          <a:cs typeface="Times New Roman" pitchFamily="18" charset="0"/>
                        </a:rPr>
                        <a:t>2013</a:t>
                      </a:r>
                      <a:r>
                        <a:rPr kumimoji="0" lang="zh-CN" altLang="en-US" sz="900" b="0" i="0" u="none" strike="noStrike" cap="none" normalizeH="0" baseline="0" dirty="0" smtClean="0">
                          <a:ln>
                            <a:noFill/>
                          </a:ln>
                          <a:solidFill>
                            <a:schemeClr val="tx1"/>
                          </a:solidFill>
                          <a:effectLst/>
                          <a:latin typeface="宋体" panose="02010600030101010101" pitchFamily="2" charset="-122"/>
                          <a:ea typeface="宋体" panose="02010600030101010101" pitchFamily="2" charset="-122"/>
                          <a:cs typeface="Times New Roman" pitchFamily="18" charset="0"/>
                        </a:rPr>
                        <a:t>年</a:t>
                      </a:r>
                      <a:r>
                        <a:rPr kumimoji="0" lang="en-US" altLang="zh-CN" sz="900" b="0" i="0" u="none" strike="noStrike" cap="none" normalizeH="0" baseline="0" dirty="0" smtClean="0">
                          <a:ln>
                            <a:noFill/>
                          </a:ln>
                          <a:solidFill>
                            <a:schemeClr val="tx1"/>
                          </a:solidFill>
                          <a:effectLst/>
                          <a:latin typeface="宋体" panose="02010600030101010101" pitchFamily="2" charset="-122"/>
                          <a:ea typeface="宋体" panose="02010600030101010101" pitchFamily="2" charset="-122"/>
                          <a:cs typeface="Times New Roman" pitchFamily="18" charset="0"/>
                        </a:rPr>
                        <a:t>11</a:t>
                      </a:r>
                      <a:r>
                        <a:rPr kumimoji="0" lang="zh-CN" altLang="en-US" sz="900" b="0" i="0" u="none" strike="noStrike" cap="none" normalizeH="0" baseline="0" dirty="0" smtClean="0">
                          <a:ln>
                            <a:noFill/>
                          </a:ln>
                          <a:solidFill>
                            <a:schemeClr val="tx1"/>
                          </a:solidFill>
                          <a:effectLst/>
                          <a:latin typeface="宋体" panose="02010600030101010101" pitchFamily="2" charset="-122"/>
                          <a:ea typeface="宋体" panose="02010600030101010101" pitchFamily="2" charset="-122"/>
                          <a:cs typeface="Times New Roman" pitchFamily="18" charset="0"/>
                        </a:rPr>
                        <a:t>月</a:t>
                      </a:r>
                      <a:r>
                        <a:rPr kumimoji="0" lang="en-US" altLang="zh-CN" sz="900" b="0" i="0" u="none" strike="noStrike" cap="none" normalizeH="0" baseline="0" dirty="0" smtClean="0">
                          <a:ln>
                            <a:noFill/>
                          </a:ln>
                          <a:solidFill>
                            <a:schemeClr val="tx1"/>
                          </a:solidFill>
                          <a:effectLst/>
                          <a:latin typeface="宋体" panose="02010600030101010101" pitchFamily="2" charset="-122"/>
                          <a:ea typeface="宋体" panose="02010600030101010101" pitchFamily="2" charset="-122"/>
                          <a:cs typeface="Times New Roman" pitchFamily="18" charset="0"/>
                        </a:rPr>
                        <a:t>7</a:t>
                      </a:r>
                      <a:r>
                        <a:rPr kumimoji="0" lang="zh-CN" altLang="en-US" sz="900" b="0" i="0" u="none" strike="noStrike" cap="none" normalizeH="0" baseline="0" dirty="0" smtClean="0">
                          <a:ln>
                            <a:noFill/>
                          </a:ln>
                          <a:solidFill>
                            <a:schemeClr val="tx1"/>
                          </a:solidFill>
                          <a:effectLst/>
                          <a:latin typeface="宋体" panose="02010600030101010101" pitchFamily="2" charset="-122"/>
                          <a:ea typeface="宋体" panose="02010600030101010101" pitchFamily="2" charset="-122"/>
                          <a:cs typeface="Times New Roman" pitchFamily="18" charset="0"/>
                        </a:rPr>
                        <a:t>日</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900" b="0" i="0" u="none" strike="noStrike" cap="none" normalizeH="0" baseline="0" smtClean="0">
                          <a:ln>
                            <a:noFill/>
                          </a:ln>
                          <a:solidFill>
                            <a:schemeClr val="tx1"/>
                          </a:solidFill>
                          <a:effectLst/>
                          <a:latin typeface="宋体" panose="02010600030101010101" pitchFamily="2" charset="-122"/>
                          <a:ea typeface="宋体" panose="02010600030101010101" pitchFamily="2" charset="-122"/>
                          <a:cs typeface="Times New Roman" pitchFamily="18" charset="0"/>
                        </a:rPr>
                        <a:t>2013</a:t>
                      </a:r>
                      <a:r>
                        <a:rPr kumimoji="0" lang="zh-CN" altLang="en-US" sz="900" b="0" i="0" u="none" strike="noStrike" cap="none" normalizeH="0" baseline="0" smtClean="0">
                          <a:ln>
                            <a:noFill/>
                          </a:ln>
                          <a:solidFill>
                            <a:schemeClr val="tx1"/>
                          </a:solidFill>
                          <a:effectLst/>
                          <a:latin typeface="宋体" panose="02010600030101010101" pitchFamily="2" charset="-122"/>
                          <a:ea typeface="宋体" panose="02010600030101010101" pitchFamily="2" charset="-122"/>
                          <a:cs typeface="Times New Roman" pitchFamily="18" charset="0"/>
                        </a:rPr>
                        <a:t>年</a:t>
                      </a:r>
                      <a:r>
                        <a:rPr kumimoji="0" lang="en-US" altLang="zh-CN" sz="900" b="0" i="0" u="none" strike="noStrike" cap="none" normalizeH="0" baseline="0" smtClean="0">
                          <a:ln>
                            <a:noFill/>
                          </a:ln>
                          <a:solidFill>
                            <a:schemeClr val="tx1"/>
                          </a:solidFill>
                          <a:effectLst/>
                          <a:latin typeface="宋体" panose="02010600030101010101" pitchFamily="2" charset="-122"/>
                          <a:ea typeface="宋体" panose="02010600030101010101" pitchFamily="2" charset="-122"/>
                          <a:cs typeface="Times New Roman" pitchFamily="18" charset="0"/>
                        </a:rPr>
                        <a:t>12</a:t>
                      </a:r>
                      <a:r>
                        <a:rPr kumimoji="0" lang="zh-CN" altLang="en-US" sz="900" b="0" i="0" u="none" strike="noStrike" cap="none" normalizeH="0" baseline="0" smtClean="0">
                          <a:ln>
                            <a:noFill/>
                          </a:ln>
                          <a:solidFill>
                            <a:schemeClr val="tx1"/>
                          </a:solidFill>
                          <a:effectLst/>
                          <a:latin typeface="宋体" panose="02010600030101010101" pitchFamily="2" charset="-122"/>
                          <a:ea typeface="宋体" panose="02010600030101010101" pitchFamily="2" charset="-122"/>
                          <a:cs typeface="Times New Roman" pitchFamily="18" charset="0"/>
                        </a:rPr>
                        <a:t>月</a:t>
                      </a:r>
                      <a:r>
                        <a:rPr kumimoji="0" lang="en-US" altLang="zh-CN" sz="900" b="0" i="0" u="none" strike="noStrike" cap="none" normalizeH="0" baseline="0" smtClean="0">
                          <a:ln>
                            <a:noFill/>
                          </a:ln>
                          <a:solidFill>
                            <a:schemeClr val="tx1"/>
                          </a:solidFill>
                          <a:effectLst/>
                          <a:latin typeface="宋体" panose="02010600030101010101" pitchFamily="2" charset="-122"/>
                          <a:ea typeface="宋体" panose="02010600030101010101" pitchFamily="2" charset="-122"/>
                          <a:cs typeface="Times New Roman" pitchFamily="18" charset="0"/>
                        </a:rPr>
                        <a:t>28</a:t>
                      </a:r>
                      <a:r>
                        <a:rPr kumimoji="0" lang="zh-CN" altLang="en-US" sz="900" b="0" i="0" u="none" strike="noStrike" cap="none" normalizeH="0" baseline="0" smtClean="0">
                          <a:ln>
                            <a:noFill/>
                          </a:ln>
                          <a:solidFill>
                            <a:schemeClr val="tx1"/>
                          </a:solidFill>
                          <a:effectLst/>
                          <a:latin typeface="宋体" panose="02010600030101010101" pitchFamily="2" charset="-122"/>
                          <a:ea typeface="宋体" panose="02010600030101010101" pitchFamily="2" charset="-122"/>
                          <a:cs typeface="Times New Roman" pitchFamily="18" charset="0"/>
                        </a:rPr>
                        <a:t>日</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900" b="0" i="0" u="none" strike="noStrike" cap="none" normalizeH="0" baseline="0" smtClean="0">
                          <a:ln>
                            <a:noFill/>
                          </a:ln>
                          <a:solidFill>
                            <a:schemeClr val="tx1"/>
                          </a:solidFill>
                          <a:effectLst/>
                          <a:latin typeface="宋体" panose="02010600030101010101" pitchFamily="2" charset="-122"/>
                          <a:ea typeface="宋体" panose="02010600030101010101" pitchFamily="2" charset="-122"/>
                          <a:cs typeface="Times New Roman" pitchFamily="18" charset="0"/>
                        </a:rPr>
                        <a:t>2014</a:t>
                      </a:r>
                      <a:r>
                        <a:rPr kumimoji="0" lang="zh-CN" altLang="en-US" sz="900" b="0" i="0" u="none" strike="noStrike" cap="none" normalizeH="0" baseline="0" smtClean="0">
                          <a:ln>
                            <a:noFill/>
                          </a:ln>
                          <a:solidFill>
                            <a:schemeClr val="tx1"/>
                          </a:solidFill>
                          <a:effectLst/>
                          <a:latin typeface="宋体" panose="02010600030101010101" pitchFamily="2" charset="-122"/>
                          <a:ea typeface="宋体" panose="02010600030101010101" pitchFamily="2" charset="-122"/>
                          <a:cs typeface="Times New Roman" pitchFamily="18" charset="0"/>
                        </a:rPr>
                        <a:t>年</a:t>
                      </a:r>
                      <a:r>
                        <a:rPr kumimoji="0" lang="en-US" altLang="zh-CN" sz="900" b="0" i="0" u="none" strike="noStrike" cap="none" normalizeH="0" baseline="0" smtClean="0">
                          <a:ln>
                            <a:noFill/>
                          </a:ln>
                          <a:solidFill>
                            <a:schemeClr val="tx1"/>
                          </a:solidFill>
                          <a:effectLst/>
                          <a:latin typeface="宋体" panose="02010600030101010101" pitchFamily="2" charset="-122"/>
                          <a:ea typeface="宋体" panose="02010600030101010101" pitchFamily="2" charset="-122"/>
                          <a:cs typeface="Times New Roman" pitchFamily="18" charset="0"/>
                        </a:rPr>
                        <a:t>3</a:t>
                      </a:r>
                      <a:r>
                        <a:rPr kumimoji="0" lang="zh-CN" altLang="en-US" sz="900" b="0" i="0" u="none" strike="noStrike" cap="none" normalizeH="0" baseline="0" smtClean="0">
                          <a:ln>
                            <a:noFill/>
                          </a:ln>
                          <a:solidFill>
                            <a:schemeClr val="tx1"/>
                          </a:solidFill>
                          <a:effectLst/>
                          <a:latin typeface="宋体" panose="02010600030101010101" pitchFamily="2" charset="-122"/>
                          <a:ea typeface="宋体" panose="02010600030101010101" pitchFamily="2" charset="-122"/>
                          <a:cs typeface="Times New Roman" pitchFamily="18" charset="0"/>
                        </a:rPr>
                        <a:t>月</a:t>
                      </a:r>
                      <a:r>
                        <a:rPr kumimoji="0" lang="en-US" altLang="zh-CN" sz="900" b="0" i="0" u="none" strike="noStrike" cap="none" normalizeH="0" baseline="0" smtClean="0">
                          <a:ln>
                            <a:noFill/>
                          </a:ln>
                          <a:solidFill>
                            <a:schemeClr val="tx1"/>
                          </a:solidFill>
                          <a:effectLst/>
                          <a:latin typeface="宋体" panose="02010600030101010101" pitchFamily="2" charset="-122"/>
                          <a:ea typeface="宋体" panose="02010600030101010101" pitchFamily="2" charset="-122"/>
                          <a:cs typeface="Times New Roman" pitchFamily="18" charset="0"/>
                        </a:rPr>
                        <a:t>22</a:t>
                      </a:r>
                      <a:r>
                        <a:rPr kumimoji="0" lang="zh-CN" altLang="en-US" sz="900" b="0" i="0" u="none" strike="noStrike" cap="none" normalizeH="0" baseline="0" smtClean="0">
                          <a:ln>
                            <a:noFill/>
                          </a:ln>
                          <a:solidFill>
                            <a:schemeClr val="tx1"/>
                          </a:solidFill>
                          <a:effectLst/>
                          <a:latin typeface="宋体" panose="02010600030101010101" pitchFamily="2" charset="-122"/>
                          <a:ea typeface="宋体" panose="02010600030101010101" pitchFamily="2" charset="-122"/>
                          <a:cs typeface="Times New Roman" pitchFamily="18" charset="0"/>
                        </a:rPr>
                        <a:t>日</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900" b="0" i="0" u="none" strike="noStrike" cap="none" normalizeH="0" baseline="0" smtClean="0">
                          <a:ln>
                            <a:noFill/>
                          </a:ln>
                          <a:solidFill>
                            <a:schemeClr val="tx1"/>
                          </a:solidFill>
                          <a:effectLst/>
                          <a:latin typeface="宋体" panose="02010600030101010101" pitchFamily="2" charset="-122"/>
                          <a:ea typeface="宋体" panose="02010600030101010101" pitchFamily="2" charset="-122"/>
                          <a:cs typeface="Times New Roman" pitchFamily="18" charset="0"/>
                        </a:rPr>
                        <a:t>2014</a:t>
                      </a:r>
                      <a:r>
                        <a:rPr kumimoji="0" lang="zh-CN" altLang="en-US" sz="900" b="0" i="0" u="none" strike="noStrike" cap="none" normalizeH="0" baseline="0" smtClean="0">
                          <a:ln>
                            <a:noFill/>
                          </a:ln>
                          <a:solidFill>
                            <a:schemeClr val="tx1"/>
                          </a:solidFill>
                          <a:effectLst/>
                          <a:latin typeface="宋体" panose="02010600030101010101" pitchFamily="2" charset="-122"/>
                          <a:ea typeface="宋体" panose="02010600030101010101" pitchFamily="2" charset="-122"/>
                          <a:cs typeface="Times New Roman" pitchFamily="18" charset="0"/>
                        </a:rPr>
                        <a:t>年</a:t>
                      </a:r>
                      <a:r>
                        <a:rPr kumimoji="0" lang="en-US" altLang="zh-CN" sz="900" b="0" i="0" u="none" strike="noStrike" cap="none" normalizeH="0" baseline="0" smtClean="0">
                          <a:ln>
                            <a:noFill/>
                          </a:ln>
                          <a:solidFill>
                            <a:schemeClr val="tx1"/>
                          </a:solidFill>
                          <a:effectLst/>
                          <a:latin typeface="宋体" panose="02010600030101010101" pitchFamily="2" charset="-122"/>
                          <a:ea typeface="宋体" panose="02010600030101010101" pitchFamily="2" charset="-122"/>
                          <a:cs typeface="Times New Roman" pitchFamily="18" charset="0"/>
                        </a:rPr>
                        <a:t>3</a:t>
                      </a:r>
                      <a:r>
                        <a:rPr kumimoji="0" lang="zh-CN" altLang="en-US" sz="900" b="0" i="0" u="none" strike="noStrike" cap="none" normalizeH="0" baseline="0" smtClean="0">
                          <a:ln>
                            <a:noFill/>
                          </a:ln>
                          <a:solidFill>
                            <a:schemeClr val="tx1"/>
                          </a:solidFill>
                          <a:effectLst/>
                          <a:latin typeface="宋体" panose="02010600030101010101" pitchFamily="2" charset="-122"/>
                          <a:ea typeface="宋体" panose="02010600030101010101" pitchFamily="2" charset="-122"/>
                          <a:cs typeface="Times New Roman" pitchFamily="18" charset="0"/>
                        </a:rPr>
                        <a:t>月</a:t>
                      </a:r>
                      <a:r>
                        <a:rPr kumimoji="0" lang="en-US" altLang="zh-CN" sz="900" b="0" i="0" u="none" strike="noStrike" cap="none" normalizeH="0" baseline="0" smtClean="0">
                          <a:ln>
                            <a:noFill/>
                          </a:ln>
                          <a:solidFill>
                            <a:schemeClr val="tx1"/>
                          </a:solidFill>
                          <a:effectLst/>
                          <a:latin typeface="宋体" panose="02010600030101010101" pitchFamily="2" charset="-122"/>
                          <a:ea typeface="宋体" panose="02010600030101010101" pitchFamily="2" charset="-122"/>
                          <a:cs typeface="Times New Roman" pitchFamily="18" charset="0"/>
                        </a:rPr>
                        <a:t>29</a:t>
                      </a:r>
                      <a:r>
                        <a:rPr kumimoji="0" lang="zh-CN" altLang="en-US" sz="900" b="0" i="0" u="none" strike="noStrike" cap="none" normalizeH="0" baseline="0" smtClean="0">
                          <a:ln>
                            <a:noFill/>
                          </a:ln>
                          <a:solidFill>
                            <a:schemeClr val="tx1"/>
                          </a:solidFill>
                          <a:effectLst/>
                          <a:latin typeface="宋体" panose="02010600030101010101" pitchFamily="2" charset="-122"/>
                          <a:ea typeface="宋体" panose="02010600030101010101" pitchFamily="2" charset="-122"/>
                          <a:cs typeface="Times New Roman" pitchFamily="18" charset="0"/>
                        </a:rPr>
                        <a:t>日</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en-US" sz="900" kern="100">
                          <a:latin typeface="宋体" pitchFamily="2" charset="-122"/>
                          <a:ea typeface="宋体" pitchFamily="2" charset="-122"/>
                          <a:cs typeface="Times New Roman"/>
                        </a:rPr>
                        <a:t>2014</a:t>
                      </a:r>
                      <a:r>
                        <a:rPr lang="zh-CN" sz="900" kern="100">
                          <a:latin typeface="宋体" pitchFamily="2" charset="-122"/>
                          <a:ea typeface="宋体" pitchFamily="2" charset="-122"/>
                          <a:cs typeface="Times New Roman"/>
                        </a:rPr>
                        <a:t>年</a:t>
                      </a:r>
                      <a:r>
                        <a:rPr lang="en-US" sz="900" kern="100">
                          <a:latin typeface="宋体" pitchFamily="2" charset="-122"/>
                          <a:ea typeface="宋体" pitchFamily="2" charset="-122"/>
                          <a:cs typeface="Times New Roman"/>
                        </a:rPr>
                        <a:t>4</a:t>
                      </a:r>
                      <a:r>
                        <a:rPr lang="zh-CN" sz="900" kern="100">
                          <a:latin typeface="宋体" pitchFamily="2" charset="-122"/>
                          <a:ea typeface="宋体" pitchFamily="2" charset="-122"/>
                          <a:cs typeface="Times New Roman"/>
                        </a:rPr>
                        <a:t>月</a:t>
                      </a:r>
                      <a:r>
                        <a:rPr lang="en-US" sz="900" kern="100">
                          <a:latin typeface="宋体" pitchFamily="2" charset="-122"/>
                          <a:ea typeface="宋体" pitchFamily="2" charset="-122"/>
                          <a:cs typeface="Times New Roman"/>
                        </a:rPr>
                        <a:t>19</a:t>
                      </a:r>
                      <a:r>
                        <a:rPr lang="zh-CN" sz="900" kern="100">
                          <a:latin typeface="宋体" pitchFamily="2" charset="-122"/>
                          <a:ea typeface="宋体" pitchFamily="2" charset="-122"/>
                          <a:cs typeface="Times New Roman"/>
                        </a:rPr>
                        <a:t>日</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en-US" sz="900" kern="100">
                          <a:latin typeface="宋体" pitchFamily="2" charset="-122"/>
                          <a:ea typeface="宋体" pitchFamily="2" charset="-122"/>
                          <a:cs typeface="Times New Roman"/>
                        </a:rPr>
                        <a:t>2014</a:t>
                      </a:r>
                      <a:r>
                        <a:rPr lang="zh-CN" sz="900" kern="100">
                          <a:latin typeface="宋体" pitchFamily="2" charset="-122"/>
                          <a:ea typeface="宋体" pitchFamily="2" charset="-122"/>
                          <a:cs typeface="Times New Roman"/>
                        </a:rPr>
                        <a:t>年</a:t>
                      </a:r>
                      <a:r>
                        <a:rPr lang="en-US" sz="900" kern="100">
                          <a:latin typeface="宋体" pitchFamily="2" charset="-122"/>
                          <a:ea typeface="宋体" pitchFamily="2" charset="-122"/>
                          <a:cs typeface="Times New Roman"/>
                        </a:rPr>
                        <a:t>5</a:t>
                      </a:r>
                      <a:r>
                        <a:rPr lang="zh-CN" sz="900" kern="100">
                          <a:latin typeface="宋体" pitchFamily="2" charset="-122"/>
                          <a:ea typeface="宋体" pitchFamily="2" charset="-122"/>
                          <a:cs typeface="Times New Roman"/>
                        </a:rPr>
                        <a:t>月</a:t>
                      </a:r>
                      <a:r>
                        <a:rPr lang="en-US" sz="900" kern="100">
                          <a:latin typeface="宋体" pitchFamily="2" charset="-122"/>
                          <a:ea typeface="宋体" pitchFamily="2" charset="-122"/>
                          <a:cs typeface="Times New Roman"/>
                        </a:rPr>
                        <a:t>17</a:t>
                      </a:r>
                      <a:r>
                        <a:rPr lang="zh-CN" sz="900" kern="100">
                          <a:latin typeface="宋体" pitchFamily="2" charset="-122"/>
                          <a:ea typeface="宋体" pitchFamily="2" charset="-122"/>
                          <a:cs typeface="Times New Roman"/>
                        </a:rPr>
                        <a:t>日</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en-US" sz="900" kern="100">
                          <a:latin typeface="宋体" pitchFamily="2" charset="-122"/>
                          <a:ea typeface="宋体" pitchFamily="2" charset="-122"/>
                          <a:cs typeface="Times New Roman"/>
                        </a:rPr>
                        <a:t>2014</a:t>
                      </a:r>
                      <a:r>
                        <a:rPr lang="zh-CN" sz="900" kern="100">
                          <a:latin typeface="宋体" pitchFamily="2" charset="-122"/>
                          <a:ea typeface="宋体" pitchFamily="2" charset="-122"/>
                          <a:cs typeface="Times New Roman"/>
                        </a:rPr>
                        <a:t>年</a:t>
                      </a:r>
                      <a:r>
                        <a:rPr lang="en-US" sz="900" kern="100">
                          <a:latin typeface="宋体" pitchFamily="2" charset="-122"/>
                          <a:ea typeface="宋体" pitchFamily="2" charset="-122"/>
                          <a:cs typeface="Times New Roman"/>
                        </a:rPr>
                        <a:t>6</a:t>
                      </a:r>
                      <a:r>
                        <a:rPr lang="zh-CN" sz="900" kern="100">
                          <a:latin typeface="宋体" pitchFamily="2" charset="-122"/>
                          <a:ea typeface="宋体" pitchFamily="2" charset="-122"/>
                          <a:cs typeface="Times New Roman"/>
                        </a:rPr>
                        <a:t>月</a:t>
                      </a:r>
                      <a:r>
                        <a:rPr lang="en-US" sz="900" kern="100">
                          <a:latin typeface="宋体" pitchFamily="2" charset="-122"/>
                          <a:ea typeface="宋体" pitchFamily="2" charset="-122"/>
                          <a:cs typeface="Times New Roman"/>
                        </a:rPr>
                        <a:t>7</a:t>
                      </a:r>
                      <a:r>
                        <a:rPr lang="zh-CN" sz="900" kern="100">
                          <a:latin typeface="宋体" pitchFamily="2" charset="-122"/>
                          <a:ea typeface="宋体" pitchFamily="2" charset="-122"/>
                          <a:cs typeface="Times New Roman"/>
                        </a:rPr>
                        <a:t>日</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en-US" sz="900" kern="100">
                          <a:latin typeface="宋体" pitchFamily="2" charset="-122"/>
                          <a:ea typeface="宋体" pitchFamily="2" charset="-122"/>
                          <a:cs typeface="Times New Roman"/>
                        </a:rPr>
                        <a:t>2014</a:t>
                      </a:r>
                      <a:r>
                        <a:rPr lang="zh-CN" sz="900" kern="100">
                          <a:latin typeface="宋体" pitchFamily="2" charset="-122"/>
                          <a:ea typeface="宋体" pitchFamily="2" charset="-122"/>
                          <a:cs typeface="Times New Roman"/>
                        </a:rPr>
                        <a:t>年</a:t>
                      </a:r>
                      <a:r>
                        <a:rPr lang="en-US" sz="900" kern="100">
                          <a:latin typeface="宋体" pitchFamily="2" charset="-122"/>
                          <a:ea typeface="宋体" pitchFamily="2" charset="-122"/>
                          <a:cs typeface="Times New Roman"/>
                        </a:rPr>
                        <a:t>7</a:t>
                      </a:r>
                      <a:r>
                        <a:rPr lang="zh-CN" sz="900" kern="100">
                          <a:latin typeface="宋体" pitchFamily="2" charset="-122"/>
                          <a:ea typeface="宋体" pitchFamily="2" charset="-122"/>
                          <a:cs typeface="Times New Roman"/>
                        </a:rPr>
                        <a:t>月</a:t>
                      </a:r>
                      <a:r>
                        <a:rPr lang="en-US" sz="900" kern="100">
                          <a:latin typeface="宋体" pitchFamily="2" charset="-122"/>
                          <a:ea typeface="宋体" pitchFamily="2" charset="-122"/>
                          <a:cs typeface="Times New Roman"/>
                        </a:rPr>
                        <a:t>19</a:t>
                      </a:r>
                      <a:r>
                        <a:rPr lang="zh-CN" sz="900" kern="100">
                          <a:latin typeface="宋体" pitchFamily="2" charset="-122"/>
                          <a:ea typeface="宋体" pitchFamily="2" charset="-122"/>
                          <a:cs typeface="Times New Roman"/>
                        </a:rPr>
                        <a:t>日</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en-US" sz="900" kern="100" dirty="0">
                          <a:latin typeface="宋体" pitchFamily="2" charset="-122"/>
                          <a:ea typeface="宋体" pitchFamily="2" charset="-122"/>
                          <a:cs typeface="Times New Roman"/>
                        </a:rPr>
                        <a:t>2014</a:t>
                      </a:r>
                      <a:r>
                        <a:rPr lang="zh-CN" sz="900" kern="100" dirty="0">
                          <a:latin typeface="宋体" pitchFamily="2" charset="-122"/>
                          <a:ea typeface="宋体" pitchFamily="2" charset="-122"/>
                          <a:cs typeface="Times New Roman"/>
                        </a:rPr>
                        <a:t>年</a:t>
                      </a:r>
                      <a:r>
                        <a:rPr lang="en-US" sz="900" kern="100" dirty="0">
                          <a:latin typeface="宋体" pitchFamily="2" charset="-122"/>
                          <a:ea typeface="宋体" pitchFamily="2" charset="-122"/>
                          <a:cs typeface="Times New Roman"/>
                        </a:rPr>
                        <a:t>9</a:t>
                      </a:r>
                      <a:r>
                        <a:rPr lang="zh-CN" sz="900" kern="100" dirty="0">
                          <a:latin typeface="宋体" pitchFamily="2" charset="-122"/>
                          <a:ea typeface="宋体" pitchFamily="2" charset="-122"/>
                          <a:cs typeface="Times New Roman"/>
                        </a:rPr>
                        <a:t>月</a:t>
                      </a:r>
                      <a:r>
                        <a:rPr lang="en-US" sz="900" kern="100" dirty="0">
                          <a:latin typeface="宋体" pitchFamily="2" charset="-122"/>
                          <a:ea typeface="宋体" pitchFamily="2" charset="-122"/>
                          <a:cs typeface="Times New Roman"/>
                        </a:rPr>
                        <a:t>10</a:t>
                      </a:r>
                      <a:r>
                        <a:rPr lang="zh-CN" sz="900" kern="100" dirty="0">
                          <a:latin typeface="宋体" pitchFamily="2" charset="-122"/>
                          <a:ea typeface="宋体" pitchFamily="2" charset="-122"/>
                          <a:cs typeface="Times New Roman"/>
                        </a:rPr>
                        <a:t>日</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en-US" sz="900" kern="100">
                          <a:effectLst/>
                          <a:latin typeface="宋体" panose="02010600030101010101" pitchFamily="2" charset="-122"/>
                          <a:ea typeface="宋体" panose="02010600030101010101" pitchFamily="2" charset="-122"/>
                        </a:rPr>
                        <a:t>2014</a:t>
                      </a:r>
                      <a:r>
                        <a:rPr lang="zh-CN" sz="900" kern="100">
                          <a:effectLst/>
                          <a:latin typeface="宋体" panose="02010600030101010101" pitchFamily="2" charset="-122"/>
                          <a:ea typeface="宋体" panose="02010600030101010101" pitchFamily="2" charset="-122"/>
                        </a:rPr>
                        <a:t>年</a:t>
                      </a:r>
                      <a:r>
                        <a:rPr lang="en-US" sz="900" kern="100">
                          <a:effectLst/>
                          <a:latin typeface="宋体" panose="02010600030101010101" pitchFamily="2" charset="-122"/>
                          <a:ea typeface="宋体" panose="02010600030101010101" pitchFamily="2" charset="-122"/>
                        </a:rPr>
                        <a:t>10</a:t>
                      </a:r>
                      <a:r>
                        <a:rPr lang="zh-CN" sz="900" kern="100">
                          <a:effectLst/>
                          <a:latin typeface="宋体" panose="02010600030101010101" pitchFamily="2" charset="-122"/>
                          <a:ea typeface="宋体" panose="02010600030101010101" pitchFamily="2" charset="-122"/>
                        </a:rPr>
                        <a:t>月</a:t>
                      </a:r>
                      <a:r>
                        <a:rPr lang="en-US" sz="900" kern="100">
                          <a:effectLst/>
                          <a:latin typeface="宋体" panose="02010600030101010101" pitchFamily="2" charset="-122"/>
                          <a:ea typeface="宋体" panose="02010600030101010101" pitchFamily="2" charset="-122"/>
                        </a:rPr>
                        <a:t>12</a:t>
                      </a:r>
                      <a:r>
                        <a:rPr lang="zh-CN" sz="900" kern="100">
                          <a:effectLst/>
                          <a:latin typeface="宋体" panose="02010600030101010101" pitchFamily="2" charset="-122"/>
                          <a:ea typeface="宋体" panose="02010600030101010101" pitchFamily="2" charset="-122"/>
                        </a:rPr>
                        <a:t>日</a:t>
                      </a:r>
                      <a:endParaRPr lang="zh-CN" sz="1050" kern="100">
                        <a:effectLst/>
                        <a:latin typeface="宋体" panose="02010600030101010101" pitchFamily="2" charset="-122"/>
                        <a:ea typeface="宋体" panose="02010600030101010101" pitchFamily="2" charset="-122"/>
                      </a:endParaRPr>
                    </a:p>
                  </a:txBody>
                  <a:tcPr marL="0" marR="0" marT="0" marB="0" anchor="ctr">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00038">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900" b="0" i="0" u="none" strike="noStrike" cap="none" normalizeH="0" baseline="0" smtClean="0">
                          <a:ln>
                            <a:noFill/>
                          </a:ln>
                          <a:solidFill>
                            <a:schemeClr val="tx1"/>
                          </a:solidFill>
                          <a:effectLst/>
                          <a:latin typeface="宋体" panose="02010600030101010101" pitchFamily="2" charset="-122"/>
                          <a:ea typeface="宋体" panose="02010600030101010101" pitchFamily="2" charset="-122"/>
                          <a:cs typeface="Times New Roman" pitchFamily="18" charset="0"/>
                        </a:rPr>
                        <a:t>推出楼栋</a:t>
                      </a:r>
                    </a:p>
                  </a:txBody>
                  <a:tcPr marL="0" marR="0" marT="0" marB="0" anchor="ctr" horzOverflow="overflow">
                    <a:lnL w="28575"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900" b="0" i="0" u="none" strike="noStrike" cap="none" normalizeH="0" baseline="0" dirty="0" smtClean="0">
                          <a:ln>
                            <a:noFill/>
                          </a:ln>
                          <a:solidFill>
                            <a:schemeClr val="tx1"/>
                          </a:solidFill>
                          <a:effectLst/>
                          <a:latin typeface="宋体" panose="02010600030101010101" pitchFamily="2" charset="-122"/>
                          <a:ea typeface="宋体" panose="02010600030101010101" pitchFamily="2" charset="-122"/>
                          <a:cs typeface="Times New Roman" pitchFamily="18" charset="0"/>
                        </a:rPr>
                        <a:t>28</a:t>
                      </a:r>
                      <a:r>
                        <a:rPr kumimoji="0" lang="zh-CN" altLang="en-US" sz="900" b="0" i="0" u="none" strike="noStrike" cap="none" normalizeH="0" baseline="0" dirty="0" smtClean="0">
                          <a:ln>
                            <a:noFill/>
                          </a:ln>
                          <a:solidFill>
                            <a:schemeClr val="tx1"/>
                          </a:solidFill>
                          <a:effectLst/>
                          <a:latin typeface="宋体" panose="02010600030101010101" pitchFamily="2" charset="-122"/>
                          <a:ea typeface="宋体" panose="02010600030101010101" pitchFamily="2" charset="-122"/>
                          <a:cs typeface="Times New Roman" pitchFamily="18" charset="0"/>
                        </a:rPr>
                        <a:t>号楼</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900" b="0" i="0" u="none" strike="noStrike" cap="none" normalizeH="0" baseline="0" smtClean="0">
                          <a:ln>
                            <a:noFill/>
                          </a:ln>
                          <a:solidFill>
                            <a:schemeClr val="tx1"/>
                          </a:solidFill>
                          <a:effectLst/>
                          <a:latin typeface="宋体" panose="02010600030101010101" pitchFamily="2" charset="-122"/>
                          <a:ea typeface="宋体" panose="02010600030101010101" pitchFamily="2" charset="-122"/>
                          <a:cs typeface="Times New Roman" pitchFamily="18" charset="0"/>
                        </a:rPr>
                        <a:t>7</a:t>
                      </a:r>
                      <a:r>
                        <a:rPr kumimoji="0" lang="zh-CN" altLang="en-US" sz="900" b="0" i="0" u="none" strike="noStrike" cap="none" normalizeH="0" baseline="0" smtClean="0">
                          <a:ln>
                            <a:noFill/>
                          </a:ln>
                          <a:solidFill>
                            <a:schemeClr val="tx1"/>
                          </a:solidFill>
                          <a:effectLst/>
                          <a:latin typeface="宋体" panose="02010600030101010101" pitchFamily="2" charset="-122"/>
                          <a:ea typeface="宋体" panose="02010600030101010101" pitchFamily="2" charset="-122"/>
                          <a:cs typeface="Times New Roman" pitchFamily="18" charset="0"/>
                        </a:rPr>
                        <a:t>号楼</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900" b="0" i="0" u="none" strike="noStrike" cap="none" normalizeH="0" baseline="0" smtClean="0">
                          <a:ln>
                            <a:noFill/>
                          </a:ln>
                          <a:solidFill>
                            <a:schemeClr val="tx1"/>
                          </a:solidFill>
                          <a:effectLst/>
                          <a:latin typeface="宋体" panose="02010600030101010101" pitchFamily="2" charset="-122"/>
                          <a:ea typeface="宋体" panose="02010600030101010101" pitchFamily="2" charset="-122"/>
                          <a:cs typeface="Times New Roman" pitchFamily="18" charset="0"/>
                        </a:rPr>
                        <a:t>12</a:t>
                      </a:r>
                      <a:r>
                        <a:rPr kumimoji="0" lang="zh-CN" altLang="en-US" sz="900" b="0" i="0" u="none" strike="noStrike" cap="none" normalizeH="0" baseline="0" smtClean="0">
                          <a:ln>
                            <a:noFill/>
                          </a:ln>
                          <a:solidFill>
                            <a:schemeClr val="tx1"/>
                          </a:solidFill>
                          <a:effectLst/>
                          <a:latin typeface="宋体" panose="02010600030101010101" pitchFamily="2" charset="-122"/>
                          <a:ea typeface="宋体" panose="02010600030101010101" pitchFamily="2" charset="-122"/>
                          <a:cs typeface="Times New Roman" pitchFamily="18" charset="0"/>
                        </a:rPr>
                        <a:t>号楼</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900" b="0" i="0" u="none" strike="noStrike" cap="none" normalizeH="0" baseline="0" smtClean="0">
                          <a:ln>
                            <a:noFill/>
                          </a:ln>
                          <a:solidFill>
                            <a:schemeClr val="tx1"/>
                          </a:solidFill>
                          <a:effectLst/>
                          <a:latin typeface="宋体" panose="02010600030101010101" pitchFamily="2" charset="-122"/>
                          <a:ea typeface="宋体" panose="02010600030101010101" pitchFamily="2" charset="-122"/>
                          <a:cs typeface="Times New Roman" pitchFamily="18" charset="0"/>
                        </a:rPr>
                        <a:t>6</a:t>
                      </a:r>
                      <a:r>
                        <a:rPr kumimoji="0" lang="zh-CN" altLang="en-US" sz="900" b="0" i="0" u="none" strike="noStrike" cap="none" normalizeH="0" baseline="0" smtClean="0">
                          <a:ln>
                            <a:noFill/>
                          </a:ln>
                          <a:solidFill>
                            <a:schemeClr val="tx1"/>
                          </a:solidFill>
                          <a:effectLst/>
                          <a:latin typeface="宋体" panose="02010600030101010101" pitchFamily="2" charset="-122"/>
                          <a:ea typeface="宋体" panose="02010600030101010101" pitchFamily="2" charset="-122"/>
                          <a:cs typeface="Times New Roman" pitchFamily="18" charset="0"/>
                        </a:rPr>
                        <a:t>号楼</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en-US" sz="900" kern="100">
                          <a:latin typeface="宋体" pitchFamily="2" charset="-122"/>
                          <a:ea typeface="宋体" pitchFamily="2" charset="-122"/>
                          <a:cs typeface="Times New Roman"/>
                        </a:rPr>
                        <a:t>13</a:t>
                      </a:r>
                      <a:r>
                        <a:rPr lang="zh-CN" sz="900" kern="100">
                          <a:latin typeface="宋体" pitchFamily="2" charset="-122"/>
                          <a:ea typeface="宋体" pitchFamily="2" charset="-122"/>
                          <a:cs typeface="Times New Roman"/>
                        </a:rPr>
                        <a:t>号楼</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en-US" sz="900" kern="100">
                          <a:latin typeface="宋体" pitchFamily="2" charset="-122"/>
                          <a:ea typeface="宋体" pitchFamily="2" charset="-122"/>
                          <a:cs typeface="Times New Roman"/>
                        </a:rPr>
                        <a:t>16</a:t>
                      </a:r>
                      <a:r>
                        <a:rPr lang="zh-CN" sz="900" kern="100">
                          <a:latin typeface="宋体" pitchFamily="2" charset="-122"/>
                          <a:ea typeface="宋体" pitchFamily="2" charset="-122"/>
                          <a:cs typeface="Times New Roman"/>
                        </a:rPr>
                        <a:t>、</a:t>
                      </a:r>
                      <a:r>
                        <a:rPr lang="en-US" sz="900" kern="100">
                          <a:latin typeface="宋体" pitchFamily="2" charset="-122"/>
                          <a:ea typeface="宋体" pitchFamily="2" charset="-122"/>
                          <a:cs typeface="Times New Roman"/>
                        </a:rPr>
                        <a:t>22</a:t>
                      </a:r>
                      <a:r>
                        <a:rPr lang="zh-CN" sz="900" kern="100">
                          <a:latin typeface="宋体" pitchFamily="2" charset="-122"/>
                          <a:ea typeface="宋体" pitchFamily="2" charset="-122"/>
                          <a:cs typeface="Times New Roman"/>
                        </a:rPr>
                        <a:t>号楼</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en-US" sz="900" kern="100">
                          <a:latin typeface="宋体" pitchFamily="2" charset="-122"/>
                          <a:ea typeface="宋体" pitchFamily="2" charset="-122"/>
                          <a:cs typeface="Times New Roman"/>
                        </a:rPr>
                        <a:t>15</a:t>
                      </a:r>
                      <a:r>
                        <a:rPr lang="zh-CN" sz="900" kern="100">
                          <a:latin typeface="宋体" pitchFamily="2" charset="-122"/>
                          <a:ea typeface="宋体" pitchFamily="2" charset="-122"/>
                          <a:cs typeface="Times New Roman"/>
                        </a:rPr>
                        <a:t>号楼</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en-US" sz="900" kern="100">
                          <a:latin typeface="宋体" pitchFamily="2" charset="-122"/>
                          <a:ea typeface="宋体" pitchFamily="2" charset="-122"/>
                          <a:cs typeface="Times New Roman"/>
                        </a:rPr>
                        <a:t>1</a:t>
                      </a:r>
                      <a:r>
                        <a:rPr lang="zh-CN" sz="900" kern="100">
                          <a:latin typeface="宋体" pitchFamily="2" charset="-122"/>
                          <a:ea typeface="宋体" pitchFamily="2" charset="-122"/>
                          <a:cs typeface="Times New Roman"/>
                        </a:rPr>
                        <a:t>、</a:t>
                      </a:r>
                      <a:r>
                        <a:rPr lang="en-US" sz="900" kern="100">
                          <a:latin typeface="宋体" pitchFamily="2" charset="-122"/>
                          <a:ea typeface="宋体" pitchFamily="2" charset="-122"/>
                          <a:cs typeface="Times New Roman"/>
                        </a:rPr>
                        <a:t>23</a:t>
                      </a:r>
                      <a:r>
                        <a:rPr lang="zh-CN" sz="900" kern="100">
                          <a:latin typeface="宋体" pitchFamily="2" charset="-122"/>
                          <a:ea typeface="宋体" pitchFamily="2" charset="-122"/>
                          <a:cs typeface="Times New Roman"/>
                        </a:rPr>
                        <a:t>号楼</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en-US" sz="900" kern="100" dirty="0">
                          <a:latin typeface="宋体" pitchFamily="2" charset="-122"/>
                          <a:ea typeface="宋体" pitchFamily="2" charset="-122"/>
                          <a:cs typeface="Times New Roman"/>
                        </a:rPr>
                        <a:t>9</a:t>
                      </a:r>
                      <a:r>
                        <a:rPr lang="zh-CN" sz="900" kern="100" dirty="0">
                          <a:latin typeface="宋体" pitchFamily="2" charset="-122"/>
                          <a:ea typeface="宋体" pitchFamily="2" charset="-122"/>
                          <a:cs typeface="Times New Roman"/>
                        </a:rPr>
                        <a:t>号楼</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en-US" sz="900" kern="100" dirty="0">
                          <a:effectLst/>
                          <a:latin typeface="宋体" panose="02010600030101010101" pitchFamily="2" charset="-122"/>
                          <a:ea typeface="宋体" panose="02010600030101010101" pitchFamily="2" charset="-122"/>
                        </a:rPr>
                        <a:t>8</a:t>
                      </a:r>
                      <a:r>
                        <a:rPr lang="zh-CN" sz="900" kern="100" dirty="0">
                          <a:effectLst/>
                          <a:latin typeface="Times New Roman" panose="02020603050405020304" pitchFamily="18" charset="0"/>
                          <a:ea typeface="宋体" panose="02010600030101010101" pitchFamily="2" charset="-122"/>
                        </a:rPr>
                        <a:t>号</a:t>
                      </a:r>
                      <a:r>
                        <a:rPr lang="zh-CN" sz="900" kern="100" dirty="0" smtClean="0">
                          <a:effectLst/>
                          <a:latin typeface="Times New Roman" panose="02020603050405020304" pitchFamily="18" charset="0"/>
                          <a:ea typeface="宋体" panose="02010600030101010101" pitchFamily="2" charset="-122"/>
                        </a:rPr>
                        <a:t>楼</a:t>
                      </a:r>
                      <a:r>
                        <a:rPr lang="zh-CN" altLang="en-US" sz="900" kern="100" dirty="0" smtClean="0">
                          <a:effectLst/>
                          <a:latin typeface="Times New Roman" panose="02020603050405020304" pitchFamily="18" charset="0"/>
                          <a:ea typeface="宋体" panose="02010600030101010101" pitchFamily="2" charset="-122"/>
                        </a:rPr>
                        <a:t>部分</a:t>
                      </a:r>
                      <a:endParaRPr lang="zh-CN" sz="1050" kern="100" dirty="0">
                        <a:effectLst/>
                        <a:latin typeface="Times New Roman" panose="02020603050405020304" pitchFamily="18" charset="0"/>
                        <a:ea typeface="宋体" panose="02010600030101010101" pitchFamily="2" charset="-122"/>
                      </a:endParaRPr>
                    </a:p>
                  </a:txBody>
                  <a:tcPr marL="0" marR="0" marT="0" marB="0" anchor="ctr">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01625">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900" b="0" i="0" u="none" strike="noStrike" cap="none" normalizeH="0" baseline="0" smtClean="0">
                          <a:ln>
                            <a:noFill/>
                          </a:ln>
                          <a:solidFill>
                            <a:schemeClr val="tx1"/>
                          </a:solidFill>
                          <a:effectLst/>
                          <a:latin typeface="宋体" panose="02010600030101010101" pitchFamily="2" charset="-122"/>
                          <a:ea typeface="宋体" panose="02010600030101010101" pitchFamily="2" charset="-122"/>
                          <a:cs typeface="Times New Roman" pitchFamily="18" charset="0"/>
                        </a:rPr>
                        <a:t>推出套数</a:t>
                      </a:r>
                    </a:p>
                  </a:txBody>
                  <a:tcPr marL="0" marR="0" marT="0" marB="0" anchor="ctr" horzOverflow="overflow">
                    <a:lnL w="28575"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900" b="0" i="0" u="none" strike="noStrike" cap="none" normalizeH="0" baseline="0" dirty="0" smtClean="0">
                          <a:ln>
                            <a:noFill/>
                          </a:ln>
                          <a:solidFill>
                            <a:schemeClr val="tx1"/>
                          </a:solidFill>
                          <a:effectLst/>
                          <a:latin typeface="宋体" panose="02010600030101010101" pitchFamily="2" charset="-122"/>
                          <a:ea typeface="宋体" panose="02010600030101010101" pitchFamily="2" charset="-122"/>
                          <a:cs typeface="Times New Roman" pitchFamily="18" charset="0"/>
                        </a:rPr>
                        <a:t>100</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900" b="0" i="0" u="none" strike="noStrike" cap="none" normalizeH="0" baseline="0" dirty="0" smtClean="0">
                          <a:ln>
                            <a:noFill/>
                          </a:ln>
                          <a:solidFill>
                            <a:schemeClr val="tx1"/>
                          </a:solidFill>
                          <a:effectLst/>
                          <a:latin typeface="宋体" panose="02010600030101010101" pitchFamily="2" charset="-122"/>
                          <a:ea typeface="宋体" panose="02010600030101010101" pitchFamily="2" charset="-122"/>
                          <a:cs typeface="Times New Roman" pitchFamily="18" charset="0"/>
                        </a:rPr>
                        <a:t>72</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900" b="0" i="0" u="none" strike="noStrike" cap="none" normalizeH="0" baseline="0" smtClean="0">
                          <a:ln>
                            <a:noFill/>
                          </a:ln>
                          <a:solidFill>
                            <a:schemeClr val="tx1"/>
                          </a:solidFill>
                          <a:effectLst/>
                          <a:latin typeface="宋体" panose="02010600030101010101" pitchFamily="2" charset="-122"/>
                          <a:ea typeface="宋体" panose="02010600030101010101" pitchFamily="2" charset="-122"/>
                          <a:cs typeface="Times New Roman" pitchFamily="18" charset="0"/>
                        </a:rPr>
                        <a:t>72</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900" b="0" i="0" u="none" strike="noStrike" cap="none" normalizeH="0" baseline="0" smtClean="0">
                          <a:ln>
                            <a:noFill/>
                          </a:ln>
                          <a:solidFill>
                            <a:schemeClr val="tx1"/>
                          </a:solidFill>
                          <a:effectLst/>
                          <a:latin typeface="宋体" panose="02010600030101010101" pitchFamily="2" charset="-122"/>
                          <a:ea typeface="宋体" panose="02010600030101010101" pitchFamily="2" charset="-122"/>
                          <a:cs typeface="Times New Roman" pitchFamily="18" charset="0"/>
                        </a:rPr>
                        <a:t>44</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en-US" sz="900" kern="100">
                          <a:latin typeface="宋体" pitchFamily="2" charset="-122"/>
                          <a:ea typeface="宋体" pitchFamily="2" charset="-122"/>
                          <a:cs typeface="Times New Roman"/>
                        </a:rPr>
                        <a:t>44</a:t>
                      </a:r>
                      <a:endParaRPr lang="zh-CN" sz="900" kern="100">
                        <a:latin typeface="宋体" pitchFamily="2" charset="-122"/>
                        <a:ea typeface="宋体" pitchFamily="2" charset="-122"/>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en-US" sz="900" kern="100">
                          <a:latin typeface="宋体" pitchFamily="2" charset="-122"/>
                          <a:ea typeface="宋体" pitchFamily="2" charset="-122"/>
                          <a:cs typeface="Times New Roman"/>
                        </a:rPr>
                        <a:t>144</a:t>
                      </a:r>
                      <a:endParaRPr lang="zh-CN" sz="900" kern="100">
                        <a:latin typeface="宋体" pitchFamily="2" charset="-122"/>
                        <a:ea typeface="宋体" pitchFamily="2" charset="-122"/>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en-US" sz="900" kern="100">
                          <a:latin typeface="宋体" pitchFamily="2" charset="-122"/>
                          <a:ea typeface="宋体" pitchFamily="2" charset="-122"/>
                          <a:cs typeface="Times New Roman"/>
                        </a:rPr>
                        <a:t>44</a:t>
                      </a:r>
                      <a:endParaRPr lang="zh-CN" sz="900" kern="100">
                        <a:latin typeface="宋体" pitchFamily="2" charset="-122"/>
                        <a:ea typeface="宋体" pitchFamily="2" charset="-122"/>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en-US" sz="900" kern="100">
                          <a:latin typeface="宋体" pitchFamily="2" charset="-122"/>
                          <a:ea typeface="宋体" pitchFamily="2" charset="-122"/>
                          <a:cs typeface="Times New Roman"/>
                        </a:rPr>
                        <a:t>116</a:t>
                      </a:r>
                      <a:endParaRPr lang="zh-CN" sz="900" kern="100">
                        <a:latin typeface="宋体" pitchFamily="2" charset="-122"/>
                        <a:ea typeface="宋体" pitchFamily="2" charset="-122"/>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en-US" sz="900" kern="100">
                          <a:latin typeface="宋体" pitchFamily="2" charset="-122"/>
                          <a:ea typeface="宋体" pitchFamily="2" charset="-122"/>
                          <a:cs typeface="Times New Roman"/>
                        </a:rPr>
                        <a:t>155</a:t>
                      </a:r>
                      <a:endParaRPr lang="zh-CN" sz="900" kern="100">
                        <a:latin typeface="宋体" pitchFamily="2" charset="-122"/>
                        <a:ea typeface="宋体" pitchFamily="2" charset="-122"/>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en-US" sz="900" kern="100">
                          <a:effectLst/>
                          <a:latin typeface="宋体" panose="02010600030101010101" pitchFamily="2" charset="-122"/>
                          <a:ea typeface="宋体" panose="02010600030101010101" pitchFamily="2" charset="-122"/>
                        </a:rPr>
                        <a:t>56</a:t>
                      </a:r>
                      <a:endParaRPr lang="zh-CN" sz="1050" kern="100">
                        <a:effectLst/>
                        <a:latin typeface="Times New Roman" panose="02020603050405020304" pitchFamily="18" charset="0"/>
                        <a:ea typeface="宋体" panose="02010600030101010101" pitchFamily="2" charset="-122"/>
                      </a:endParaRPr>
                    </a:p>
                  </a:txBody>
                  <a:tcPr marL="0" marR="0" marT="0" marB="0" anchor="ctr">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03213">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900" b="0" i="0" u="none" strike="noStrike" cap="none" normalizeH="0" baseline="0" smtClean="0">
                          <a:ln>
                            <a:noFill/>
                          </a:ln>
                          <a:solidFill>
                            <a:schemeClr val="tx1"/>
                          </a:solidFill>
                          <a:effectLst/>
                          <a:latin typeface="宋体" panose="02010600030101010101" pitchFamily="2" charset="-122"/>
                          <a:ea typeface="宋体" panose="02010600030101010101" pitchFamily="2" charset="-122"/>
                          <a:cs typeface="Times New Roman" pitchFamily="18" charset="0"/>
                        </a:rPr>
                        <a:t>当天销售情况</a:t>
                      </a:r>
                    </a:p>
                  </a:txBody>
                  <a:tcPr marL="0" marR="0" marT="0" marB="0" anchor="ctr" horzOverflow="overflow">
                    <a:lnL w="28575"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900" b="0" i="0" u="none" strike="noStrike" cap="none" normalizeH="0" baseline="0" smtClean="0">
                          <a:ln>
                            <a:noFill/>
                          </a:ln>
                          <a:solidFill>
                            <a:schemeClr val="tx1"/>
                          </a:solidFill>
                          <a:effectLst/>
                          <a:latin typeface="宋体" panose="02010600030101010101" pitchFamily="2" charset="-122"/>
                          <a:ea typeface="宋体" panose="02010600030101010101" pitchFamily="2" charset="-122"/>
                          <a:cs typeface="Times New Roman" pitchFamily="18" charset="0"/>
                        </a:rPr>
                        <a:t>16</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900" b="0" i="0" u="none" strike="noStrike" cap="none" normalizeH="0" baseline="0" dirty="0" smtClean="0">
                          <a:ln>
                            <a:noFill/>
                          </a:ln>
                          <a:solidFill>
                            <a:schemeClr val="tx1"/>
                          </a:solidFill>
                          <a:effectLst/>
                          <a:latin typeface="宋体" panose="02010600030101010101" pitchFamily="2" charset="-122"/>
                          <a:ea typeface="宋体" panose="02010600030101010101" pitchFamily="2" charset="-122"/>
                          <a:cs typeface="Times New Roman" pitchFamily="18" charset="0"/>
                        </a:rPr>
                        <a:t>9</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900" b="0" i="0" u="none" strike="noStrike" cap="none" normalizeH="0" baseline="0" dirty="0" smtClean="0">
                          <a:ln>
                            <a:noFill/>
                          </a:ln>
                          <a:solidFill>
                            <a:schemeClr val="tx1"/>
                          </a:solidFill>
                          <a:effectLst/>
                          <a:latin typeface="宋体" panose="02010600030101010101" pitchFamily="2" charset="-122"/>
                          <a:ea typeface="宋体" panose="02010600030101010101" pitchFamily="2" charset="-122"/>
                          <a:cs typeface="Times New Roman" pitchFamily="18" charset="0"/>
                        </a:rPr>
                        <a:t>58</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900" b="0" i="0" u="none" strike="noStrike" cap="none" normalizeH="0" baseline="0" smtClean="0">
                          <a:ln>
                            <a:noFill/>
                          </a:ln>
                          <a:solidFill>
                            <a:schemeClr val="tx1"/>
                          </a:solidFill>
                          <a:effectLst/>
                          <a:latin typeface="宋体" panose="02010600030101010101" pitchFamily="2" charset="-122"/>
                          <a:ea typeface="宋体" panose="02010600030101010101" pitchFamily="2" charset="-122"/>
                          <a:cs typeface="Times New Roman" pitchFamily="18" charset="0"/>
                        </a:rPr>
                        <a:t>23</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en-US" sz="900" kern="100">
                          <a:latin typeface="宋体" pitchFamily="2" charset="-122"/>
                          <a:ea typeface="宋体" pitchFamily="2" charset="-122"/>
                          <a:cs typeface="Times New Roman"/>
                        </a:rPr>
                        <a:t>12</a:t>
                      </a:r>
                      <a:endParaRPr lang="zh-CN" sz="900" kern="100">
                        <a:latin typeface="宋体" pitchFamily="2" charset="-122"/>
                        <a:ea typeface="宋体" pitchFamily="2" charset="-122"/>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en-US" sz="900" kern="100">
                          <a:latin typeface="宋体" pitchFamily="2" charset="-122"/>
                          <a:ea typeface="宋体" pitchFamily="2" charset="-122"/>
                          <a:cs typeface="Times New Roman"/>
                        </a:rPr>
                        <a:t>41</a:t>
                      </a:r>
                      <a:endParaRPr lang="zh-CN" sz="900" kern="100">
                        <a:latin typeface="宋体" pitchFamily="2" charset="-122"/>
                        <a:ea typeface="宋体" pitchFamily="2" charset="-122"/>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en-US" sz="900" kern="100">
                          <a:latin typeface="宋体" pitchFamily="2" charset="-122"/>
                          <a:ea typeface="宋体" pitchFamily="2" charset="-122"/>
                          <a:cs typeface="Times New Roman"/>
                        </a:rPr>
                        <a:t>3</a:t>
                      </a:r>
                      <a:endParaRPr lang="zh-CN" sz="900" kern="100">
                        <a:latin typeface="宋体" pitchFamily="2" charset="-122"/>
                        <a:ea typeface="宋体" pitchFamily="2" charset="-122"/>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en-US" sz="900" kern="100">
                          <a:latin typeface="宋体" pitchFamily="2" charset="-122"/>
                          <a:ea typeface="宋体" pitchFamily="2" charset="-122"/>
                          <a:cs typeface="Times New Roman"/>
                        </a:rPr>
                        <a:t>25</a:t>
                      </a:r>
                      <a:endParaRPr lang="zh-CN" sz="900" kern="100">
                        <a:latin typeface="宋体" pitchFamily="2" charset="-122"/>
                        <a:ea typeface="宋体" pitchFamily="2" charset="-122"/>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en-US" sz="900" kern="100" dirty="0">
                          <a:latin typeface="宋体" pitchFamily="2" charset="-122"/>
                          <a:ea typeface="宋体" pitchFamily="2" charset="-122"/>
                          <a:cs typeface="Times New Roman"/>
                        </a:rPr>
                        <a:t>122</a:t>
                      </a:r>
                      <a:endParaRPr lang="zh-CN" sz="900" kern="100" dirty="0">
                        <a:latin typeface="宋体" pitchFamily="2" charset="-122"/>
                        <a:ea typeface="宋体" pitchFamily="2" charset="-122"/>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en-US" sz="900" kern="100">
                          <a:effectLst/>
                          <a:latin typeface="宋体" panose="02010600030101010101" pitchFamily="2" charset="-122"/>
                          <a:ea typeface="宋体" panose="02010600030101010101" pitchFamily="2" charset="-122"/>
                        </a:rPr>
                        <a:t>42</a:t>
                      </a:r>
                      <a:endParaRPr lang="zh-CN" sz="1050" kern="100">
                        <a:effectLst/>
                        <a:latin typeface="Times New Roman" panose="02020603050405020304" pitchFamily="18" charset="0"/>
                        <a:ea typeface="宋体" panose="02010600030101010101" pitchFamily="2" charset="-122"/>
                      </a:endParaRPr>
                    </a:p>
                  </a:txBody>
                  <a:tcPr marL="0" marR="0" marT="0" marB="0" anchor="ctr">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00038">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900" b="0" i="0" u="none" strike="noStrike" cap="none" normalizeH="0" baseline="0" smtClean="0">
                          <a:ln>
                            <a:noFill/>
                          </a:ln>
                          <a:solidFill>
                            <a:schemeClr val="tx1"/>
                          </a:solidFill>
                          <a:effectLst/>
                          <a:latin typeface="宋体" panose="02010600030101010101" pitchFamily="2" charset="-122"/>
                          <a:ea typeface="宋体" panose="02010600030101010101" pitchFamily="2" charset="-122"/>
                          <a:cs typeface="Times New Roman" pitchFamily="18" charset="0"/>
                        </a:rPr>
                        <a:t>物业类型</a:t>
                      </a:r>
                    </a:p>
                  </a:txBody>
                  <a:tcPr marL="0" marR="0" marT="0" marB="0" anchor="ctr" horzOverflow="overflow">
                    <a:lnL w="28575"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900" b="0" i="0" u="none" strike="noStrike" cap="none" normalizeH="0" baseline="0" smtClean="0">
                          <a:ln>
                            <a:noFill/>
                          </a:ln>
                          <a:solidFill>
                            <a:schemeClr val="tx1"/>
                          </a:solidFill>
                          <a:effectLst/>
                          <a:latin typeface="宋体" panose="02010600030101010101" pitchFamily="2" charset="-122"/>
                          <a:ea typeface="宋体" panose="02010600030101010101" pitchFamily="2" charset="-122"/>
                          <a:cs typeface="Times New Roman" pitchFamily="18" charset="0"/>
                        </a:rPr>
                        <a:t>高层</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900" b="0" i="0" u="none" strike="noStrike" cap="none" normalizeH="0" baseline="0" smtClean="0">
                          <a:ln>
                            <a:noFill/>
                          </a:ln>
                          <a:solidFill>
                            <a:schemeClr val="tx1"/>
                          </a:solidFill>
                          <a:effectLst/>
                          <a:latin typeface="宋体" panose="02010600030101010101" pitchFamily="2" charset="-122"/>
                          <a:ea typeface="宋体" panose="02010600030101010101" pitchFamily="2" charset="-122"/>
                          <a:cs typeface="Times New Roman" pitchFamily="18" charset="0"/>
                        </a:rPr>
                        <a:t>小高层</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900" b="0" i="0" u="none" strike="noStrike" cap="none" normalizeH="0" baseline="0" dirty="0" smtClean="0">
                          <a:ln>
                            <a:noFill/>
                          </a:ln>
                          <a:solidFill>
                            <a:schemeClr val="tx1"/>
                          </a:solidFill>
                          <a:effectLst/>
                          <a:latin typeface="宋体" panose="02010600030101010101" pitchFamily="2" charset="-122"/>
                          <a:ea typeface="宋体" panose="02010600030101010101" pitchFamily="2" charset="-122"/>
                          <a:cs typeface="Times New Roman" pitchFamily="18" charset="0"/>
                        </a:rPr>
                        <a:t>小高层</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900" b="0" i="0" u="none" strike="noStrike" cap="none" normalizeH="0" baseline="0" smtClean="0">
                          <a:ln>
                            <a:noFill/>
                          </a:ln>
                          <a:solidFill>
                            <a:schemeClr val="tx1"/>
                          </a:solidFill>
                          <a:effectLst/>
                          <a:latin typeface="宋体" panose="02010600030101010101" pitchFamily="2" charset="-122"/>
                          <a:ea typeface="宋体" panose="02010600030101010101" pitchFamily="2" charset="-122"/>
                          <a:cs typeface="Times New Roman" pitchFamily="18" charset="0"/>
                        </a:rPr>
                        <a:t>小高层</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zh-CN" sz="900" kern="100">
                          <a:latin typeface="宋体" pitchFamily="2" charset="-122"/>
                          <a:ea typeface="宋体" pitchFamily="2" charset="-122"/>
                          <a:cs typeface="Times New Roman"/>
                        </a:rPr>
                        <a:t>小高层</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zh-CN" sz="900" kern="100">
                          <a:latin typeface="宋体" pitchFamily="2" charset="-122"/>
                          <a:ea typeface="宋体" pitchFamily="2" charset="-122"/>
                          <a:cs typeface="Times New Roman"/>
                        </a:rPr>
                        <a:t>小高层</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zh-CN" sz="900" kern="100">
                          <a:latin typeface="宋体" pitchFamily="2" charset="-122"/>
                          <a:ea typeface="宋体" pitchFamily="2" charset="-122"/>
                          <a:cs typeface="Times New Roman"/>
                        </a:rPr>
                        <a:t>小高层</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zh-CN" sz="900" kern="100">
                          <a:latin typeface="宋体" pitchFamily="2" charset="-122"/>
                          <a:ea typeface="宋体" pitchFamily="2" charset="-122"/>
                          <a:cs typeface="Times New Roman"/>
                        </a:rPr>
                        <a:t>小高层</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zh-CN" sz="900" kern="100" dirty="0">
                          <a:latin typeface="宋体" pitchFamily="2" charset="-122"/>
                          <a:ea typeface="宋体" pitchFamily="2" charset="-122"/>
                          <a:cs typeface="Times New Roman"/>
                        </a:rPr>
                        <a:t>高层</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zh-CN" sz="900" kern="100">
                          <a:effectLst/>
                          <a:latin typeface="Times New Roman" panose="02020603050405020304" pitchFamily="18" charset="0"/>
                          <a:ea typeface="宋体" panose="02010600030101010101" pitchFamily="2" charset="-122"/>
                        </a:rPr>
                        <a:t>高层</a:t>
                      </a:r>
                      <a:endParaRPr lang="zh-CN" sz="1050" kern="100">
                        <a:effectLst/>
                        <a:latin typeface="Times New Roman" panose="02020603050405020304" pitchFamily="18" charset="0"/>
                        <a:ea typeface="宋体" panose="02010600030101010101" pitchFamily="2" charset="-122"/>
                      </a:endParaRPr>
                    </a:p>
                  </a:txBody>
                  <a:tcPr marL="0" marR="0" marT="0" marB="0" anchor="ctr">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01625">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900" b="0" i="0" u="none" strike="noStrike" cap="none" normalizeH="0" baseline="0" smtClean="0">
                          <a:ln>
                            <a:noFill/>
                          </a:ln>
                          <a:solidFill>
                            <a:schemeClr val="tx1"/>
                          </a:solidFill>
                          <a:effectLst/>
                          <a:latin typeface="宋体" panose="02010600030101010101" pitchFamily="2" charset="-122"/>
                          <a:ea typeface="宋体" panose="02010600030101010101" pitchFamily="2" charset="-122"/>
                          <a:cs typeface="Times New Roman" pitchFamily="18" charset="0"/>
                        </a:rPr>
                        <a:t>销售均价</a:t>
                      </a:r>
                    </a:p>
                  </a:txBody>
                  <a:tcPr marL="0" marR="0" marT="0" marB="0" anchor="ctr" horzOverflow="overflow">
                    <a:lnL w="28575"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900" b="0" i="0" u="none" strike="noStrike" cap="none" normalizeH="0" baseline="0" smtClean="0">
                          <a:ln>
                            <a:noFill/>
                          </a:ln>
                          <a:solidFill>
                            <a:schemeClr val="tx1"/>
                          </a:solidFill>
                          <a:effectLst/>
                          <a:latin typeface="宋体" panose="02010600030101010101" pitchFamily="2" charset="-122"/>
                          <a:ea typeface="宋体" panose="02010600030101010101" pitchFamily="2" charset="-122"/>
                          <a:cs typeface="Times New Roman" pitchFamily="18" charset="0"/>
                        </a:rPr>
                        <a:t>7679</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900" b="0" i="0" u="none" strike="noStrike" cap="none" normalizeH="0" baseline="0" smtClean="0">
                          <a:ln>
                            <a:noFill/>
                          </a:ln>
                          <a:solidFill>
                            <a:schemeClr val="tx1"/>
                          </a:solidFill>
                          <a:effectLst/>
                          <a:latin typeface="宋体" panose="02010600030101010101" pitchFamily="2" charset="-122"/>
                          <a:ea typeface="宋体" panose="02010600030101010101" pitchFamily="2" charset="-122"/>
                          <a:cs typeface="Times New Roman" pitchFamily="18" charset="0"/>
                        </a:rPr>
                        <a:t>8061</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900" b="0" i="0" u="none" strike="noStrike" cap="none" normalizeH="0" baseline="0" dirty="0" smtClean="0">
                          <a:ln>
                            <a:noFill/>
                          </a:ln>
                          <a:solidFill>
                            <a:schemeClr val="tx1"/>
                          </a:solidFill>
                          <a:effectLst/>
                          <a:latin typeface="宋体" panose="02010600030101010101" pitchFamily="2" charset="-122"/>
                          <a:ea typeface="宋体" panose="02010600030101010101" pitchFamily="2" charset="-122"/>
                          <a:cs typeface="Times New Roman" pitchFamily="18" charset="0"/>
                        </a:rPr>
                        <a:t>7945</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900" b="0" i="0" u="none" strike="noStrike" cap="none" normalizeH="0" baseline="0" smtClean="0">
                          <a:ln>
                            <a:noFill/>
                          </a:ln>
                          <a:solidFill>
                            <a:schemeClr val="tx1"/>
                          </a:solidFill>
                          <a:effectLst/>
                          <a:latin typeface="宋体" panose="02010600030101010101" pitchFamily="2" charset="-122"/>
                          <a:ea typeface="宋体" panose="02010600030101010101" pitchFamily="2" charset="-122"/>
                          <a:cs typeface="Times New Roman" pitchFamily="18" charset="0"/>
                        </a:rPr>
                        <a:t>8725</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en-US" sz="900" kern="100">
                          <a:latin typeface="宋体" pitchFamily="2" charset="-122"/>
                          <a:ea typeface="宋体" pitchFamily="2" charset="-122"/>
                          <a:cs typeface="Times New Roman"/>
                        </a:rPr>
                        <a:t>8658</a:t>
                      </a:r>
                      <a:endParaRPr lang="zh-CN" sz="900" kern="100">
                        <a:latin typeface="宋体" pitchFamily="2" charset="-122"/>
                        <a:ea typeface="宋体" pitchFamily="2" charset="-122"/>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en-US" sz="900" kern="100">
                          <a:latin typeface="宋体" pitchFamily="2" charset="-122"/>
                          <a:ea typeface="宋体" pitchFamily="2" charset="-122"/>
                          <a:cs typeface="Times New Roman"/>
                        </a:rPr>
                        <a:t>8625</a:t>
                      </a:r>
                      <a:endParaRPr lang="zh-CN" sz="900" kern="100">
                        <a:latin typeface="宋体" pitchFamily="2" charset="-122"/>
                        <a:ea typeface="宋体" pitchFamily="2" charset="-122"/>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en-US" sz="900" kern="100">
                          <a:latin typeface="宋体" pitchFamily="2" charset="-122"/>
                          <a:ea typeface="宋体" pitchFamily="2" charset="-122"/>
                          <a:cs typeface="Times New Roman"/>
                        </a:rPr>
                        <a:t>8633</a:t>
                      </a:r>
                      <a:endParaRPr lang="zh-CN" sz="900" kern="100">
                        <a:latin typeface="宋体" pitchFamily="2" charset="-122"/>
                        <a:ea typeface="宋体" pitchFamily="2" charset="-122"/>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en-US" sz="900" kern="100">
                          <a:latin typeface="宋体" pitchFamily="2" charset="-122"/>
                          <a:ea typeface="宋体" pitchFamily="2" charset="-122"/>
                          <a:cs typeface="Times New Roman"/>
                        </a:rPr>
                        <a:t>8675</a:t>
                      </a:r>
                      <a:endParaRPr lang="zh-CN" sz="900" kern="100">
                        <a:latin typeface="宋体" pitchFamily="2" charset="-122"/>
                        <a:ea typeface="宋体" pitchFamily="2" charset="-122"/>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en-US" sz="900" kern="100" dirty="0">
                          <a:latin typeface="宋体" pitchFamily="2" charset="-122"/>
                          <a:ea typeface="宋体" pitchFamily="2" charset="-122"/>
                          <a:cs typeface="Times New Roman"/>
                        </a:rPr>
                        <a:t>7128</a:t>
                      </a:r>
                      <a:endParaRPr lang="zh-CN" sz="900" kern="100" dirty="0">
                        <a:latin typeface="宋体" pitchFamily="2" charset="-122"/>
                        <a:ea typeface="宋体" pitchFamily="2" charset="-122"/>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en-US" sz="900" kern="100">
                          <a:effectLst/>
                          <a:latin typeface="宋体" panose="02010600030101010101" pitchFamily="2" charset="-122"/>
                          <a:ea typeface="宋体" panose="02010600030101010101" pitchFamily="2" charset="-122"/>
                        </a:rPr>
                        <a:t>7508</a:t>
                      </a:r>
                      <a:endParaRPr lang="zh-CN" sz="1050" kern="100">
                        <a:effectLst/>
                        <a:latin typeface="Times New Roman" panose="02020603050405020304" pitchFamily="18" charset="0"/>
                        <a:ea typeface="宋体" panose="02010600030101010101" pitchFamily="2" charset="-122"/>
                      </a:endParaRPr>
                    </a:p>
                  </a:txBody>
                  <a:tcPr marL="0" marR="0" marT="0" marB="0" anchor="ctr">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00038">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900" b="0" i="0" u="none" strike="noStrike" cap="none" normalizeH="0" baseline="0" smtClean="0">
                          <a:ln>
                            <a:noFill/>
                          </a:ln>
                          <a:solidFill>
                            <a:schemeClr val="tx1"/>
                          </a:solidFill>
                          <a:effectLst/>
                          <a:latin typeface="宋体" panose="02010600030101010101" pitchFamily="2" charset="-122"/>
                          <a:ea typeface="宋体" panose="02010600030101010101" pitchFamily="2" charset="-122"/>
                          <a:cs typeface="Times New Roman" pitchFamily="18" charset="0"/>
                        </a:rPr>
                        <a:t>折后均价</a:t>
                      </a:r>
                    </a:p>
                  </a:txBody>
                  <a:tcPr marL="0" marR="0" marT="0" marB="0" anchor="ctr" horzOverflow="overflow">
                    <a:lnL w="28575"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900" b="0" i="0" u="none" strike="noStrike" cap="none" normalizeH="0" baseline="0" dirty="0" smtClean="0">
                          <a:ln>
                            <a:noFill/>
                          </a:ln>
                          <a:solidFill>
                            <a:schemeClr val="tx1"/>
                          </a:solidFill>
                          <a:effectLst/>
                          <a:latin typeface="宋体" panose="02010600030101010101" pitchFamily="2" charset="-122"/>
                          <a:ea typeface="宋体" panose="02010600030101010101" pitchFamily="2" charset="-122"/>
                          <a:cs typeface="Times New Roman" pitchFamily="18" charset="0"/>
                        </a:rPr>
                        <a:t>7147</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900" b="0" i="0" u="none" strike="noStrike" cap="none" normalizeH="0" baseline="0" smtClean="0">
                          <a:ln>
                            <a:noFill/>
                          </a:ln>
                          <a:solidFill>
                            <a:schemeClr val="tx1"/>
                          </a:solidFill>
                          <a:effectLst/>
                          <a:latin typeface="宋体" panose="02010600030101010101" pitchFamily="2" charset="-122"/>
                          <a:ea typeface="宋体" panose="02010600030101010101" pitchFamily="2" charset="-122"/>
                          <a:cs typeface="Times New Roman" pitchFamily="18" charset="0"/>
                        </a:rPr>
                        <a:t>7497</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900" b="0" i="0" u="none" strike="noStrike" cap="none" normalizeH="0" baseline="0" dirty="0" smtClean="0">
                          <a:ln>
                            <a:noFill/>
                          </a:ln>
                          <a:solidFill>
                            <a:schemeClr val="tx1"/>
                          </a:solidFill>
                          <a:effectLst/>
                          <a:latin typeface="宋体" panose="02010600030101010101" pitchFamily="2" charset="-122"/>
                          <a:ea typeface="宋体" panose="02010600030101010101" pitchFamily="2" charset="-122"/>
                          <a:cs typeface="Times New Roman" pitchFamily="18" charset="0"/>
                        </a:rPr>
                        <a:t>6753</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900" b="0" i="0" u="none" strike="noStrike" cap="none" normalizeH="0" baseline="0" dirty="0" smtClean="0">
                          <a:ln>
                            <a:noFill/>
                          </a:ln>
                          <a:solidFill>
                            <a:schemeClr val="tx1"/>
                          </a:solidFill>
                          <a:effectLst/>
                          <a:latin typeface="宋体" panose="02010600030101010101" pitchFamily="2" charset="-122"/>
                          <a:ea typeface="宋体" panose="02010600030101010101" pitchFamily="2" charset="-122"/>
                          <a:cs typeface="Times New Roman" pitchFamily="18" charset="0"/>
                        </a:rPr>
                        <a:t>7241</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en-US" sz="900" kern="100">
                          <a:latin typeface="宋体" pitchFamily="2" charset="-122"/>
                          <a:ea typeface="宋体" pitchFamily="2" charset="-122"/>
                          <a:cs typeface="Times New Roman"/>
                        </a:rPr>
                        <a:t>6882</a:t>
                      </a:r>
                      <a:endParaRPr lang="zh-CN" sz="900" kern="100">
                        <a:latin typeface="宋体" pitchFamily="2" charset="-122"/>
                        <a:ea typeface="宋体" pitchFamily="2" charset="-122"/>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en-US" sz="900" kern="100">
                          <a:latin typeface="宋体" pitchFamily="2" charset="-122"/>
                          <a:ea typeface="宋体" pitchFamily="2" charset="-122"/>
                          <a:cs typeface="Times New Roman"/>
                        </a:rPr>
                        <a:t>6811</a:t>
                      </a:r>
                      <a:endParaRPr lang="zh-CN" sz="900" kern="100">
                        <a:latin typeface="宋体" pitchFamily="2" charset="-122"/>
                        <a:ea typeface="宋体" pitchFamily="2" charset="-122"/>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en-US" sz="900" kern="100">
                          <a:latin typeface="宋体" pitchFamily="2" charset="-122"/>
                          <a:ea typeface="宋体" pitchFamily="2" charset="-122"/>
                          <a:cs typeface="Times New Roman"/>
                        </a:rPr>
                        <a:t>6815</a:t>
                      </a:r>
                      <a:endParaRPr lang="zh-CN" sz="900" kern="100">
                        <a:latin typeface="宋体" pitchFamily="2" charset="-122"/>
                        <a:ea typeface="宋体" pitchFamily="2" charset="-122"/>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en-US" sz="900" kern="100" dirty="0">
                          <a:latin typeface="宋体" pitchFamily="2" charset="-122"/>
                          <a:ea typeface="宋体" pitchFamily="2" charset="-122"/>
                          <a:cs typeface="Times New Roman"/>
                        </a:rPr>
                        <a:t>6823</a:t>
                      </a:r>
                      <a:endParaRPr lang="zh-CN" sz="900" kern="100" dirty="0">
                        <a:latin typeface="宋体" pitchFamily="2" charset="-122"/>
                        <a:ea typeface="宋体" pitchFamily="2" charset="-122"/>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en-US" sz="900" kern="100" dirty="0">
                          <a:latin typeface="宋体" pitchFamily="2" charset="-122"/>
                          <a:ea typeface="宋体" pitchFamily="2" charset="-122"/>
                          <a:cs typeface="Times New Roman"/>
                        </a:rPr>
                        <a:t>5906</a:t>
                      </a:r>
                      <a:endParaRPr lang="zh-CN" sz="900" kern="100" dirty="0">
                        <a:latin typeface="宋体" pitchFamily="2" charset="-122"/>
                        <a:ea typeface="宋体" pitchFamily="2" charset="-122"/>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en-US" sz="900" kern="100">
                          <a:effectLst/>
                          <a:latin typeface="宋体" panose="02010600030101010101" pitchFamily="2" charset="-122"/>
                          <a:ea typeface="宋体" panose="02010600030101010101" pitchFamily="2" charset="-122"/>
                        </a:rPr>
                        <a:t>6336</a:t>
                      </a:r>
                      <a:endParaRPr lang="zh-CN" sz="1050" kern="100">
                        <a:effectLst/>
                        <a:latin typeface="Times New Roman" panose="02020603050405020304" pitchFamily="18" charset="0"/>
                        <a:ea typeface="宋体" panose="02010600030101010101" pitchFamily="2" charset="-122"/>
                      </a:endParaRPr>
                    </a:p>
                  </a:txBody>
                  <a:tcPr marL="0" marR="0" marT="0" marB="0" anchor="ctr">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01625">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900" b="0" i="0" u="none" strike="noStrike" cap="none" normalizeH="0" baseline="0" smtClean="0">
                          <a:ln>
                            <a:noFill/>
                          </a:ln>
                          <a:solidFill>
                            <a:schemeClr val="tx1"/>
                          </a:solidFill>
                          <a:effectLst/>
                          <a:latin typeface="宋体" panose="02010600030101010101" pitchFamily="2" charset="-122"/>
                          <a:ea typeface="宋体" panose="02010600030101010101" pitchFamily="2" charset="-122"/>
                          <a:cs typeface="Times New Roman" pitchFamily="18" charset="0"/>
                        </a:rPr>
                        <a:t>面积区间</a:t>
                      </a:r>
                    </a:p>
                  </a:txBody>
                  <a:tcPr marL="0" marR="0" marT="0" marB="0" anchor="ctr" horzOverflow="overflow">
                    <a:lnL w="28575"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900" b="0" i="0" u="none" strike="noStrike" cap="none" normalizeH="0" baseline="0" dirty="0" smtClean="0">
                          <a:ln>
                            <a:noFill/>
                          </a:ln>
                          <a:solidFill>
                            <a:schemeClr val="tx1"/>
                          </a:solidFill>
                          <a:effectLst/>
                          <a:latin typeface="宋体" panose="02010600030101010101" pitchFamily="2" charset="-122"/>
                          <a:ea typeface="宋体" panose="02010600030101010101" pitchFamily="2" charset="-122"/>
                          <a:cs typeface="Times New Roman" pitchFamily="18" charset="0"/>
                        </a:rPr>
                        <a:t>62.35-95.34</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900" b="0" i="0" u="none" strike="noStrike" cap="none" normalizeH="0" baseline="0" smtClean="0">
                          <a:ln>
                            <a:noFill/>
                          </a:ln>
                          <a:solidFill>
                            <a:schemeClr val="tx1"/>
                          </a:solidFill>
                          <a:effectLst/>
                          <a:latin typeface="宋体" panose="02010600030101010101" pitchFamily="2" charset="-122"/>
                          <a:ea typeface="宋体" panose="02010600030101010101" pitchFamily="2" charset="-122"/>
                          <a:cs typeface="Times New Roman" pitchFamily="18" charset="0"/>
                        </a:rPr>
                        <a:t>62.89-78.64</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900" b="0" i="0" u="none" strike="noStrike" cap="none" normalizeH="0" baseline="0" smtClean="0">
                          <a:ln>
                            <a:noFill/>
                          </a:ln>
                          <a:solidFill>
                            <a:schemeClr val="tx1"/>
                          </a:solidFill>
                          <a:effectLst/>
                          <a:latin typeface="宋体" panose="02010600030101010101" pitchFamily="2" charset="-122"/>
                          <a:ea typeface="宋体" panose="02010600030101010101" pitchFamily="2" charset="-122"/>
                          <a:cs typeface="Times New Roman" pitchFamily="18" charset="0"/>
                        </a:rPr>
                        <a:t>62.89-78.64</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900" b="0" i="0" u="none" strike="noStrike" cap="none" normalizeH="0" baseline="0" dirty="0" smtClean="0">
                          <a:ln>
                            <a:noFill/>
                          </a:ln>
                          <a:solidFill>
                            <a:schemeClr val="tx1"/>
                          </a:solidFill>
                          <a:effectLst/>
                          <a:latin typeface="宋体" panose="02010600030101010101" pitchFamily="2" charset="-122"/>
                          <a:ea typeface="宋体" panose="02010600030101010101" pitchFamily="2" charset="-122"/>
                          <a:cs typeface="Times New Roman" pitchFamily="18" charset="0"/>
                        </a:rPr>
                        <a:t>44.23-65.73</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algn="ctr">
                        <a:spcAft>
                          <a:spcPts val="0"/>
                        </a:spcAft>
                      </a:pPr>
                      <a:r>
                        <a:rPr lang="en-US" sz="900" kern="100" dirty="0">
                          <a:latin typeface="宋体" pitchFamily="2" charset="-122"/>
                          <a:ea typeface="宋体" pitchFamily="2" charset="-122"/>
                          <a:cs typeface="Times New Roman"/>
                        </a:rPr>
                        <a:t>60.03-65.73</a:t>
                      </a:r>
                      <a:endParaRPr lang="zh-CN" sz="900" kern="100" dirty="0">
                        <a:latin typeface="宋体" pitchFamily="2" charset="-122"/>
                        <a:ea typeface="宋体" pitchFamily="2" charset="-122"/>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algn="ctr">
                        <a:spcAft>
                          <a:spcPts val="0"/>
                        </a:spcAft>
                      </a:pPr>
                      <a:r>
                        <a:rPr lang="en-US" sz="900" kern="100">
                          <a:latin typeface="宋体" pitchFamily="2" charset="-122"/>
                          <a:ea typeface="宋体" pitchFamily="2" charset="-122"/>
                          <a:cs typeface="Times New Roman"/>
                        </a:rPr>
                        <a:t>62.89-78.64</a:t>
                      </a:r>
                      <a:endParaRPr lang="zh-CN" sz="900" kern="100">
                        <a:latin typeface="宋体" pitchFamily="2" charset="-122"/>
                        <a:ea typeface="宋体" pitchFamily="2" charset="-122"/>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algn="ctr">
                        <a:spcAft>
                          <a:spcPts val="0"/>
                        </a:spcAft>
                      </a:pPr>
                      <a:r>
                        <a:rPr lang="en-US" sz="900" kern="100">
                          <a:latin typeface="宋体" pitchFamily="2" charset="-122"/>
                          <a:ea typeface="宋体" pitchFamily="2" charset="-122"/>
                          <a:cs typeface="Times New Roman"/>
                        </a:rPr>
                        <a:t>60.03-65.73</a:t>
                      </a:r>
                      <a:endParaRPr lang="zh-CN" sz="900" kern="100">
                        <a:latin typeface="宋体" pitchFamily="2" charset="-122"/>
                        <a:ea typeface="宋体" pitchFamily="2" charset="-122"/>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algn="ctr">
                        <a:spcAft>
                          <a:spcPts val="0"/>
                        </a:spcAft>
                      </a:pPr>
                      <a:r>
                        <a:rPr lang="en-US" sz="900" kern="100">
                          <a:latin typeface="宋体" pitchFamily="2" charset="-122"/>
                          <a:ea typeface="宋体" pitchFamily="2" charset="-122"/>
                          <a:cs typeface="Times New Roman"/>
                        </a:rPr>
                        <a:t>60.03-92.8</a:t>
                      </a:r>
                      <a:endParaRPr lang="zh-CN" sz="900" kern="100">
                        <a:latin typeface="宋体" pitchFamily="2" charset="-122"/>
                        <a:ea typeface="宋体" pitchFamily="2" charset="-122"/>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algn="ctr">
                        <a:spcAft>
                          <a:spcPts val="0"/>
                        </a:spcAft>
                      </a:pPr>
                      <a:r>
                        <a:rPr lang="en-US" sz="900" kern="100" dirty="0">
                          <a:latin typeface="宋体" pitchFamily="2" charset="-122"/>
                          <a:ea typeface="宋体" pitchFamily="2" charset="-122"/>
                          <a:cs typeface="Times New Roman"/>
                        </a:rPr>
                        <a:t>46.20-77.13</a:t>
                      </a:r>
                      <a:endParaRPr lang="zh-CN" sz="900" kern="100" dirty="0">
                        <a:latin typeface="宋体" pitchFamily="2" charset="-122"/>
                        <a:ea typeface="宋体" pitchFamily="2" charset="-122"/>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algn="ctr">
                        <a:spcAft>
                          <a:spcPts val="0"/>
                        </a:spcAft>
                      </a:pPr>
                      <a:r>
                        <a:rPr lang="en-US" sz="900" kern="100" dirty="0">
                          <a:effectLst/>
                          <a:latin typeface="宋体" panose="02010600030101010101" pitchFamily="2" charset="-122"/>
                          <a:ea typeface="宋体" panose="02010600030101010101" pitchFamily="2" charset="-122"/>
                        </a:rPr>
                        <a:t>46.20-77.13</a:t>
                      </a:r>
                      <a:endParaRPr lang="zh-CN" sz="1050" kern="100" dirty="0">
                        <a:effectLst/>
                        <a:latin typeface="Times New Roman" panose="02020603050405020304" pitchFamily="18" charset="0"/>
                        <a:ea typeface="宋体" panose="02010600030101010101" pitchFamily="2" charset="-122"/>
                      </a:endParaRPr>
                    </a:p>
                  </a:txBody>
                  <a:tcPr marL="0" marR="0" marT="0" marB="0" anchor="ctr">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grpSp>
        <p:nvGrpSpPr>
          <p:cNvPr id="18" name="Group 109"/>
          <p:cNvGrpSpPr>
            <a:grpSpLocks/>
          </p:cNvGrpSpPr>
          <p:nvPr/>
        </p:nvGrpSpPr>
        <p:grpSpPr bwMode="auto">
          <a:xfrm>
            <a:off x="1930400" y="725880"/>
            <a:ext cx="4508500" cy="3238500"/>
            <a:chOff x="1204" y="565"/>
            <a:chExt cx="2840" cy="2040"/>
          </a:xfrm>
        </p:grpSpPr>
        <p:grpSp>
          <p:nvGrpSpPr>
            <p:cNvPr id="19" name="Group 110"/>
            <p:cNvGrpSpPr>
              <a:grpSpLocks/>
            </p:cNvGrpSpPr>
            <p:nvPr/>
          </p:nvGrpSpPr>
          <p:grpSpPr bwMode="auto">
            <a:xfrm>
              <a:off x="1204" y="565"/>
              <a:ext cx="2840" cy="2040"/>
              <a:chOff x="1192" y="571"/>
              <a:chExt cx="2840" cy="2040"/>
            </a:xfrm>
          </p:grpSpPr>
          <p:pic>
            <p:nvPicPr>
              <p:cNvPr id="45" name="Picture 8556"/>
              <p:cNvPicPr preferRelativeResize="0">
                <a:picLocks noChangeAspect="1" noChangeArrowheads="1"/>
              </p:cNvPicPr>
              <p:nvPr/>
            </p:nvPicPr>
            <p:blipFill>
              <a:blip r:embed="rId2" cstate="print"/>
              <a:srcRect/>
              <a:stretch>
                <a:fillRect/>
              </a:stretch>
            </p:blipFill>
            <p:spPr bwMode="auto">
              <a:xfrm>
                <a:off x="1192" y="571"/>
                <a:ext cx="2840" cy="2040"/>
              </a:xfrm>
              <a:prstGeom prst="rect">
                <a:avLst/>
              </a:prstGeom>
              <a:noFill/>
              <a:ln w="0">
                <a:solidFill>
                  <a:schemeClr val="tx1"/>
                </a:solidFill>
                <a:miter lim="800000"/>
                <a:headEnd/>
                <a:tailEnd/>
              </a:ln>
            </p:spPr>
          </p:pic>
          <p:sp>
            <p:nvSpPr>
              <p:cNvPr id="46" name="任意多边形 45"/>
              <p:cNvSpPr>
                <a:spLocks noChangeArrowheads="1"/>
              </p:cNvSpPr>
              <p:nvPr/>
            </p:nvSpPr>
            <p:spPr bwMode="auto">
              <a:xfrm>
                <a:off x="1906" y="768"/>
                <a:ext cx="1141" cy="486"/>
              </a:xfrm>
              <a:custGeom>
                <a:avLst/>
                <a:gdLst>
                  <a:gd name="T0" fmla="*/ 438150 w 2466975"/>
                  <a:gd name="T1" fmla="*/ 76200 h 1409700"/>
                  <a:gd name="T2" fmla="*/ 0 w 2466975"/>
                  <a:gd name="T3" fmla="*/ 1200150 h 1409700"/>
                  <a:gd name="T4" fmla="*/ 2000251 w 2466975"/>
                  <a:gd name="T5" fmla="*/ 1409700 h 1409700"/>
                  <a:gd name="T6" fmla="*/ 2466975 w 2466975"/>
                  <a:gd name="T7" fmla="*/ 304800 h 1409700"/>
                  <a:gd name="T8" fmla="*/ 2266951 w 2466975"/>
                  <a:gd name="T9" fmla="*/ 152400 h 1409700"/>
                  <a:gd name="T10" fmla="*/ 1695451 w 2466975"/>
                  <a:gd name="T11" fmla="*/ 0 h 1409700"/>
                  <a:gd name="T12" fmla="*/ 438150 w 2466975"/>
                  <a:gd name="T13" fmla="*/ 76200 h 1409700"/>
                  <a:gd name="T14" fmla="*/ 0 60000 65536"/>
                  <a:gd name="T15" fmla="*/ 0 60000 65536"/>
                  <a:gd name="T16" fmla="*/ 0 60000 65536"/>
                  <a:gd name="T17" fmla="*/ 0 60000 65536"/>
                  <a:gd name="T18" fmla="*/ 0 60000 65536"/>
                  <a:gd name="T19" fmla="*/ 0 60000 65536"/>
                  <a:gd name="T20" fmla="*/ 0 60000 65536"/>
                  <a:gd name="T21" fmla="*/ 0 w 2466975"/>
                  <a:gd name="T22" fmla="*/ 0 h 1409700"/>
                  <a:gd name="T23" fmla="*/ 2466975 w 2466975"/>
                  <a:gd name="T24" fmla="*/ 1409700 h 140970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466975" h="1409700">
                    <a:moveTo>
                      <a:pt x="438150" y="76200"/>
                    </a:moveTo>
                    <a:lnTo>
                      <a:pt x="0" y="1200150"/>
                    </a:lnTo>
                    <a:lnTo>
                      <a:pt x="2000250" y="1409700"/>
                    </a:lnTo>
                    <a:lnTo>
                      <a:pt x="2466975" y="304800"/>
                    </a:lnTo>
                    <a:lnTo>
                      <a:pt x="2266950" y="152400"/>
                    </a:lnTo>
                    <a:lnTo>
                      <a:pt x="1695450" y="0"/>
                    </a:lnTo>
                    <a:lnTo>
                      <a:pt x="438150" y="76200"/>
                    </a:lnTo>
                    <a:close/>
                  </a:path>
                </a:pathLst>
              </a:custGeom>
              <a:noFill/>
              <a:ln w="25400" algn="ctr">
                <a:solidFill>
                  <a:srgbClr val="FF0000"/>
                </a:solidFill>
                <a:miter lim="800000"/>
                <a:headEnd/>
                <a:tailEnd/>
              </a:ln>
            </p:spPr>
            <p:txBody>
              <a:bodyPr anchor="ctr" anchorCtr="1"/>
              <a:lstStyle/>
              <a:p>
                <a:pPr algn="ctr"/>
                <a:endParaRPr lang="zh-CN" altLang="en-US" sz="900" b="0">
                  <a:solidFill>
                    <a:schemeClr val="tx1"/>
                  </a:solidFill>
                  <a:latin typeface="Arial" charset="0"/>
                  <a:ea typeface="黑体" pitchFamily="2" charset="-122"/>
                </a:endParaRPr>
              </a:p>
            </p:txBody>
          </p:sp>
          <p:sp>
            <p:nvSpPr>
              <p:cNvPr id="47" name="任意多边形 46"/>
              <p:cNvSpPr>
                <a:spLocks noChangeArrowheads="1"/>
              </p:cNvSpPr>
              <p:nvPr/>
            </p:nvSpPr>
            <p:spPr bwMode="auto">
              <a:xfrm>
                <a:off x="3050" y="584"/>
                <a:ext cx="939" cy="677"/>
              </a:xfrm>
              <a:custGeom>
                <a:avLst/>
                <a:gdLst>
                  <a:gd name="T0" fmla="*/ 333375 w 2028825"/>
                  <a:gd name="T1" fmla="*/ 123825 h 1963473"/>
                  <a:gd name="T2" fmla="*/ 0 w 2028825"/>
                  <a:gd name="T3" fmla="*/ 1047750 h 1963473"/>
                  <a:gd name="T4" fmla="*/ 323850 w 2028825"/>
                  <a:gd name="T5" fmla="*/ 1190625 h 1963473"/>
                  <a:gd name="T6" fmla="*/ 381000 w 2028825"/>
                  <a:gd name="T7" fmla="*/ 1466850 h 1963473"/>
                  <a:gd name="T8" fmla="*/ 628650 w 2028825"/>
                  <a:gd name="T9" fmla="*/ 1647825 h 1963473"/>
                  <a:gd name="T10" fmla="*/ 819150 w 2028825"/>
                  <a:gd name="T11" fmla="*/ 1857375 h 1963473"/>
                  <a:gd name="T12" fmla="*/ 1057275 w 2028825"/>
                  <a:gd name="T13" fmla="*/ 1962150 h 1963473"/>
                  <a:gd name="T14" fmla="*/ 1400175 w 2028825"/>
                  <a:gd name="T15" fmla="*/ 1924050 h 1963473"/>
                  <a:gd name="T16" fmla="*/ 1838325 w 2028825"/>
                  <a:gd name="T17" fmla="*/ 1866900 h 1963473"/>
                  <a:gd name="T18" fmla="*/ 2028825 w 2028825"/>
                  <a:gd name="T19" fmla="*/ 161925 h 1963473"/>
                  <a:gd name="T20" fmla="*/ 1362075 w 2028825"/>
                  <a:gd name="T21" fmla="*/ 0 h 1963473"/>
                  <a:gd name="T22" fmla="*/ 952500 w 2028825"/>
                  <a:gd name="T23" fmla="*/ 9525 h 1963473"/>
                  <a:gd name="T24" fmla="*/ 333375 w 2028825"/>
                  <a:gd name="T25" fmla="*/ 123825 h 196347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028825"/>
                  <a:gd name="T40" fmla="*/ 0 h 1963473"/>
                  <a:gd name="T41" fmla="*/ 2028825 w 2028825"/>
                  <a:gd name="T42" fmla="*/ 1963473 h 196347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028825" h="1963473">
                    <a:moveTo>
                      <a:pt x="333375" y="123825"/>
                    </a:moveTo>
                    <a:lnTo>
                      <a:pt x="0" y="1047750"/>
                    </a:lnTo>
                    <a:lnTo>
                      <a:pt x="323850" y="1190625"/>
                    </a:lnTo>
                    <a:cubicBezTo>
                      <a:pt x="391614" y="1461681"/>
                      <a:pt x="455321" y="1392529"/>
                      <a:pt x="381000" y="1466850"/>
                    </a:cubicBezTo>
                    <a:lnTo>
                      <a:pt x="628650" y="1647825"/>
                    </a:lnTo>
                    <a:lnTo>
                      <a:pt x="819150" y="1857375"/>
                    </a:lnTo>
                    <a:cubicBezTo>
                      <a:pt x="1050636" y="1963473"/>
                      <a:pt x="963928" y="1962150"/>
                      <a:pt x="1057275" y="1962150"/>
                    </a:cubicBezTo>
                    <a:cubicBezTo>
                      <a:pt x="1387432" y="1923308"/>
                      <a:pt x="1272431" y="1924050"/>
                      <a:pt x="1400175" y="1924050"/>
                    </a:cubicBezTo>
                    <a:lnTo>
                      <a:pt x="1838325" y="1866900"/>
                    </a:lnTo>
                    <a:lnTo>
                      <a:pt x="2028825" y="161925"/>
                    </a:lnTo>
                    <a:lnTo>
                      <a:pt x="1362075" y="0"/>
                    </a:lnTo>
                    <a:lnTo>
                      <a:pt x="952500" y="9525"/>
                    </a:lnTo>
                    <a:lnTo>
                      <a:pt x="333375" y="123825"/>
                    </a:lnTo>
                    <a:close/>
                  </a:path>
                </a:pathLst>
              </a:custGeom>
              <a:noFill/>
              <a:ln w="25400" algn="ctr">
                <a:solidFill>
                  <a:srgbClr val="7030A0"/>
                </a:solidFill>
                <a:miter lim="800000"/>
                <a:headEnd/>
                <a:tailEnd/>
              </a:ln>
            </p:spPr>
            <p:txBody>
              <a:bodyPr anchor="ctr" anchorCtr="1"/>
              <a:lstStyle/>
              <a:p>
                <a:pPr algn="ctr"/>
                <a:endParaRPr lang="zh-CN" altLang="en-US" sz="900" b="0">
                  <a:solidFill>
                    <a:schemeClr val="tx1"/>
                  </a:solidFill>
                  <a:latin typeface="Arial" charset="0"/>
                  <a:ea typeface="黑体" pitchFamily="2" charset="-122"/>
                </a:endParaRPr>
              </a:p>
            </p:txBody>
          </p:sp>
          <p:sp>
            <p:nvSpPr>
              <p:cNvPr id="48" name="圆角矩形标注 47"/>
              <p:cNvSpPr>
                <a:spLocks noChangeArrowheads="1"/>
              </p:cNvSpPr>
              <p:nvPr/>
            </p:nvSpPr>
            <p:spPr bwMode="auto">
              <a:xfrm>
                <a:off x="1584" y="929"/>
                <a:ext cx="326" cy="115"/>
              </a:xfrm>
              <a:prstGeom prst="wedgeRoundRectCallout">
                <a:avLst>
                  <a:gd name="adj1" fmla="val 83259"/>
                  <a:gd name="adj2" fmla="val 5236"/>
                  <a:gd name="adj3" fmla="val 16667"/>
                </a:avLst>
              </a:prstGeom>
              <a:solidFill>
                <a:srgbClr val="FF0000"/>
              </a:solidFill>
              <a:ln w="25400" algn="ctr">
                <a:noFill/>
                <a:miter lim="800000"/>
                <a:headEnd/>
                <a:tailEnd/>
              </a:ln>
            </p:spPr>
            <p:txBody>
              <a:bodyPr anchor="ctr" anchorCtr="1"/>
              <a:lstStyle/>
              <a:p>
                <a:pPr algn="ctr"/>
                <a:r>
                  <a:rPr lang="en-US" altLang="zh-CN" sz="700" dirty="0">
                    <a:solidFill>
                      <a:schemeClr val="tx1"/>
                    </a:solidFill>
                    <a:latin typeface="黑体" pitchFamily="2" charset="-122"/>
                    <a:ea typeface="黑体" pitchFamily="2" charset="-122"/>
                  </a:rPr>
                  <a:t>E</a:t>
                </a:r>
                <a:r>
                  <a:rPr lang="zh-CN" altLang="en-US" sz="700" dirty="0">
                    <a:solidFill>
                      <a:schemeClr val="tx1"/>
                    </a:solidFill>
                    <a:latin typeface="黑体" pitchFamily="2" charset="-122"/>
                    <a:ea typeface="黑体" pitchFamily="2" charset="-122"/>
                  </a:rPr>
                  <a:t>组团</a:t>
                </a:r>
              </a:p>
            </p:txBody>
          </p:sp>
          <p:sp>
            <p:nvSpPr>
              <p:cNvPr id="49" name="圆角矩形标注 48"/>
              <p:cNvSpPr>
                <a:spLocks noChangeArrowheads="1"/>
              </p:cNvSpPr>
              <p:nvPr/>
            </p:nvSpPr>
            <p:spPr bwMode="auto">
              <a:xfrm>
                <a:off x="2747" y="646"/>
                <a:ext cx="327" cy="116"/>
              </a:xfrm>
              <a:prstGeom prst="wedgeRoundRectCallout">
                <a:avLst>
                  <a:gd name="adj1" fmla="val 83333"/>
                  <a:gd name="adj2" fmla="val 5236"/>
                  <a:gd name="adj3" fmla="val 16667"/>
                </a:avLst>
              </a:prstGeom>
              <a:solidFill>
                <a:srgbClr val="7030A0"/>
              </a:solidFill>
              <a:ln w="25400" algn="ctr">
                <a:noFill/>
                <a:miter lim="800000"/>
                <a:headEnd/>
                <a:tailEnd/>
              </a:ln>
            </p:spPr>
            <p:txBody>
              <a:bodyPr anchor="ctr" anchorCtr="1"/>
              <a:lstStyle/>
              <a:p>
                <a:pPr algn="ctr"/>
                <a:r>
                  <a:rPr lang="en-US" altLang="zh-CN" sz="700" dirty="0">
                    <a:solidFill>
                      <a:schemeClr val="tx1"/>
                    </a:solidFill>
                    <a:latin typeface="黑体" pitchFamily="2" charset="-122"/>
                    <a:ea typeface="黑体" pitchFamily="2" charset="-122"/>
                  </a:rPr>
                  <a:t>D</a:t>
                </a:r>
                <a:r>
                  <a:rPr lang="zh-CN" altLang="en-US" sz="700" dirty="0">
                    <a:solidFill>
                      <a:schemeClr val="tx1"/>
                    </a:solidFill>
                    <a:latin typeface="黑体" pitchFamily="2" charset="-122"/>
                    <a:ea typeface="黑体" pitchFamily="2" charset="-122"/>
                  </a:rPr>
                  <a:t>组团</a:t>
                </a:r>
              </a:p>
            </p:txBody>
          </p:sp>
          <p:sp>
            <p:nvSpPr>
              <p:cNvPr id="50" name="圆角矩形标注 49"/>
              <p:cNvSpPr>
                <a:spLocks noChangeArrowheads="1"/>
              </p:cNvSpPr>
              <p:nvPr/>
            </p:nvSpPr>
            <p:spPr bwMode="auto">
              <a:xfrm>
                <a:off x="2335" y="1430"/>
                <a:ext cx="325" cy="114"/>
              </a:xfrm>
              <a:prstGeom prst="wedgeRoundRectCallout">
                <a:avLst>
                  <a:gd name="adj1" fmla="val 83407"/>
                  <a:gd name="adj2" fmla="val 15713"/>
                  <a:gd name="adj3" fmla="val 16667"/>
                </a:avLst>
              </a:prstGeom>
              <a:solidFill>
                <a:srgbClr val="FFFF00"/>
              </a:solidFill>
              <a:ln w="25400" algn="ctr">
                <a:noFill/>
                <a:miter lim="800000"/>
                <a:headEnd/>
                <a:tailEnd/>
              </a:ln>
            </p:spPr>
            <p:txBody>
              <a:bodyPr anchor="ctr" anchorCtr="1"/>
              <a:lstStyle/>
              <a:p>
                <a:pPr algn="ctr"/>
                <a:r>
                  <a:rPr lang="en-US" altLang="zh-CN" sz="700" dirty="0">
                    <a:solidFill>
                      <a:schemeClr val="tx1"/>
                    </a:solidFill>
                    <a:latin typeface="黑体" pitchFamily="2" charset="-122"/>
                    <a:ea typeface="黑体" pitchFamily="2" charset="-122"/>
                  </a:rPr>
                  <a:t>C</a:t>
                </a:r>
                <a:r>
                  <a:rPr lang="zh-CN" altLang="en-US" sz="700" dirty="0">
                    <a:solidFill>
                      <a:schemeClr val="tx1"/>
                    </a:solidFill>
                    <a:latin typeface="黑体" pitchFamily="2" charset="-122"/>
                    <a:ea typeface="黑体" pitchFamily="2" charset="-122"/>
                  </a:rPr>
                  <a:t>组团</a:t>
                </a:r>
              </a:p>
            </p:txBody>
          </p:sp>
          <p:sp>
            <p:nvSpPr>
              <p:cNvPr id="51" name="Oval 7708"/>
              <p:cNvSpPr>
                <a:spLocks noChangeArrowheads="1"/>
              </p:cNvSpPr>
              <p:nvPr/>
            </p:nvSpPr>
            <p:spPr bwMode="auto">
              <a:xfrm>
                <a:off x="1245" y="1930"/>
                <a:ext cx="101" cy="83"/>
              </a:xfrm>
              <a:prstGeom prst="ellipse">
                <a:avLst/>
              </a:prstGeom>
              <a:solidFill>
                <a:srgbClr val="FFCC99"/>
              </a:solidFill>
              <a:ln w="9525">
                <a:noFill/>
                <a:round/>
                <a:headEnd/>
                <a:tailEnd/>
              </a:ln>
            </p:spPr>
            <p:txBody>
              <a:bodyPr lIns="0" tIns="0" rIns="0" bIns="0" anchor="ctr" anchorCtr="1"/>
              <a:lstStyle/>
              <a:p>
                <a:pPr algn="ctr"/>
                <a:r>
                  <a:rPr lang="en-US" altLang="zh-CN" sz="700" b="0">
                    <a:solidFill>
                      <a:schemeClr val="tx1"/>
                    </a:solidFill>
                    <a:latin typeface="Arial" charset="0"/>
                    <a:ea typeface="黑体" pitchFamily="2" charset="-122"/>
                  </a:rPr>
                  <a:t>1</a:t>
                </a:r>
              </a:p>
            </p:txBody>
          </p:sp>
          <p:sp>
            <p:nvSpPr>
              <p:cNvPr id="53" name="Oval 7708"/>
              <p:cNvSpPr>
                <a:spLocks noChangeArrowheads="1"/>
              </p:cNvSpPr>
              <p:nvPr/>
            </p:nvSpPr>
            <p:spPr bwMode="auto">
              <a:xfrm>
                <a:off x="1461" y="1980"/>
                <a:ext cx="96" cy="86"/>
              </a:xfrm>
              <a:prstGeom prst="ellipse">
                <a:avLst/>
              </a:prstGeom>
              <a:solidFill>
                <a:srgbClr val="FF0000"/>
              </a:solidFill>
              <a:ln w="9525">
                <a:noFill/>
                <a:round/>
                <a:headEnd/>
                <a:tailEnd/>
              </a:ln>
            </p:spPr>
            <p:txBody>
              <a:bodyPr lIns="0" tIns="0" rIns="0" bIns="0" anchor="ctr" anchorCtr="1"/>
              <a:lstStyle/>
              <a:p>
                <a:pPr algn="ctr"/>
                <a:r>
                  <a:rPr lang="en-US" altLang="zh-CN" sz="700" b="0">
                    <a:solidFill>
                      <a:schemeClr val="tx1"/>
                    </a:solidFill>
                    <a:latin typeface="Arial" charset="0"/>
                    <a:ea typeface="黑体" pitchFamily="2" charset="-122"/>
                  </a:rPr>
                  <a:t>2</a:t>
                </a:r>
              </a:p>
            </p:txBody>
          </p:sp>
          <p:sp>
            <p:nvSpPr>
              <p:cNvPr id="54" name="Oval 7708"/>
              <p:cNvSpPr>
                <a:spLocks noChangeArrowheads="1"/>
              </p:cNvSpPr>
              <p:nvPr/>
            </p:nvSpPr>
            <p:spPr bwMode="auto">
              <a:xfrm>
                <a:off x="1738" y="2049"/>
                <a:ext cx="98" cy="82"/>
              </a:xfrm>
              <a:prstGeom prst="ellipse">
                <a:avLst/>
              </a:prstGeom>
              <a:solidFill>
                <a:srgbClr val="FF0000"/>
              </a:solidFill>
              <a:ln w="9525">
                <a:noFill/>
                <a:round/>
                <a:headEnd/>
                <a:tailEnd/>
              </a:ln>
            </p:spPr>
            <p:txBody>
              <a:bodyPr lIns="0" tIns="0" rIns="0" bIns="0" anchor="ctr" anchorCtr="1"/>
              <a:lstStyle/>
              <a:p>
                <a:pPr algn="ctr"/>
                <a:r>
                  <a:rPr lang="en-US" altLang="zh-CN" sz="700" b="0" dirty="0">
                    <a:solidFill>
                      <a:schemeClr val="tx1"/>
                    </a:solidFill>
                    <a:latin typeface="Arial" charset="0"/>
                    <a:ea typeface="黑体" pitchFamily="2" charset="-122"/>
                  </a:rPr>
                  <a:t>3</a:t>
                </a:r>
              </a:p>
            </p:txBody>
          </p:sp>
          <p:sp>
            <p:nvSpPr>
              <p:cNvPr id="55" name="Oval 7708"/>
              <p:cNvSpPr>
                <a:spLocks noChangeArrowheads="1"/>
              </p:cNvSpPr>
              <p:nvPr/>
            </p:nvSpPr>
            <p:spPr bwMode="auto">
              <a:xfrm>
                <a:off x="2091" y="2052"/>
                <a:ext cx="102" cy="83"/>
              </a:xfrm>
              <a:prstGeom prst="ellipse">
                <a:avLst/>
              </a:prstGeom>
              <a:solidFill>
                <a:srgbClr val="FF0000"/>
              </a:solidFill>
              <a:ln w="9525">
                <a:noFill/>
                <a:round/>
                <a:headEnd/>
                <a:tailEnd/>
              </a:ln>
            </p:spPr>
            <p:txBody>
              <a:bodyPr lIns="0" tIns="0" rIns="0" bIns="0" anchor="ctr" anchorCtr="1"/>
              <a:lstStyle/>
              <a:p>
                <a:pPr algn="ctr"/>
                <a:r>
                  <a:rPr lang="en-US" altLang="zh-CN" sz="700" b="0" dirty="0">
                    <a:solidFill>
                      <a:schemeClr val="tx1"/>
                    </a:solidFill>
                    <a:latin typeface="Arial" charset="0"/>
                    <a:ea typeface="黑体" pitchFamily="2" charset="-122"/>
                  </a:rPr>
                  <a:t>5</a:t>
                </a:r>
              </a:p>
            </p:txBody>
          </p:sp>
          <p:sp>
            <p:nvSpPr>
              <p:cNvPr id="56" name="Oval 7708"/>
              <p:cNvSpPr>
                <a:spLocks noChangeArrowheads="1"/>
              </p:cNvSpPr>
              <p:nvPr/>
            </p:nvSpPr>
            <p:spPr bwMode="auto">
              <a:xfrm>
                <a:off x="2579" y="2094"/>
                <a:ext cx="102" cy="83"/>
              </a:xfrm>
              <a:prstGeom prst="ellipse">
                <a:avLst/>
              </a:prstGeom>
              <a:solidFill>
                <a:srgbClr val="FFCC99"/>
              </a:solidFill>
              <a:ln w="9525">
                <a:noFill/>
                <a:round/>
                <a:headEnd/>
                <a:tailEnd/>
              </a:ln>
            </p:spPr>
            <p:txBody>
              <a:bodyPr lIns="0" tIns="0" rIns="0" bIns="0" anchor="ctr" anchorCtr="1"/>
              <a:lstStyle/>
              <a:p>
                <a:pPr algn="ctr"/>
                <a:r>
                  <a:rPr lang="en-US" altLang="zh-CN" sz="700" b="0">
                    <a:solidFill>
                      <a:schemeClr val="tx1"/>
                    </a:solidFill>
                    <a:latin typeface="Arial" charset="0"/>
                    <a:ea typeface="黑体" pitchFamily="2" charset="-122"/>
                  </a:rPr>
                  <a:t>6</a:t>
                </a:r>
              </a:p>
            </p:txBody>
          </p:sp>
          <p:sp>
            <p:nvSpPr>
              <p:cNvPr id="57" name="Oval 7708"/>
              <p:cNvSpPr>
                <a:spLocks noChangeArrowheads="1"/>
              </p:cNvSpPr>
              <p:nvPr/>
            </p:nvSpPr>
            <p:spPr bwMode="auto">
              <a:xfrm>
                <a:off x="2816" y="2200"/>
                <a:ext cx="101" cy="82"/>
              </a:xfrm>
              <a:prstGeom prst="ellipse">
                <a:avLst/>
              </a:prstGeom>
              <a:solidFill>
                <a:srgbClr val="FFCC99"/>
              </a:solidFill>
              <a:ln w="9525">
                <a:noFill/>
                <a:round/>
                <a:headEnd/>
                <a:tailEnd/>
              </a:ln>
            </p:spPr>
            <p:txBody>
              <a:bodyPr lIns="0" tIns="0" rIns="0" bIns="0" anchor="ctr" anchorCtr="1"/>
              <a:lstStyle/>
              <a:p>
                <a:pPr algn="ctr"/>
                <a:r>
                  <a:rPr lang="en-US" altLang="zh-CN" sz="700" b="0">
                    <a:solidFill>
                      <a:schemeClr val="tx1"/>
                    </a:solidFill>
                    <a:latin typeface="Arial" charset="0"/>
                    <a:ea typeface="黑体" pitchFamily="2" charset="-122"/>
                  </a:rPr>
                  <a:t>7</a:t>
                </a:r>
              </a:p>
            </p:txBody>
          </p:sp>
          <p:sp>
            <p:nvSpPr>
              <p:cNvPr id="58" name="Oval 7708"/>
              <p:cNvSpPr>
                <a:spLocks noChangeArrowheads="1"/>
              </p:cNvSpPr>
              <p:nvPr/>
            </p:nvSpPr>
            <p:spPr bwMode="auto">
              <a:xfrm>
                <a:off x="3133" y="2235"/>
                <a:ext cx="102" cy="79"/>
              </a:xfrm>
              <a:prstGeom prst="ellipse">
                <a:avLst/>
              </a:prstGeom>
              <a:solidFill>
                <a:srgbClr val="FFCC99"/>
              </a:solidFill>
              <a:ln w="9525">
                <a:noFill/>
                <a:round/>
                <a:headEnd/>
                <a:tailEnd/>
              </a:ln>
            </p:spPr>
            <p:txBody>
              <a:bodyPr lIns="0" tIns="0" rIns="0" bIns="0" anchor="ctr" anchorCtr="1"/>
              <a:lstStyle/>
              <a:p>
                <a:pPr algn="ctr"/>
                <a:r>
                  <a:rPr lang="en-US" altLang="zh-CN" sz="700" b="0">
                    <a:solidFill>
                      <a:schemeClr val="tx1"/>
                    </a:solidFill>
                    <a:latin typeface="Arial" charset="0"/>
                    <a:ea typeface="黑体" pitchFamily="2" charset="-122"/>
                  </a:rPr>
                  <a:t>8</a:t>
                </a:r>
              </a:p>
            </p:txBody>
          </p:sp>
          <p:sp>
            <p:nvSpPr>
              <p:cNvPr id="59" name="Oval 7708"/>
              <p:cNvSpPr>
                <a:spLocks noChangeArrowheads="1"/>
              </p:cNvSpPr>
              <p:nvPr/>
            </p:nvSpPr>
            <p:spPr bwMode="auto">
              <a:xfrm>
                <a:off x="3431" y="2264"/>
                <a:ext cx="102" cy="79"/>
              </a:xfrm>
              <a:prstGeom prst="ellipse">
                <a:avLst/>
              </a:prstGeom>
              <a:solidFill>
                <a:srgbClr val="FFCC99"/>
              </a:solidFill>
              <a:ln w="9525">
                <a:noFill/>
                <a:round/>
                <a:headEnd/>
                <a:tailEnd/>
              </a:ln>
            </p:spPr>
            <p:txBody>
              <a:bodyPr lIns="0" tIns="0" rIns="0" bIns="0" anchor="ctr" anchorCtr="1"/>
              <a:lstStyle/>
              <a:p>
                <a:pPr algn="ctr"/>
                <a:r>
                  <a:rPr lang="en-US" altLang="zh-CN" sz="700" b="0">
                    <a:solidFill>
                      <a:schemeClr val="tx1"/>
                    </a:solidFill>
                    <a:latin typeface="Arial" charset="0"/>
                    <a:ea typeface="黑体" pitchFamily="2" charset="-122"/>
                  </a:rPr>
                  <a:t>9</a:t>
                </a:r>
              </a:p>
            </p:txBody>
          </p:sp>
          <p:pic>
            <p:nvPicPr>
              <p:cNvPr id="60" name="Picture 91"/>
              <p:cNvPicPr>
                <a:picLocks noChangeAspect="1" noChangeArrowheads="1"/>
              </p:cNvPicPr>
              <p:nvPr/>
            </p:nvPicPr>
            <p:blipFill>
              <a:blip r:embed="rId3" cstate="print"/>
              <a:srcRect/>
              <a:stretch>
                <a:fillRect/>
              </a:stretch>
            </p:blipFill>
            <p:spPr bwMode="auto">
              <a:xfrm>
                <a:off x="1953" y="1467"/>
                <a:ext cx="230" cy="191"/>
              </a:xfrm>
              <a:prstGeom prst="rect">
                <a:avLst/>
              </a:prstGeom>
              <a:noFill/>
              <a:ln w="1">
                <a:noFill/>
                <a:miter lim="800000"/>
                <a:headEnd/>
                <a:tailEnd/>
              </a:ln>
            </p:spPr>
          </p:pic>
          <p:sp>
            <p:nvSpPr>
              <p:cNvPr id="61" name="任意多边形 60"/>
              <p:cNvSpPr>
                <a:spLocks noChangeArrowheads="1"/>
              </p:cNvSpPr>
              <p:nvPr/>
            </p:nvSpPr>
            <p:spPr bwMode="auto">
              <a:xfrm>
                <a:off x="2545" y="1149"/>
                <a:ext cx="1339" cy="1054"/>
              </a:xfrm>
              <a:custGeom>
                <a:avLst/>
                <a:gdLst>
                  <a:gd name="T0" fmla="*/ 857250 w 2917031"/>
                  <a:gd name="T1" fmla="*/ 0 h 3107531"/>
                  <a:gd name="T2" fmla="*/ 369093 w 2917031"/>
                  <a:gd name="T3" fmla="*/ 1262064 h 3107531"/>
                  <a:gd name="T4" fmla="*/ 0 w 2917031"/>
                  <a:gd name="T5" fmla="*/ 2131219 h 3107531"/>
                  <a:gd name="T6" fmla="*/ 238125 w 2917031"/>
                  <a:gd name="T7" fmla="*/ 2488407 h 3107531"/>
                  <a:gd name="T8" fmla="*/ 1131094 w 2917031"/>
                  <a:gd name="T9" fmla="*/ 2762251 h 3107531"/>
                  <a:gd name="T10" fmla="*/ 2488407 w 2917031"/>
                  <a:gd name="T11" fmla="*/ 3107531 h 3107531"/>
                  <a:gd name="T12" fmla="*/ 2917031 w 2917031"/>
                  <a:gd name="T13" fmla="*/ 357188 h 3107531"/>
                  <a:gd name="T14" fmla="*/ 2559843 w 2917031"/>
                  <a:gd name="T15" fmla="*/ 309563 h 3107531"/>
                  <a:gd name="T16" fmla="*/ 2095501 w 2917031"/>
                  <a:gd name="T17" fmla="*/ 416719 h 3107531"/>
                  <a:gd name="T18" fmla="*/ 1928813 w 2917031"/>
                  <a:gd name="T19" fmla="*/ 261938 h 3107531"/>
                  <a:gd name="T20" fmla="*/ 1654969 w 2917031"/>
                  <a:gd name="T21" fmla="*/ 238125 h 3107531"/>
                  <a:gd name="T22" fmla="*/ 1309688 w 2917031"/>
                  <a:gd name="T23" fmla="*/ 23813 h 3107531"/>
                  <a:gd name="T24" fmla="*/ 857250 w 2917031"/>
                  <a:gd name="T25" fmla="*/ 0 h 310753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917031"/>
                  <a:gd name="T40" fmla="*/ 0 h 3107531"/>
                  <a:gd name="T41" fmla="*/ 2917031 w 2917031"/>
                  <a:gd name="T42" fmla="*/ 3107531 h 310753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917031" h="3107531">
                    <a:moveTo>
                      <a:pt x="857250" y="0"/>
                    </a:moveTo>
                    <a:lnTo>
                      <a:pt x="369093" y="1262063"/>
                    </a:lnTo>
                    <a:lnTo>
                      <a:pt x="0" y="2131219"/>
                    </a:lnTo>
                    <a:lnTo>
                      <a:pt x="238125" y="2488406"/>
                    </a:lnTo>
                    <a:cubicBezTo>
                      <a:pt x="535434" y="2580813"/>
                      <a:pt x="819755" y="2762250"/>
                      <a:pt x="1131093" y="2762250"/>
                    </a:cubicBezTo>
                    <a:cubicBezTo>
                      <a:pt x="1583286" y="2878299"/>
                      <a:pt x="2021559" y="3107531"/>
                      <a:pt x="2488406" y="3107531"/>
                    </a:cubicBezTo>
                    <a:lnTo>
                      <a:pt x="2917031" y="357188"/>
                    </a:lnTo>
                    <a:lnTo>
                      <a:pt x="2559843" y="309563"/>
                    </a:lnTo>
                    <a:lnTo>
                      <a:pt x="2095500" y="416719"/>
                    </a:lnTo>
                    <a:cubicBezTo>
                      <a:pt x="1946350" y="267569"/>
                      <a:pt x="2012867" y="303964"/>
                      <a:pt x="1928812" y="261938"/>
                    </a:cubicBezTo>
                    <a:cubicBezTo>
                      <a:pt x="1662922" y="237766"/>
                      <a:pt x="1754547" y="238125"/>
                      <a:pt x="1654968" y="238125"/>
                    </a:cubicBezTo>
                    <a:lnTo>
                      <a:pt x="1309687" y="23813"/>
                    </a:lnTo>
                    <a:lnTo>
                      <a:pt x="857250" y="0"/>
                    </a:lnTo>
                    <a:close/>
                  </a:path>
                </a:pathLst>
              </a:custGeom>
              <a:noFill/>
              <a:ln w="25400" algn="ctr">
                <a:solidFill>
                  <a:srgbClr val="FFFF00"/>
                </a:solidFill>
                <a:miter lim="800000"/>
                <a:headEnd/>
                <a:tailEnd/>
              </a:ln>
            </p:spPr>
            <p:txBody>
              <a:bodyPr anchor="ctr" anchorCtr="1"/>
              <a:lstStyle/>
              <a:p>
                <a:pPr algn="ctr"/>
                <a:endParaRPr lang="zh-CN" altLang="en-US" sz="900" b="0">
                  <a:solidFill>
                    <a:schemeClr val="tx1"/>
                  </a:solidFill>
                  <a:latin typeface="Arial" charset="0"/>
                  <a:ea typeface="黑体" pitchFamily="2" charset="-122"/>
                </a:endParaRPr>
              </a:p>
            </p:txBody>
          </p:sp>
          <p:sp>
            <p:nvSpPr>
              <p:cNvPr id="62" name="Oval 7708"/>
              <p:cNvSpPr>
                <a:spLocks noChangeArrowheads="1"/>
              </p:cNvSpPr>
              <p:nvPr/>
            </p:nvSpPr>
            <p:spPr bwMode="auto">
              <a:xfrm>
                <a:off x="2627" y="1873"/>
                <a:ext cx="102" cy="80"/>
              </a:xfrm>
              <a:prstGeom prst="ellipse">
                <a:avLst/>
              </a:prstGeom>
              <a:solidFill>
                <a:srgbClr val="808000"/>
              </a:solidFill>
              <a:ln w="9525">
                <a:noFill/>
                <a:round/>
                <a:headEnd/>
                <a:tailEnd/>
              </a:ln>
            </p:spPr>
            <p:txBody>
              <a:bodyPr lIns="0" tIns="0" rIns="0" bIns="0" anchor="ctr" anchorCtr="1"/>
              <a:lstStyle/>
              <a:p>
                <a:pPr algn="ctr"/>
                <a:r>
                  <a:rPr lang="en-US" altLang="zh-CN" sz="700" b="0">
                    <a:solidFill>
                      <a:schemeClr val="tx1"/>
                    </a:solidFill>
                    <a:latin typeface="Arial" charset="0"/>
                    <a:ea typeface="黑体" pitchFamily="2" charset="-122"/>
                  </a:rPr>
                  <a:t>10</a:t>
                </a:r>
              </a:p>
            </p:txBody>
          </p:sp>
          <p:sp>
            <p:nvSpPr>
              <p:cNvPr id="63" name="Oval 7708"/>
              <p:cNvSpPr>
                <a:spLocks noChangeArrowheads="1"/>
              </p:cNvSpPr>
              <p:nvPr/>
            </p:nvSpPr>
            <p:spPr bwMode="auto">
              <a:xfrm>
                <a:off x="2862" y="1860"/>
                <a:ext cx="102" cy="80"/>
              </a:xfrm>
              <a:prstGeom prst="ellipse">
                <a:avLst/>
              </a:prstGeom>
              <a:solidFill>
                <a:srgbClr val="808000"/>
              </a:solidFill>
              <a:ln w="9525">
                <a:noFill/>
                <a:round/>
                <a:headEnd/>
                <a:tailEnd/>
              </a:ln>
            </p:spPr>
            <p:txBody>
              <a:bodyPr lIns="0" tIns="0" rIns="0" bIns="0" anchor="ctr" anchorCtr="1"/>
              <a:lstStyle/>
              <a:p>
                <a:pPr algn="ctr"/>
                <a:r>
                  <a:rPr lang="en-US" altLang="zh-CN" sz="700" b="0">
                    <a:solidFill>
                      <a:schemeClr val="tx1"/>
                    </a:solidFill>
                    <a:latin typeface="Arial" charset="0"/>
                    <a:ea typeface="黑体" pitchFamily="2" charset="-122"/>
                  </a:rPr>
                  <a:t>11</a:t>
                </a:r>
              </a:p>
            </p:txBody>
          </p:sp>
          <p:sp>
            <p:nvSpPr>
              <p:cNvPr id="64" name="Oval 7708"/>
              <p:cNvSpPr>
                <a:spLocks noChangeArrowheads="1"/>
              </p:cNvSpPr>
              <p:nvPr/>
            </p:nvSpPr>
            <p:spPr bwMode="auto">
              <a:xfrm>
                <a:off x="3206" y="1922"/>
                <a:ext cx="102" cy="79"/>
              </a:xfrm>
              <a:prstGeom prst="ellipse">
                <a:avLst/>
              </a:prstGeom>
              <a:solidFill>
                <a:srgbClr val="808000"/>
              </a:solidFill>
              <a:ln w="9525">
                <a:noFill/>
                <a:round/>
                <a:headEnd/>
                <a:tailEnd/>
              </a:ln>
            </p:spPr>
            <p:txBody>
              <a:bodyPr lIns="0" tIns="0" rIns="0" bIns="0" anchor="ctr" anchorCtr="1"/>
              <a:lstStyle/>
              <a:p>
                <a:pPr algn="ctr"/>
                <a:r>
                  <a:rPr lang="en-US" altLang="zh-CN" sz="700" b="0">
                    <a:solidFill>
                      <a:schemeClr val="tx1"/>
                    </a:solidFill>
                    <a:latin typeface="Arial" charset="0"/>
                    <a:ea typeface="黑体" pitchFamily="2" charset="-122"/>
                  </a:rPr>
                  <a:t>12</a:t>
                </a:r>
              </a:p>
            </p:txBody>
          </p:sp>
          <p:sp>
            <p:nvSpPr>
              <p:cNvPr id="65" name="Oval 7708"/>
              <p:cNvSpPr>
                <a:spLocks noChangeArrowheads="1"/>
              </p:cNvSpPr>
              <p:nvPr/>
            </p:nvSpPr>
            <p:spPr bwMode="auto">
              <a:xfrm>
                <a:off x="3447" y="2018"/>
                <a:ext cx="102" cy="80"/>
              </a:xfrm>
              <a:prstGeom prst="ellipse">
                <a:avLst/>
              </a:prstGeom>
              <a:solidFill>
                <a:srgbClr val="808000"/>
              </a:solidFill>
              <a:ln w="9525">
                <a:noFill/>
                <a:round/>
                <a:headEnd/>
                <a:tailEnd/>
              </a:ln>
            </p:spPr>
            <p:txBody>
              <a:bodyPr lIns="0" tIns="0" rIns="0" bIns="0" anchor="ctr" anchorCtr="1"/>
              <a:lstStyle/>
              <a:p>
                <a:pPr algn="ctr"/>
                <a:r>
                  <a:rPr lang="en-US" altLang="zh-CN" sz="700" b="0">
                    <a:solidFill>
                      <a:schemeClr val="tx1"/>
                    </a:solidFill>
                    <a:latin typeface="Arial" charset="0"/>
                    <a:ea typeface="黑体" pitchFamily="2" charset="-122"/>
                  </a:rPr>
                  <a:t>13</a:t>
                </a:r>
              </a:p>
            </p:txBody>
          </p:sp>
          <p:sp>
            <p:nvSpPr>
              <p:cNvPr id="66" name="Oval 7708"/>
              <p:cNvSpPr>
                <a:spLocks noChangeArrowheads="1"/>
              </p:cNvSpPr>
              <p:nvPr/>
            </p:nvSpPr>
            <p:spPr bwMode="auto">
              <a:xfrm>
                <a:off x="2133" y="795"/>
                <a:ext cx="102" cy="79"/>
              </a:xfrm>
              <a:prstGeom prst="ellipse">
                <a:avLst/>
              </a:prstGeom>
              <a:solidFill>
                <a:srgbClr val="808000"/>
              </a:solidFill>
              <a:ln w="9525">
                <a:noFill/>
                <a:round/>
                <a:headEnd/>
                <a:tailEnd/>
              </a:ln>
            </p:spPr>
            <p:txBody>
              <a:bodyPr lIns="0" tIns="0" rIns="0" bIns="0" anchor="ctr" anchorCtr="1"/>
              <a:lstStyle/>
              <a:p>
                <a:pPr algn="ctr"/>
                <a:r>
                  <a:rPr lang="en-US" altLang="zh-CN" sz="700" b="0">
                    <a:solidFill>
                      <a:schemeClr val="tx1"/>
                    </a:solidFill>
                    <a:latin typeface="Arial" charset="0"/>
                    <a:ea typeface="黑体" pitchFamily="2" charset="-122"/>
                  </a:rPr>
                  <a:t>97</a:t>
                </a:r>
              </a:p>
            </p:txBody>
          </p:sp>
          <p:sp>
            <p:nvSpPr>
              <p:cNvPr id="67" name="Oval 7708"/>
              <p:cNvSpPr>
                <a:spLocks noChangeArrowheads="1"/>
              </p:cNvSpPr>
              <p:nvPr/>
            </p:nvSpPr>
            <p:spPr bwMode="auto">
              <a:xfrm>
                <a:off x="2085" y="892"/>
                <a:ext cx="102" cy="79"/>
              </a:xfrm>
              <a:prstGeom prst="ellipse">
                <a:avLst/>
              </a:prstGeom>
              <a:solidFill>
                <a:srgbClr val="808000"/>
              </a:solidFill>
              <a:ln w="9525">
                <a:noFill/>
                <a:round/>
                <a:headEnd/>
                <a:tailEnd/>
              </a:ln>
            </p:spPr>
            <p:txBody>
              <a:bodyPr lIns="0" tIns="0" rIns="0" bIns="0" anchor="ctr" anchorCtr="1"/>
              <a:lstStyle/>
              <a:p>
                <a:pPr algn="ctr"/>
                <a:r>
                  <a:rPr lang="en-US" altLang="zh-CN" sz="700" b="0">
                    <a:solidFill>
                      <a:schemeClr val="tx1"/>
                    </a:solidFill>
                    <a:latin typeface="Arial" charset="0"/>
                    <a:ea typeface="黑体" pitchFamily="2" charset="-122"/>
                  </a:rPr>
                  <a:t>89</a:t>
                </a:r>
              </a:p>
            </p:txBody>
          </p:sp>
          <p:sp>
            <p:nvSpPr>
              <p:cNvPr id="68" name="Oval 7708"/>
              <p:cNvSpPr>
                <a:spLocks noChangeArrowheads="1"/>
              </p:cNvSpPr>
              <p:nvPr/>
            </p:nvSpPr>
            <p:spPr bwMode="auto">
              <a:xfrm>
                <a:off x="2021" y="990"/>
                <a:ext cx="102" cy="80"/>
              </a:xfrm>
              <a:prstGeom prst="ellipse">
                <a:avLst/>
              </a:prstGeom>
              <a:solidFill>
                <a:srgbClr val="808000"/>
              </a:solidFill>
              <a:ln w="9525">
                <a:noFill/>
                <a:round/>
                <a:headEnd/>
                <a:tailEnd/>
              </a:ln>
            </p:spPr>
            <p:txBody>
              <a:bodyPr lIns="0" tIns="0" rIns="0" bIns="0" anchor="ctr" anchorCtr="1"/>
              <a:lstStyle/>
              <a:p>
                <a:pPr algn="ctr"/>
                <a:r>
                  <a:rPr lang="en-US" altLang="zh-CN" sz="700" b="0">
                    <a:solidFill>
                      <a:schemeClr val="tx1"/>
                    </a:solidFill>
                    <a:latin typeface="Arial" charset="0"/>
                    <a:ea typeface="黑体" pitchFamily="2" charset="-122"/>
                  </a:rPr>
                  <a:t>88</a:t>
                </a:r>
              </a:p>
            </p:txBody>
          </p:sp>
          <p:sp>
            <p:nvSpPr>
              <p:cNvPr id="69" name="Oval 7708"/>
              <p:cNvSpPr>
                <a:spLocks noChangeArrowheads="1"/>
              </p:cNvSpPr>
              <p:nvPr/>
            </p:nvSpPr>
            <p:spPr bwMode="auto">
              <a:xfrm>
                <a:off x="2368" y="792"/>
                <a:ext cx="102" cy="80"/>
              </a:xfrm>
              <a:prstGeom prst="ellipse">
                <a:avLst/>
              </a:prstGeom>
              <a:solidFill>
                <a:srgbClr val="808000"/>
              </a:solidFill>
              <a:ln w="9525">
                <a:noFill/>
                <a:round/>
                <a:headEnd/>
                <a:tailEnd/>
              </a:ln>
            </p:spPr>
            <p:txBody>
              <a:bodyPr lIns="0" tIns="0" rIns="0" bIns="0" anchor="ctr" anchorCtr="1"/>
              <a:lstStyle/>
              <a:p>
                <a:pPr algn="ctr"/>
                <a:r>
                  <a:rPr lang="en-US" altLang="zh-CN" sz="700" b="0">
                    <a:solidFill>
                      <a:schemeClr val="tx1"/>
                    </a:solidFill>
                    <a:latin typeface="Arial" charset="0"/>
                    <a:ea typeface="黑体" pitchFamily="2" charset="-122"/>
                  </a:rPr>
                  <a:t>96</a:t>
                </a:r>
              </a:p>
            </p:txBody>
          </p:sp>
          <p:sp>
            <p:nvSpPr>
              <p:cNvPr id="70" name="Oval 7708"/>
              <p:cNvSpPr>
                <a:spLocks noChangeArrowheads="1"/>
              </p:cNvSpPr>
              <p:nvPr/>
            </p:nvSpPr>
            <p:spPr bwMode="auto">
              <a:xfrm>
                <a:off x="2303" y="889"/>
                <a:ext cx="102" cy="79"/>
              </a:xfrm>
              <a:prstGeom prst="ellipse">
                <a:avLst/>
              </a:prstGeom>
              <a:solidFill>
                <a:srgbClr val="808000"/>
              </a:solidFill>
              <a:ln w="9525">
                <a:noFill/>
                <a:round/>
                <a:headEnd/>
                <a:tailEnd/>
              </a:ln>
            </p:spPr>
            <p:txBody>
              <a:bodyPr lIns="0" tIns="0" rIns="0" bIns="0" anchor="ctr" anchorCtr="1"/>
              <a:lstStyle/>
              <a:p>
                <a:pPr algn="ctr"/>
                <a:r>
                  <a:rPr lang="en-US" altLang="zh-CN" sz="700" b="0">
                    <a:solidFill>
                      <a:schemeClr val="tx1"/>
                    </a:solidFill>
                    <a:latin typeface="Arial" charset="0"/>
                    <a:ea typeface="黑体" pitchFamily="2" charset="-122"/>
                  </a:rPr>
                  <a:t>90</a:t>
                </a:r>
              </a:p>
            </p:txBody>
          </p:sp>
          <p:sp>
            <p:nvSpPr>
              <p:cNvPr id="71" name="Oval 7708"/>
              <p:cNvSpPr>
                <a:spLocks noChangeArrowheads="1"/>
              </p:cNvSpPr>
              <p:nvPr/>
            </p:nvSpPr>
            <p:spPr bwMode="auto">
              <a:xfrm>
                <a:off x="2242" y="1051"/>
                <a:ext cx="102" cy="79"/>
              </a:xfrm>
              <a:prstGeom prst="ellipse">
                <a:avLst/>
              </a:prstGeom>
              <a:solidFill>
                <a:srgbClr val="808000"/>
              </a:solidFill>
              <a:ln w="9525">
                <a:noFill/>
                <a:round/>
                <a:headEnd/>
                <a:tailEnd/>
              </a:ln>
            </p:spPr>
            <p:txBody>
              <a:bodyPr lIns="0" tIns="0" rIns="0" bIns="0" anchor="ctr" anchorCtr="1"/>
              <a:lstStyle/>
              <a:p>
                <a:pPr algn="ctr"/>
                <a:r>
                  <a:rPr lang="en-US" altLang="zh-CN" sz="700" b="0">
                    <a:solidFill>
                      <a:schemeClr val="tx1"/>
                    </a:solidFill>
                    <a:latin typeface="Arial" charset="0"/>
                    <a:ea typeface="黑体" pitchFamily="2" charset="-122"/>
                  </a:rPr>
                  <a:t>87</a:t>
                </a:r>
              </a:p>
            </p:txBody>
          </p:sp>
          <p:sp>
            <p:nvSpPr>
              <p:cNvPr id="72" name="Oval 7708"/>
              <p:cNvSpPr>
                <a:spLocks noChangeArrowheads="1"/>
              </p:cNvSpPr>
              <p:nvPr/>
            </p:nvSpPr>
            <p:spPr bwMode="auto">
              <a:xfrm>
                <a:off x="2458" y="1061"/>
                <a:ext cx="102" cy="80"/>
              </a:xfrm>
              <a:prstGeom prst="ellipse">
                <a:avLst/>
              </a:prstGeom>
              <a:solidFill>
                <a:srgbClr val="808000"/>
              </a:solidFill>
              <a:ln w="9525">
                <a:noFill/>
                <a:round/>
                <a:headEnd/>
                <a:tailEnd/>
              </a:ln>
            </p:spPr>
            <p:txBody>
              <a:bodyPr lIns="0" tIns="0" rIns="0" bIns="0" anchor="ctr" anchorCtr="1"/>
              <a:lstStyle/>
              <a:p>
                <a:pPr algn="ctr"/>
                <a:r>
                  <a:rPr lang="en-US" altLang="zh-CN" sz="700" b="0">
                    <a:solidFill>
                      <a:schemeClr val="tx1"/>
                    </a:solidFill>
                    <a:latin typeface="Arial" charset="0"/>
                    <a:ea typeface="黑体" pitchFamily="2" charset="-122"/>
                  </a:rPr>
                  <a:t>86</a:t>
                </a:r>
              </a:p>
            </p:txBody>
          </p:sp>
          <p:sp>
            <p:nvSpPr>
              <p:cNvPr id="73" name="Oval 7708"/>
              <p:cNvSpPr>
                <a:spLocks noChangeArrowheads="1"/>
              </p:cNvSpPr>
              <p:nvPr/>
            </p:nvSpPr>
            <p:spPr bwMode="auto">
              <a:xfrm>
                <a:off x="2519" y="889"/>
                <a:ext cx="102" cy="79"/>
              </a:xfrm>
              <a:prstGeom prst="ellipse">
                <a:avLst/>
              </a:prstGeom>
              <a:solidFill>
                <a:srgbClr val="808000"/>
              </a:solidFill>
              <a:ln w="9525">
                <a:noFill/>
                <a:round/>
                <a:headEnd/>
                <a:tailEnd/>
              </a:ln>
            </p:spPr>
            <p:txBody>
              <a:bodyPr lIns="0" tIns="0" rIns="0" bIns="0" anchor="ctr" anchorCtr="1"/>
              <a:lstStyle/>
              <a:p>
                <a:pPr algn="ctr"/>
                <a:r>
                  <a:rPr lang="en-US" altLang="zh-CN" sz="700" b="0">
                    <a:solidFill>
                      <a:schemeClr val="tx1"/>
                    </a:solidFill>
                    <a:latin typeface="Arial" charset="0"/>
                    <a:ea typeface="黑体" pitchFamily="2" charset="-122"/>
                  </a:rPr>
                  <a:t>91</a:t>
                </a:r>
              </a:p>
            </p:txBody>
          </p:sp>
          <p:sp>
            <p:nvSpPr>
              <p:cNvPr id="74" name="Oval 7708"/>
              <p:cNvSpPr>
                <a:spLocks noChangeArrowheads="1"/>
              </p:cNvSpPr>
              <p:nvPr/>
            </p:nvSpPr>
            <p:spPr bwMode="auto">
              <a:xfrm>
                <a:off x="2586" y="788"/>
                <a:ext cx="102" cy="80"/>
              </a:xfrm>
              <a:prstGeom prst="ellipse">
                <a:avLst/>
              </a:prstGeom>
              <a:solidFill>
                <a:srgbClr val="808000"/>
              </a:solidFill>
              <a:ln w="9525">
                <a:noFill/>
                <a:round/>
                <a:headEnd/>
                <a:tailEnd/>
              </a:ln>
            </p:spPr>
            <p:txBody>
              <a:bodyPr lIns="0" tIns="0" rIns="0" bIns="0" anchor="ctr" anchorCtr="1"/>
              <a:lstStyle/>
              <a:p>
                <a:pPr algn="ctr"/>
                <a:r>
                  <a:rPr lang="en-US" altLang="zh-CN" sz="700" b="0">
                    <a:solidFill>
                      <a:schemeClr val="tx1"/>
                    </a:solidFill>
                    <a:latin typeface="Arial" charset="0"/>
                    <a:ea typeface="黑体" pitchFamily="2" charset="-122"/>
                  </a:rPr>
                  <a:t>95</a:t>
                </a:r>
              </a:p>
            </p:txBody>
          </p:sp>
          <p:sp>
            <p:nvSpPr>
              <p:cNvPr id="75" name="Oval 7708"/>
              <p:cNvSpPr>
                <a:spLocks noChangeArrowheads="1"/>
              </p:cNvSpPr>
              <p:nvPr/>
            </p:nvSpPr>
            <p:spPr bwMode="auto">
              <a:xfrm>
                <a:off x="2796" y="834"/>
                <a:ext cx="102" cy="79"/>
              </a:xfrm>
              <a:prstGeom prst="ellipse">
                <a:avLst/>
              </a:prstGeom>
              <a:solidFill>
                <a:srgbClr val="808000"/>
              </a:solidFill>
              <a:ln w="9525">
                <a:noFill/>
                <a:round/>
                <a:headEnd/>
                <a:tailEnd/>
              </a:ln>
            </p:spPr>
            <p:txBody>
              <a:bodyPr lIns="0" tIns="0" rIns="0" bIns="0" anchor="ctr" anchorCtr="1"/>
              <a:lstStyle/>
              <a:p>
                <a:pPr algn="ctr"/>
                <a:r>
                  <a:rPr lang="en-US" altLang="zh-CN" sz="700" b="0">
                    <a:solidFill>
                      <a:schemeClr val="tx1"/>
                    </a:solidFill>
                    <a:latin typeface="Arial" charset="0"/>
                    <a:ea typeface="黑体" pitchFamily="2" charset="-122"/>
                  </a:rPr>
                  <a:t>93</a:t>
                </a:r>
              </a:p>
            </p:txBody>
          </p:sp>
          <p:sp>
            <p:nvSpPr>
              <p:cNvPr id="76" name="Oval 7708"/>
              <p:cNvSpPr>
                <a:spLocks noChangeArrowheads="1"/>
              </p:cNvSpPr>
              <p:nvPr/>
            </p:nvSpPr>
            <p:spPr bwMode="auto">
              <a:xfrm>
                <a:off x="2730" y="932"/>
                <a:ext cx="102" cy="80"/>
              </a:xfrm>
              <a:prstGeom prst="ellipse">
                <a:avLst/>
              </a:prstGeom>
              <a:solidFill>
                <a:srgbClr val="808000"/>
              </a:solidFill>
              <a:ln w="9525">
                <a:noFill/>
                <a:round/>
                <a:headEnd/>
                <a:tailEnd/>
              </a:ln>
            </p:spPr>
            <p:txBody>
              <a:bodyPr lIns="0" tIns="0" rIns="0" bIns="0" anchor="ctr" anchorCtr="1"/>
              <a:lstStyle/>
              <a:p>
                <a:pPr algn="ctr"/>
                <a:r>
                  <a:rPr lang="en-US" altLang="zh-CN" sz="700" b="0">
                    <a:solidFill>
                      <a:schemeClr val="tx1"/>
                    </a:solidFill>
                    <a:latin typeface="Arial" charset="0"/>
                    <a:ea typeface="黑体" pitchFamily="2" charset="-122"/>
                  </a:rPr>
                  <a:t>92</a:t>
                </a:r>
              </a:p>
            </p:txBody>
          </p:sp>
          <p:sp>
            <p:nvSpPr>
              <p:cNvPr id="77" name="Oval 7708"/>
              <p:cNvSpPr>
                <a:spLocks noChangeArrowheads="1"/>
              </p:cNvSpPr>
              <p:nvPr/>
            </p:nvSpPr>
            <p:spPr bwMode="auto">
              <a:xfrm>
                <a:off x="2700" y="1035"/>
                <a:ext cx="102" cy="79"/>
              </a:xfrm>
              <a:prstGeom prst="ellipse">
                <a:avLst/>
              </a:prstGeom>
              <a:solidFill>
                <a:srgbClr val="808000"/>
              </a:solidFill>
              <a:ln w="9525">
                <a:noFill/>
                <a:round/>
                <a:headEnd/>
                <a:tailEnd/>
              </a:ln>
            </p:spPr>
            <p:txBody>
              <a:bodyPr lIns="0" tIns="0" rIns="0" bIns="0" anchor="ctr" anchorCtr="1"/>
              <a:lstStyle/>
              <a:p>
                <a:pPr algn="ctr"/>
                <a:r>
                  <a:rPr lang="en-US" altLang="zh-CN" sz="700" b="0">
                    <a:solidFill>
                      <a:schemeClr val="tx1"/>
                    </a:solidFill>
                    <a:latin typeface="Arial" charset="0"/>
                    <a:ea typeface="黑体" pitchFamily="2" charset="-122"/>
                  </a:rPr>
                  <a:t>85</a:t>
                </a:r>
              </a:p>
            </p:txBody>
          </p:sp>
          <p:sp>
            <p:nvSpPr>
              <p:cNvPr id="78" name="Oval 7708"/>
              <p:cNvSpPr>
                <a:spLocks noChangeArrowheads="1"/>
              </p:cNvSpPr>
              <p:nvPr/>
            </p:nvSpPr>
            <p:spPr bwMode="auto">
              <a:xfrm>
                <a:off x="2657" y="1729"/>
                <a:ext cx="102" cy="80"/>
              </a:xfrm>
              <a:prstGeom prst="ellipse">
                <a:avLst/>
              </a:prstGeom>
              <a:solidFill>
                <a:srgbClr val="FF0000"/>
              </a:solidFill>
              <a:ln w="9525">
                <a:noFill/>
                <a:round/>
                <a:headEnd/>
                <a:tailEnd/>
              </a:ln>
            </p:spPr>
            <p:txBody>
              <a:bodyPr lIns="0" tIns="0" rIns="0" bIns="0" anchor="ctr" anchorCtr="1"/>
              <a:lstStyle/>
              <a:p>
                <a:pPr algn="ctr"/>
                <a:r>
                  <a:rPr lang="en-US" altLang="zh-CN" sz="700" b="0">
                    <a:solidFill>
                      <a:schemeClr val="tx1"/>
                    </a:solidFill>
                    <a:latin typeface="Arial" charset="0"/>
                    <a:ea typeface="黑体" pitchFamily="2" charset="-122"/>
                  </a:rPr>
                  <a:t>18</a:t>
                </a:r>
              </a:p>
            </p:txBody>
          </p:sp>
          <p:sp>
            <p:nvSpPr>
              <p:cNvPr id="79" name="Oval 7708"/>
              <p:cNvSpPr>
                <a:spLocks noChangeArrowheads="1"/>
              </p:cNvSpPr>
              <p:nvPr/>
            </p:nvSpPr>
            <p:spPr bwMode="auto">
              <a:xfrm>
                <a:off x="2892" y="1682"/>
                <a:ext cx="102" cy="79"/>
              </a:xfrm>
              <a:prstGeom prst="ellipse">
                <a:avLst/>
              </a:prstGeom>
              <a:solidFill>
                <a:srgbClr val="FF0000"/>
              </a:solidFill>
              <a:ln w="9525">
                <a:noFill/>
                <a:round/>
                <a:headEnd/>
                <a:tailEnd/>
              </a:ln>
            </p:spPr>
            <p:txBody>
              <a:bodyPr lIns="0" tIns="0" rIns="0" bIns="0" anchor="ctr" anchorCtr="1"/>
              <a:lstStyle/>
              <a:p>
                <a:pPr algn="ctr"/>
                <a:r>
                  <a:rPr lang="en-US" altLang="zh-CN" sz="700" b="0">
                    <a:solidFill>
                      <a:schemeClr val="tx1"/>
                    </a:solidFill>
                    <a:latin typeface="Arial" charset="0"/>
                    <a:ea typeface="黑体" pitchFamily="2" charset="-122"/>
                  </a:rPr>
                  <a:t>17</a:t>
                </a:r>
              </a:p>
            </p:txBody>
          </p:sp>
          <p:sp>
            <p:nvSpPr>
              <p:cNvPr id="80" name="Oval 7708"/>
              <p:cNvSpPr>
                <a:spLocks noChangeArrowheads="1"/>
              </p:cNvSpPr>
              <p:nvPr/>
            </p:nvSpPr>
            <p:spPr bwMode="auto">
              <a:xfrm>
                <a:off x="2772" y="1538"/>
                <a:ext cx="102" cy="79"/>
              </a:xfrm>
              <a:prstGeom prst="ellipse">
                <a:avLst/>
              </a:prstGeom>
              <a:solidFill>
                <a:srgbClr val="FF0000"/>
              </a:solidFill>
              <a:ln w="9525">
                <a:noFill/>
                <a:round/>
                <a:headEnd/>
                <a:tailEnd/>
              </a:ln>
            </p:spPr>
            <p:txBody>
              <a:bodyPr lIns="0" tIns="0" rIns="0" bIns="0" anchor="ctr" anchorCtr="1"/>
              <a:lstStyle/>
              <a:p>
                <a:pPr algn="ctr"/>
                <a:r>
                  <a:rPr lang="en-US" altLang="zh-CN" sz="700" b="0">
                    <a:solidFill>
                      <a:schemeClr val="tx1"/>
                    </a:solidFill>
                    <a:latin typeface="Arial" charset="0"/>
                    <a:ea typeface="黑体" pitchFamily="2" charset="-122"/>
                  </a:rPr>
                  <a:t>19</a:t>
                </a:r>
              </a:p>
            </p:txBody>
          </p:sp>
          <p:sp>
            <p:nvSpPr>
              <p:cNvPr id="81" name="Oval 7708"/>
              <p:cNvSpPr>
                <a:spLocks noChangeArrowheads="1"/>
              </p:cNvSpPr>
              <p:nvPr/>
            </p:nvSpPr>
            <p:spPr bwMode="auto">
              <a:xfrm>
                <a:off x="2856" y="1394"/>
                <a:ext cx="102" cy="79"/>
              </a:xfrm>
              <a:prstGeom prst="ellipse">
                <a:avLst/>
              </a:prstGeom>
              <a:solidFill>
                <a:srgbClr val="FF0000"/>
              </a:solidFill>
              <a:ln w="9525">
                <a:noFill/>
                <a:round/>
                <a:headEnd/>
                <a:tailEnd/>
              </a:ln>
            </p:spPr>
            <p:txBody>
              <a:bodyPr lIns="0" tIns="0" rIns="0" bIns="0" anchor="ctr" anchorCtr="1"/>
              <a:lstStyle/>
              <a:p>
                <a:pPr algn="ctr"/>
                <a:r>
                  <a:rPr lang="en-US" altLang="zh-CN" sz="700" b="0">
                    <a:solidFill>
                      <a:schemeClr val="tx1"/>
                    </a:solidFill>
                    <a:latin typeface="Arial" charset="0"/>
                    <a:ea typeface="黑体" pitchFamily="2" charset="-122"/>
                  </a:rPr>
                  <a:t>27</a:t>
                </a:r>
              </a:p>
            </p:txBody>
          </p:sp>
          <p:sp>
            <p:nvSpPr>
              <p:cNvPr id="82" name="Oval 7708"/>
              <p:cNvSpPr>
                <a:spLocks noChangeArrowheads="1"/>
              </p:cNvSpPr>
              <p:nvPr/>
            </p:nvSpPr>
            <p:spPr bwMode="auto">
              <a:xfrm>
                <a:off x="2922" y="1256"/>
                <a:ext cx="102" cy="79"/>
              </a:xfrm>
              <a:prstGeom prst="ellipse">
                <a:avLst/>
              </a:prstGeom>
              <a:solidFill>
                <a:srgbClr val="FF0000"/>
              </a:solidFill>
              <a:ln w="9525">
                <a:noFill/>
                <a:round/>
                <a:headEnd/>
                <a:tailEnd/>
              </a:ln>
            </p:spPr>
            <p:txBody>
              <a:bodyPr lIns="0" tIns="0" rIns="0" bIns="0" anchor="ctr" anchorCtr="1"/>
              <a:lstStyle/>
              <a:p>
                <a:pPr algn="ctr"/>
                <a:r>
                  <a:rPr lang="en-US" altLang="zh-CN" sz="700" b="0">
                    <a:solidFill>
                      <a:schemeClr val="tx1"/>
                    </a:solidFill>
                    <a:latin typeface="Arial" charset="0"/>
                    <a:ea typeface="黑体" pitchFamily="2" charset="-122"/>
                  </a:rPr>
                  <a:t>28</a:t>
                </a:r>
              </a:p>
            </p:txBody>
          </p:sp>
          <p:sp>
            <p:nvSpPr>
              <p:cNvPr id="83" name="Oval 7708"/>
              <p:cNvSpPr>
                <a:spLocks noChangeArrowheads="1"/>
              </p:cNvSpPr>
              <p:nvPr/>
            </p:nvSpPr>
            <p:spPr bwMode="auto">
              <a:xfrm>
                <a:off x="2965" y="1164"/>
                <a:ext cx="102" cy="79"/>
              </a:xfrm>
              <a:prstGeom prst="ellipse">
                <a:avLst/>
              </a:prstGeom>
              <a:solidFill>
                <a:srgbClr val="FF0000"/>
              </a:solidFill>
              <a:ln w="9525">
                <a:noFill/>
                <a:round/>
                <a:headEnd/>
                <a:tailEnd/>
              </a:ln>
            </p:spPr>
            <p:txBody>
              <a:bodyPr lIns="0" tIns="0" rIns="0" bIns="0" anchor="ctr" anchorCtr="1"/>
              <a:lstStyle/>
              <a:p>
                <a:pPr algn="ctr"/>
                <a:r>
                  <a:rPr lang="en-US" altLang="zh-CN" sz="700" b="0">
                    <a:solidFill>
                      <a:schemeClr val="tx1"/>
                    </a:solidFill>
                    <a:latin typeface="Arial" charset="0"/>
                    <a:ea typeface="黑体" pitchFamily="2" charset="-122"/>
                  </a:rPr>
                  <a:t>34</a:t>
                </a:r>
              </a:p>
            </p:txBody>
          </p:sp>
          <p:sp>
            <p:nvSpPr>
              <p:cNvPr id="84" name="Oval 7708"/>
              <p:cNvSpPr>
                <a:spLocks noChangeArrowheads="1"/>
              </p:cNvSpPr>
              <p:nvPr/>
            </p:nvSpPr>
            <p:spPr bwMode="auto">
              <a:xfrm>
                <a:off x="3296" y="1237"/>
                <a:ext cx="102" cy="79"/>
              </a:xfrm>
              <a:prstGeom prst="ellipse">
                <a:avLst/>
              </a:prstGeom>
              <a:solidFill>
                <a:srgbClr val="FFCC99"/>
              </a:solidFill>
              <a:ln w="9525">
                <a:noFill/>
                <a:round/>
                <a:headEnd/>
                <a:tailEnd/>
              </a:ln>
            </p:spPr>
            <p:txBody>
              <a:bodyPr lIns="0" tIns="0" rIns="0" bIns="0" anchor="ctr" anchorCtr="1"/>
              <a:lstStyle/>
              <a:p>
                <a:pPr algn="ctr"/>
                <a:r>
                  <a:rPr lang="en-US" altLang="zh-CN" sz="700" b="0">
                    <a:solidFill>
                      <a:schemeClr val="tx1"/>
                    </a:solidFill>
                    <a:latin typeface="Arial" charset="0"/>
                    <a:ea typeface="黑体" pitchFamily="2" charset="-122"/>
                  </a:rPr>
                  <a:t>33</a:t>
                </a:r>
              </a:p>
            </p:txBody>
          </p:sp>
          <p:sp>
            <p:nvSpPr>
              <p:cNvPr id="85" name="Oval 7708"/>
              <p:cNvSpPr>
                <a:spLocks noChangeArrowheads="1"/>
              </p:cNvSpPr>
              <p:nvPr/>
            </p:nvSpPr>
            <p:spPr bwMode="auto">
              <a:xfrm>
                <a:off x="3098" y="1291"/>
                <a:ext cx="102" cy="79"/>
              </a:xfrm>
              <a:prstGeom prst="ellipse">
                <a:avLst/>
              </a:prstGeom>
              <a:solidFill>
                <a:srgbClr val="FFCC99"/>
              </a:solidFill>
              <a:ln w="9525">
                <a:noFill/>
                <a:round/>
                <a:headEnd/>
                <a:tailEnd/>
              </a:ln>
            </p:spPr>
            <p:txBody>
              <a:bodyPr lIns="0" tIns="0" rIns="0" bIns="0" anchor="ctr" anchorCtr="1"/>
              <a:lstStyle/>
              <a:p>
                <a:pPr algn="ctr"/>
                <a:r>
                  <a:rPr lang="en-US" altLang="zh-CN" sz="700" b="0">
                    <a:solidFill>
                      <a:schemeClr val="tx1"/>
                    </a:solidFill>
                    <a:latin typeface="Arial" charset="0"/>
                    <a:ea typeface="黑体" pitchFamily="2" charset="-122"/>
                  </a:rPr>
                  <a:t>29</a:t>
                </a:r>
              </a:p>
            </p:txBody>
          </p:sp>
          <p:sp>
            <p:nvSpPr>
              <p:cNvPr id="86" name="Oval 7708"/>
              <p:cNvSpPr>
                <a:spLocks noChangeArrowheads="1"/>
              </p:cNvSpPr>
              <p:nvPr/>
            </p:nvSpPr>
            <p:spPr bwMode="auto">
              <a:xfrm>
                <a:off x="3049" y="1429"/>
                <a:ext cx="102" cy="79"/>
              </a:xfrm>
              <a:prstGeom prst="ellipse">
                <a:avLst/>
              </a:prstGeom>
              <a:solidFill>
                <a:srgbClr val="FFCC99"/>
              </a:solidFill>
              <a:ln w="9525">
                <a:noFill/>
                <a:round/>
                <a:headEnd/>
                <a:tailEnd/>
              </a:ln>
            </p:spPr>
            <p:txBody>
              <a:bodyPr lIns="0" tIns="0" rIns="0" bIns="0" anchor="ctr" anchorCtr="1"/>
              <a:lstStyle/>
              <a:p>
                <a:pPr algn="ctr"/>
                <a:r>
                  <a:rPr lang="en-US" altLang="zh-CN" sz="700" b="0">
                    <a:solidFill>
                      <a:schemeClr val="tx1"/>
                    </a:solidFill>
                    <a:latin typeface="Arial" charset="0"/>
                    <a:ea typeface="黑体" pitchFamily="2" charset="-122"/>
                  </a:rPr>
                  <a:t>26</a:t>
                </a:r>
              </a:p>
            </p:txBody>
          </p:sp>
          <p:sp>
            <p:nvSpPr>
              <p:cNvPr id="87" name="Oval 7708"/>
              <p:cNvSpPr>
                <a:spLocks noChangeArrowheads="1"/>
              </p:cNvSpPr>
              <p:nvPr/>
            </p:nvSpPr>
            <p:spPr bwMode="auto">
              <a:xfrm>
                <a:off x="2966" y="1555"/>
                <a:ext cx="102" cy="79"/>
              </a:xfrm>
              <a:prstGeom prst="ellipse">
                <a:avLst/>
              </a:prstGeom>
              <a:solidFill>
                <a:srgbClr val="FFCC99"/>
              </a:solidFill>
              <a:ln w="9525">
                <a:noFill/>
                <a:round/>
                <a:headEnd/>
                <a:tailEnd/>
              </a:ln>
            </p:spPr>
            <p:txBody>
              <a:bodyPr lIns="0" tIns="0" rIns="0" bIns="0" anchor="ctr" anchorCtr="1"/>
              <a:lstStyle/>
              <a:p>
                <a:pPr algn="ctr"/>
                <a:r>
                  <a:rPr lang="en-US" altLang="zh-CN" sz="700" b="0">
                    <a:solidFill>
                      <a:schemeClr val="tx1"/>
                    </a:solidFill>
                    <a:latin typeface="Arial" charset="0"/>
                    <a:ea typeface="黑体" pitchFamily="2" charset="-122"/>
                  </a:rPr>
                  <a:t>20</a:t>
                </a:r>
              </a:p>
            </p:txBody>
          </p:sp>
          <p:sp>
            <p:nvSpPr>
              <p:cNvPr id="88" name="Oval 7708"/>
              <p:cNvSpPr>
                <a:spLocks noChangeArrowheads="1"/>
              </p:cNvSpPr>
              <p:nvPr/>
            </p:nvSpPr>
            <p:spPr bwMode="auto">
              <a:xfrm>
                <a:off x="3406" y="1340"/>
                <a:ext cx="102" cy="79"/>
              </a:xfrm>
              <a:prstGeom prst="ellipse">
                <a:avLst/>
              </a:prstGeom>
              <a:solidFill>
                <a:srgbClr val="FFCC99"/>
              </a:solidFill>
              <a:ln w="9525">
                <a:noFill/>
                <a:round/>
                <a:headEnd/>
                <a:tailEnd/>
              </a:ln>
            </p:spPr>
            <p:txBody>
              <a:bodyPr lIns="0" tIns="0" rIns="0" bIns="0" anchor="ctr" anchorCtr="1"/>
              <a:lstStyle/>
              <a:p>
                <a:pPr algn="ctr"/>
                <a:r>
                  <a:rPr lang="en-US" altLang="zh-CN" sz="700" b="0">
                    <a:solidFill>
                      <a:schemeClr val="tx1"/>
                    </a:solidFill>
                    <a:latin typeface="Arial" charset="0"/>
                    <a:ea typeface="黑体" pitchFamily="2" charset="-122"/>
                  </a:rPr>
                  <a:t>30</a:t>
                </a:r>
              </a:p>
            </p:txBody>
          </p:sp>
          <p:sp>
            <p:nvSpPr>
              <p:cNvPr id="89" name="Oval 7708"/>
              <p:cNvSpPr>
                <a:spLocks noChangeArrowheads="1"/>
              </p:cNvSpPr>
              <p:nvPr/>
            </p:nvSpPr>
            <p:spPr bwMode="auto">
              <a:xfrm>
                <a:off x="3675" y="1273"/>
                <a:ext cx="102" cy="79"/>
              </a:xfrm>
              <a:prstGeom prst="ellipse">
                <a:avLst/>
              </a:prstGeom>
              <a:solidFill>
                <a:srgbClr val="FF0000"/>
              </a:solidFill>
              <a:ln w="9525">
                <a:noFill/>
                <a:round/>
                <a:headEnd/>
                <a:tailEnd/>
              </a:ln>
            </p:spPr>
            <p:txBody>
              <a:bodyPr lIns="0" tIns="0" rIns="0" bIns="0" anchor="ctr" anchorCtr="1"/>
              <a:lstStyle/>
              <a:p>
                <a:pPr algn="ctr"/>
                <a:r>
                  <a:rPr lang="en-US" altLang="zh-CN" sz="700" b="0">
                    <a:solidFill>
                      <a:schemeClr val="tx1"/>
                    </a:solidFill>
                    <a:latin typeface="Arial" charset="0"/>
                    <a:ea typeface="黑体" pitchFamily="2" charset="-122"/>
                  </a:rPr>
                  <a:t>32</a:t>
                </a:r>
              </a:p>
            </p:txBody>
          </p:sp>
          <p:sp>
            <p:nvSpPr>
              <p:cNvPr id="90" name="Oval 7708"/>
              <p:cNvSpPr>
                <a:spLocks noChangeArrowheads="1"/>
              </p:cNvSpPr>
              <p:nvPr/>
            </p:nvSpPr>
            <p:spPr bwMode="auto">
              <a:xfrm>
                <a:off x="3640" y="1362"/>
                <a:ext cx="102" cy="79"/>
              </a:xfrm>
              <a:prstGeom prst="ellipse">
                <a:avLst/>
              </a:prstGeom>
              <a:solidFill>
                <a:srgbClr val="FF0000"/>
              </a:solidFill>
              <a:ln w="9525">
                <a:noFill/>
                <a:round/>
                <a:headEnd/>
                <a:tailEnd/>
              </a:ln>
            </p:spPr>
            <p:txBody>
              <a:bodyPr lIns="0" tIns="0" rIns="0" bIns="0" anchor="ctr" anchorCtr="1"/>
              <a:lstStyle/>
              <a:p>
                <a:pPr algn="ctr"/>
                <a:r>
                  <a:rPr lang="en-US" altLang="zh-CN" sz="700" b="0">
                    <a:solidFill>
                      <a:schemeClr val="tx1"/>
                    </a:solidFill>
                    <a:latin typeface="Arial" charset="0"/>
                    <a:ea typeface="黑体" pitchFamily="2" charset="-122"/>
                  </a:rPr>
                  <a:t>31</a:t>
                </a:r>
              </a:p>
            </p:txBody>
          </p:sp>
          <p:sp>
            <p:nvSpPr>
              <p:cNvPr id="91" name="Oval 7708"/>
              <p:cNvSpPr>
                <a:spLocks noChangeArrowheads="1"/>
              </p:cNvSpPr>
              <p:nvPr/>
            </p:nvSpPr>
            <p:spPr bwMode="auto">
              <a:xfrm>
                <a:off x="3598" y="1506"/>
                <a:ext cx="102" cy="79"/>
              </a:xfrm>
              <a:prstGeom prst="ellipse">
                <a:avLst/>
              </a:prstGeom>
              <a:solidFill>
                <a:srgbClr val="FF0000"/>
              </a:solidFill>
              <a:ln w="9525">
                <a:noFill/>
                <a:round/>
                <a:headEnd/>
                <a:tailEnd/>
              </a:ln>
            </p:spPr>
            <p:txBody>
              <a:bodyPr lIns="0" tIns="0" rIns="0" bIns="0" anchor="ctr" anchorCtr="1"/>
              <a:lstStyle/>
              <a:p>
                <a:pPr algn="ctr"/>
                <a:r>
                  <a:rPr lang="en-US" altLang="zh-CN" sz="700" b="0">
                    <a:solidFill>
                      <a:schemeClr val="tx1"/>
                    </a:solidFill>
                    <a:latin typeface="Arial" charset="0"/>
                    <a:ea typeface="黑体" pitchFamily="2" charset="-122"/>
                  </a:rPr>
                  <a:t>23</a:t>
                </a:r>
              </a:p>
            </p:txBody>
          </p:sp>
          <p:sp>
            <p:nvSpPr>
              <p:cNvPr id="92" name="Oval 7708"/>
              <p:cNvSpPr>
                <a:spLocks noChangeArrowheads="1"/>
              </p:cNvSpPr>
              <p:nvPr/>
            </p:nvSpPr>
            <p:spPr bwMode="auto">
              <a:xfrm>
                <a:off x="3556" y="1653"/>
                <a:ext cx="102" cy="79"/>
              </a:xfrm>
              <a:prstGeom prst="ellipse">
                <a:avLst/>
              </a:prstGeom>
              <a:solidFill>
                <a:srgbClr val="FF0000"/>
              </a:solidFill>
              <a:ln w="9525">
                <a:noFill/>
                <a:round/>
                <a:headEnd/>
                <a:tailEnd/>
              </a:ln>
            </p:spPr>
            <p:txBody>
              <a:bodyPr lIns="0" tIns="0" rIns="0" bIns="0" anchor="ctr" anchorCtr="1"/>
              <a:lstStyle/>
              <a:p>
                <a:pPr algn="ctr"/>
                <a:r>
                  <a:rPr lang="en-US" altLang="zh-CN" sz="700" b="0">
                    <a:solidFill>
                      <a:schemeClr val="tx1"/>
                    </a:solidFill>
                    <a:latin typeface="Arial" charset="0"/>
                    <a:ea typeface="黑体" pitchFamily="2" charset="-122"/>
                  </a:rPr>
                  <a:t>22</a:t>
                </a:r>
              </a:p>
            </p:txBody>
          </p:sp>
          <p:sp>
            <p:nvSpPr>
              <p:cNvPr id="93" name="Oval 7708"/>
              <p:cNvSpPr>
                <a:spLocks noChangeArrowheads="1"/>
              </p:cNvSpPr>
              <p:nvPr/>
            </p:nvSpPr>
            <p:spPr bwMode="auto">
              <a:xfrm>
                <a:off x="3495" y="1884"/>
                <a:ext cx="102" cy="79"/>
              </a:xfrm>
              <a:prstGeom prst="ellipse">
                <a:avLst/>
              </a:prstGeom>
              <a:solidFill>
                <a:srgbClr val="FF0000"/>
              </a:solidFill>
              <a:ln w="9525">
                <a:noFill/>
                <a:round/>
                <a:headEnd/>
                <a:tailEnd/>
              </a:ln>
            </p:spPr>
            <p:txBody>
              <a:bodyPr lIns="0" tIns="0" rIns="0" bIns="0" anchor="ctr" anchorCtr="1"/>
              <a:lstStyle/>
              <a:p>
                <a:pPr algn="ctr"/>
                <a:r>
                  <a:rPr lang="en-US" altLang="zh-CN" sz="700" b="0">
                    <a:solidFill>
                      <a:schemeClr val="tx1"/>
                    </a:solidFill>
                    <a:latin typeface="Arial" charset="0"/>
                    <a:ea typeface="黑体" pitchFamily="2" charset="-122"/>
                  </a:rPr>
                  <a:t>15</a:t>
                </a:r>
              </a:p>
            </p:txBody>
          </p:sp>
          <p:sp>
            <p:nvSpPr>
              <p:cNvPr id="94" name="Oval 7708"/>
              <p:cNvSpPr>
                <a:spLocks noChangeArrowheads="1"/>
              </p:cNvSpPr>
              <p:nvPr/>
            </p:nvSpPr>
            <p:spPr bwMode="auto">
              <a:xfrm>
                <a:off x="3297" y="1746"/>
                <a:ext cx="102" cy="80"/>
              </a:xfrm>
              <a:prstGeom prst="ellipse">
                <a:avLst/>
              </a:prstGeom>
              <a:solidFill>
                <a:srgbClr val="FF0000"/>
              </a:solidFill>
              <a:ln w="9525">
                <a:noFill/>
                <a:round/>
                <a:headEnd/>
                <a:tailEnd/>
              </a:ln>
            </p:spPr>
            <p:txBody>
              <a:bodyPr lIns="0" tIns="0" rIns="0" bIns="0" anchor="ctr" anchorCtr="1"/>
              <a:lstStyle/>
              <a:p>
                <a:pPr algn="ctr"/>
                <a:r>
                  <a:rPr lang="en-US" altLang="zh-CN" sz="700" b="0" dirty="0">
                    <a:solidFill>
                      <a:schemeClr val="tx1"/>
                    </a:solidFill>
                    <a:latin typeface="Arial" charset="0"/>
                    <a:ea typeface="黑体" pitchFamily="2" charset="-122"/>
                  </a:rPr>
                  <a:t>16</a:t>
                </a:r>
              </a:p>
            </p:txBody>
          </p:sp>
          <p:sp>
            <p:nvSpPr>
              <p:cNvPr id="95" name="Oval 7708"/>
              <p:cNvSpPr>
                <a:spLocks noChangeArrowheads="1"/>
              </p:cNvSpPr>
              <p:nvPr/>
            </p:nvSpPr>
            <p:spPr bwMode="auto">
              <a:xfrm>
                <a:off x="3273" y="1634"/>
                <a:ext cx="102" cy="79"/>
              </a:xfrm>
              <a:prstGeom prst="ellipse">
                <a:avLst/>
              </a:prstGeom>
              <a:solidFill>
                <a:srgbClr val="FFCC99"/>
              </a:solidFill>
              <a:ln w="9525">
                <a:noFill/>
                <a:round/>
                <a:headEnd/>
                <a:tailEnd/>
              </a:ln>
            </p:spPr>
            <p:txBody>
              <a:bodyPr lIns="0" tIns="0" rIns="0" bIns="0" anchor="ctr" anchorCtr="1"/>
              <a:lstStyle/>
              <a:p>
                <a:pPr algn="ctr"/>
                <a:r>
                  <a:rPr lang="en-US" altLang="zh-CN" sz="700" b="0">
                    <a:solidFill>
                      <a:schemeClr val="tx1"/>
                    </a:solidFill>
                    <a:latin typeface="Arial" charset="0"/>
                    <a:ea typeface="黑体" pitchFamily="2" charset="-122"/>
                  </a:rPr>
                  <a:t>21</a:t>
                </a:r>
              </a:p>
            </p:txBody>
          </p:sp>
          <p:sp>
            <p:nvSpPr>
              <p:cNvPr id="96" name="Oval 7708"/>
              <p:cNvSpPr>
                <a:spLocks noChangeArrowheads="1"/>
              </p:cNvSpPr>
              <p:nvPr/>
            </p:nvSpPr>
            <p:spPr bwMode="auto">
              <a:xfrm>
                <a:off x="3328" y="1496"/>
                <a:ext cx="102" cy="80"/>
              </a:xfrm>
              <a:prstGeom prst="ellipse">
                <a:avLst/>
              </a:prstGeom>
              <a:solidFill>
                <a:srgbClr val="FFCC99"/>
              </a:solidFill>
              <a:ln w="9525">
                <a:noFill/>
                <a:round/>
                <a:headEnd/>
                <a:tailEnd/>
              </a:ln>
            </p:spPr>
            <p:txBody>
              <a:bodyPr lIns="0" tIns="0" rIns="0" bIns="0" anchor="ctr" anchorCtr="1"/>
              <a:lstStyle/>
              <a:p>
                <a:pPr algn="ctr"/>
                <a:r>
                  <a:rPr lang="en-US" altLang="zh-CN" sz="700" b="0">
                    <a:solidFill>
                      <a:schemeClr val="tx1"/>
                    </a:solidFill>
                    <a:latin typeface="Arial" charset="0"/>
                    <a:ea typeface="黑体" pitchFamily="2" charset="-122"/>
                  </a:rPr>
                  <a:t>25</a:t>
                </a:r>
              </a:p>
            </p:txBody>
          </p:sp>
          <p:sp>
            <p:nvSpPr>
              <p:cNvPr id="97" name="圆角矩形标注 27"/>
              <p:cNvSpPr>
                <a:spLocks noChangeArrowheads="1"/>
              </p:cNvSpPr>
              <p:nvPr/>
            </p:nvSpPr>
            <p:spPr bwMode="auto">
              <a:xfrm>
                <a:off x="1429" y="1706"/>
                <a:ext cx="325" cy="114"/>
              </a:xfrm>
              <a:prstGeom prst="wedgeRoundRectCallout">
                <a:avLst>
                  <a:gd name="adj1" fmla="val 57694"/>
                  <a:gd name="adj2" fmla="val 115792"/>
                  <a:gd name="adj3" fmla="val 16667"/>
                </a:avLst>
              </a:prstGeom>
              <a:solidFill>
                <a:schemeClr val="accent1"/>
              </a:solidFill>
              <a:ln w="25400" algn="ctr">
                <a:noFill/>
                <a:miter lim="800000"/>
                <a:headEnd/>
                <a:tailEnd/>
              </a:ln>
            </p:spPr>
            <p:txBody>
              <a:bodyPr anchor="ctr" anchorCtr="1"/>
              <a:lstStyle/>
              <a:p>
                <a:pPr algn="ctr"/>
                <a:r>
                  <a:rPr lang="en-US" altLang="zh-CN" sz="700" dirty="0">
                    <a:solidFill>
                      <a:schemeClr val="tx1"/>
                    </a:solidFill>
                    <a:latin typeface="黑体" pitchFamily="2" charset="-122"/>
                    <a:ea typeface="黑体" pitchFamily="2" charset="-122"/>
                  </a:rPr>
                  <a:t>A</a:t>
                </a:r>
                <a:r>
                  <a:rPr lang="zh-CN" altLang="en-US" sz="700" dirty="0">
                    <a:solidFill>
                      <a:schemeClr val="tx1"/>
                    </a:solidFill>
                    <a:latin typeface="黑体" pitchFamily="2" charset="-122"/>
                    <a:ea typeface="黑体" pitchFamily="2" charset="-122"/>
                  </a:rPr>
                  <a:t>组团</a:t>
                </a:r>
              </a:p>
            </p:txBody>
          </p:sp>
          <p:sp>
            <p:nvSpPr>
              <p:cNvPr id="98" name="Freeform 163"/>
              <p:cNvSpPr>
                <a:spLocks/>
              </p:cNvSpPr>
              <p:nvPr/>
            </p:nvSpPr>
            <p:spPr bwMode="auto">
              <a:xfrm>
                <a:off x="1200" y="1814"/>
                <a:ext cx="1095" cy="520"/>
              </a:xfrm>
              <a:custGeom>
                <a:avLst/>
                <a:gdLst/>
                <a:ahLst/>
                <a:cxnLst>
                  <a:cxn ang="0">
                    <a:pos x="48" y="4"/>
                  </a:cxn>
                  <a:cxn ang="0">
                    <a:pos x="294" y="28"/>
                  </a:cxn>
                  <a:cxn ang="0">
                    <a:pos x="582" y="76"/>
                  </a:cxn>
                  <a:cxn ang="0">
                    <a:pos x="930" y="100"/>
                  </a:cxn>
                  <a:cxn ang="0">
                    <a:pos x="1014" y="136"/>
                  </a:cxn>
                  <a:cxn ang="0">
                    <a:pos x="1050" y="148"/>
                  </a:cxn>
                  <a:cxn ang="0">
                    <a:pos x="978" y="502"/>
                  </a:cxn>
                  <a:cxn ang="0">
                    <a:pos x="942" y="520"/>
                  </a:cxn>
                  <a:cxn ang="0">
                    <a:pos x="582" y="514"/>
                  </a:cxn>
                  <a:cxn ang="0">
                    <a:pos x="468" y="460"/>
                  </a:cxn>
                  <a:cxn ang="0">
                    <a:pos x="336" y="442"/>
                  </a:cxn>
                  <a:cxn ang="0">
                    <a:pos x="282" y="418"/>
                  </a:cxn>
                  <a:cxn ang="0">
                    <a:pos x="138" y="376"/>
                  </a:cxn>
                  <a:cxn ang="0">
                    <a:pos x="84" y="352"/>
                  </a:cxn>
                  <a:cxn ang="0">
                    <a:pos x="48" y="328"/>
                  </a:cxn>
                  <a:cxn ang="0">
                    <a:pos x="30" y="316"/>
                  </a:cxn>
                  <a:cxn ang="0">
                    <a:pos x="0" y="262"/>
                  </a:cxn>
                  <a:cxn ang="0">
                    <a:pos x="6" y="196"/>
                  </a:cxn>
                  <a:cxn ang="0">
                    <a:pos x="12" y="22"/>
                  </a:cxn>
                  <a:cxn ang="0">
                    <a:pos x="18" y="4"/>
                  </a:cxn>
                  <a:cxn ang="0">
                    <a:pos x="48" y="4"/>
                  </a:cxn>
                </a:cxnLst>
                <a:rect l="0" t="0" r="r" b="b"/>
                <a:pathLst>
                  <a:path w="1095" h="520">
                    <a:moveTo>
                      <a:pt x="48" y="4"/>
                    </a:moveTo>
                    <a:cubicBezTo>
                      <a:pt x="154" y="25"/>
                      <a:pt x="137" y="23"/>
                      <a:pt x="294" y="28"/>
                    </a:cubicBezTo>
                    <a:cubicBezTo>
                      <a:pt x="387" y="59"/>
                      <a:pt x="485" y="71"/>
                      <a:pt x="582" y="76"/>
                    </a:cubicBezTo>
                    <a:cubicBezTo>
                      <a:pt x="722" y="104"/>
                      <a:pt x="717" y="95"/>
                      <a:pt x="930" y="100"/>
                    </a:cubicBezTo>
                    <a:cubicBezTo>
                      <a:pt x="962" y="108"/>
                      <a:pt x="984" y="123"/>
                      <a:pt x="1014" y="136"/>
                    </a:cubicBezTo>
                    <a:cubicBezTo>
                      <a:pt x="1026" y="141"/>
                      <a:pt x="1050" y="148"/>
                      <a:pt x="1050" y="148"/>
                    </a:cubicBezTo>
                    <a:cubicBezTo>
                      <a:pt x="1095" y="283"/>
                      <a:pt x="1049" y="395"/>
                      <a:pt x="978" y="502"/>
                    </a:cubicBezTo>
                    <a:cubicBezTo>
                      <a:pt x="971" y="513"/>
                      <a:pt x="953" y="513"/>
                      <a:pt x="942" y="520"/>
                    </a:cubicBezTo>
                    <a:cubicBezTo>
                      <a:pt x="822" y="518"/>
                      <a:pt x="702" y="519"/>
                      <a:pt x="582" y="514"/>
                    </a:cubicBezTo>
                    <a:cubicBezTo>
                      <a:pt x="543" y="512"/>
                      <a:pt x="502" y="475"/>
                      <a:pt x="468" y="460"/>
                    </a:cubicBezTo>
                    <a:cubicBezTo>
                      <a:pt x="428" y="443"/>
                      <a:pt x="379" y="449"/>
                      <a:pt x="336" y="442"/>
                    </a:cubicBezTo>
                    <a:cubicBezTo>
                      <a:pt x="320" y="431"/>
                      <a:pt x="298" y="429"/>
                      <a:pt x="282" y="418"/>
                    </a:cubicBezTo>
                    <a:cubicBezTo>
                      <a:pt x="236" y="387"/>
                      <a:pt x="193" y="382"/>
                      <a:pt x="138" y="376"/>
                    </a:cubicBezTo>
                    <a:cubicBezTo>
                      <a:pt x="120" y="370"/>
                      <a:pt x="100" y="361"/>
                      <a:pt x="84" y="352"/>
                    </a:cubicBezTo>
                    <a:cubicBezTo>
                      <a:pt x="71" y="345"/>
                      <a:pt x="60" y="336"/>
                      <a:pt x="48" y="328"/>
                    </a:cubicBezTo>
                    <a:cubicBezTo>
                      <a:pt x="42" y="324"/>
                      <a:pt x="30" y="316"/>
                      <a:pt x="30" y="316"/>
                    </a:cubicBezTo>
                    <a:cubicBezTo>
                      <a:pt x="2" y="275"/>
                      <a:pt x="11" y="294"/>
                      <a:pt x="0" y="262"/>
                    </a:cubicBezTo>
                    <a:cubicBezTo>
                      <a:pt x="2" y="240"/>
                      <a:pt x="5" y="218"/>
                      <a:pt x="6" y="196"/>
                    </a:cubicBezTo>
                    <a:cubicBezTo>
                      <a:pt x="9" y="138"/>
                      <a:pt x="8" y="80"/>
                      <a:pt x="12" y="22"/>
                    </a:cubicBezTo>
                    <a:cubicBezTo>
                      <a:pt x="12" y="16"/>
                      <a:pt x="12" y="7"/>
                      <a:pt x="18" y="4"/>
                    </a:cubicBezTo>
                    <a:cubicBezTo>
                      <a:pt x="27" y="0"/>
                      <a:pt x="38" y="4"/>
                      <a:pt x="48" y="4"/>
                    </a:cubicBezTo>
                    <a:close/>
                  </a:path>
                </a:pathLst>
              </a:custGeom>
              <a:noFill/>
              <a:ln w="12700" cap="flat" cmpd="sng">
                <a:solidFill>
                  <a:schemeClr val="accent1"/>
                </a:solidFill>
                <a:prstDash val="solid"/>
                <a:round/>
                <a:headEnd/>
                <a:tailEnd/>
              </a:ln>
              <a:effectLst>
                <a:prstShdw prst="shdw17" dist="17961" dir="2700000">
                  <a:schemeClr val="accent1">
                    <a:gamma/>
                    <a:shade val="60000"/>
                    <a:invGamma/>
                    <a:alpha val="80000"/>
                  </a:schemeClr>
                </a:prstShdw>
              </a:effectLst>
            </p:spPr>
            <p:txBody>
              <a:bodyPr/>
              <a:lstStyle/>
              <a:p>
                <a:pPr algn="ctr"/>
                <a:endParaRPr lang="zh-CN" altLang="en-US"/>
              </a:p>
            </p:txBody>
          </p:sp>
          <p:sp>
            <p:nvSpPr>
              <p:cNvPr id="99" name="Freeform 164"/>
              <p:cNvSpPr>
                <a:spLocks/>
              </p:cNvSpPr>
              <p:nvPr/>
            </p:nvSpPr>
            <p:spPr bwMode="auto">
              <a:xfrm>
                <a:off x="2406" y="1998"/>
                <a:ext cx="1212" cy="576"/>
              </a:xfrm>
              <a:custGeom>
                <a:avLst/>
                <a:gdLst/>
                <a:ahLst/>
                <a:cxnLst>
                  <a:cxn ang="0">
                    <a:pos x="132" y="0"/>
                  </a:cxn>
                  <a:cxn ang="0">
                    <a:pos x="246" y="36"/>
                  </a:cxn>
                  <a:cxn ang="0">
                    <a:pos x="396" y="48"/>
                  </a:cxn>
                  <a:cxn ang="0">
                    <a:pos x="456" y="72"/>
                  </a:cxn>
                  <a:cxn ang="0">
                    <a:pos x="624" y="102"/>
                  </a:cxn>
                  <a:cxn ang="0">
                    <a:pos x="774" y="150"/>
                  </a:cxn>
                  <a:cxn ang="0">
                    <a:pos x="876" y="156"/>
                  </a:cxn>
                  <a:cxn ang="0">
                    <a:pos x="1104" y="186"/>
                  </a:cxn>
                  <a:cxn ang="0">
                    <a:pos x="1158" y="210"/>
                  </a:cxn>
                  <a:cxn ang="0">
                    <a:pos x="1200" y="258"/>
                  </a:cxn>
                  <a:cxn ang="0">
                    <a:pos x="1212" y="294"/>
                  </a:cxn>
                  <a:cxn ang="0">
                    <a:pos x="1206" y="342"/>
                  </a:cxn>
                  <a:cxn ang="0">
                    <a:pos x="1176" y="516"/>
                  </a:cxn>
                  <a:cxn ang="0">
                    <a:pos x="1152" y="552"/>
                  </a:cxn>
                  <a:cxn ang="0">
                    <a:pos x="1056" y="576"/>
                  </a:cxn>
                  <a:cxn ang="0">
                    <a:pos x="678" y="546"/>
                  </a:cxn>
                  <a:cxn ang="0">
                    <a:pos x="588" y="528"/>
                  </a:cxn>
                  <a:cxn ang="0">
                    <a:pos x="432" y="462"/>
                  </a:cxn>
                  <a:cxn ang="0">
                    <a:pos x="378" y="432"/>
                  </a:cxn>
                  <a:cxn ang="0">
                    <a:pos x="360" y="420"/>
                  </a:cxn>
                  <a:cxn ang="0">
                    <a:pos x="276" y="360"/>
                  </a:cxn>
                  <a:cxn ang="0">
                    <a:pos x="168" y="294"/>
                  </a:cxn>
                  <a:cxn ang="0">
                    <a:pos x="36" y="228"/>
                  </a:cxn>
                  <a:cxn ang="0">
                    <a:pos x="0" y="180"/>
                  </a:cxn>
                  <a:cxn ang="0">
                    <a:pos x="84" y="48"/>
                  </a:cxn>
                  <a:cxn ang="0">
                    <a:pos x="132" y="0"/>
                  </a:cxn>
                </a:cxnLst>
                <a:rect l="0" t="0" r="r" b="b"/>
                <a:pathLst>
                  <a:path w="1212" h="576">
                    <a:moveTo>
                      <a:pt x="132" y="0"/>
                    </a:moveTo>
                    <a:cubicBezTo>
                      <a:pt x="170" y="9"/>
                      <a:pt x="207" y="31"/>
                      <a:pt x="246" y="36"/>
                    </a:cubicBezTo>
                    <a:cubicBezTo>
                      <a:pt x="296" y="42"/>
                      <a:pt x="346" y="43"/>
                      <a:pt x="396" y="48"/>
                    </a:cubicBezTo>
                    <a:cubicBezTo>
                      <a:pt x="420" y="54"/>
                      <a:pt x="434" y="64"/>
                      <a:pt x="456" y="72"/>
                    </a:cubicBezTo>
                    <a:cubicBezTo>
                      <a:pt x="508" y="91"/>
                      <a:pt x="570" y="96"/>
                      <a:pt x="624" y="102"/>
                    </a:cubicBezTo>
                    <a:cubicBezTo>
                      <a:pt x="670" y="117"/>
                      <a:pt x="725" y="145"/>
                      <a:pt x="774" y="150"/>
                    </a:cubicBezTo>
                    <a:cubicBezTo>
                      <a:pt x="808" y="153"/>
                      <a:pt x="842" y="154"/>
                      <a:pt x="876" y="156"/>
                    </a:cubicBezTo>
                    <a:cubicBezTo>
                      <a:pt x="951" y="167"/>
                      <a:pt x="1031" y="168"/>
                      <a:pt x="1104" y="186"/>
                    </a:cubicBezTo>
                    <a:cubicBezTo>
                      <a:pt x="1124" y="191"/>
                      <a:pt x="1138" y="203"/>
                      <a:pt x="1158" y="210"/>
                    </a:cubicBezTo>
                    <a:cubicBezTo>
                      <a:pt x="1171" y="229"/>
                      <a:pt x="1191" y="237"/>
                      <a:pt x="1200" y="258"/>
                    </a:cubicBezTo>
                    <a:cubicBezTo>
                      <a:pt x="1205" y="270"/>
                      <a:pt x="1212" y="294"/>
                      <a:pt x="1212" y="294"/>
                    </a:cubicBezTo>
                    <a:cubicBezTo>
                      <a:pt x="1210" y="310"/>
                      <a:pt x="1207" y="326"/>
                      <a:pt x="1206" y="342"/>
                    </a:cubicBezTo>
                    <a:cubicBezTo>
                      <a:pt x="1201" y="404"/>
                      <a:pt x="1206" y="461"/>
                      <a:pt x="1176" y="516"/>
                    </a:cubicBezTo>
                    <a:cubicBezTo>
                      <a:pt x="1169" y="529"/>
                      <a:pt x="1166" y="547"/>
                      <a:pt x="1152" y="552"/>
                    </a:cubicBezTo>
                    <a:cubicBezTo>
                      <a:pt x="1121" y="562"/>
                      <a:pt x="1087" y="566"/>
                      <a:pt x="1056" y="576"/>
                    </a:cubicBezTo>
                    <a:cubicBezTo>
                      <a:pt x="927" y="571"/>
                      <a:pt x="804" y="567"/>
                      <a:pt x="678" y="546"/>
                    </a:cubicBezTo>
                    <a:cubicBezTo>
                      <a:pt x="657" y="543"/>
                      <a:pt x="614" y="539"/>
                      <a:pt x="588" y="528"/>
                    </a:cubicBezTo>
                    <a:cubicBezTo>
                      <a:pt x="536" y="506"/>
                      <a:pt x="487" y="478"/>
                      <a:pt x="432" y="462"/>
                    </a:cubicBezTo>
                    <a:cubicBezTo>
                      <a:pt x="404" y="454"/>
                      <a:pt x="410" y="453"/>
                      <a:pt x="378" y="432"/>
                    </a:cubicBezTo>
                    <a:cubicBezTo>
                      <a:pt x="372" y="428"/>
                      <a:pt x="360" y="420"/>
                      <a:pt x="360" y="420"/>
                    </a:cubicBezTo>
                    <a:cubicBezTo>
                      <a:pt x="338" y="388"/>
                      <a:pt x="307" y="377"/>
                      <a:pt x="276" y="360"/>
                    </a:cubicBezTo>
                    <a:cubicBezTo>
                      <a:pt x="239" y="339"/>
                      <a:pt x="208" y="307"/>
                      <a:pt x="168" y="294"/>
                    </a:cubicBezTo>
                    <a:cubicBezTo>
                      <a:pt x="128" y="264"/>
                      <a:pt x="78" y="256"/>
                      <a:pt x="36" y="228"/>
                    </a:cubicBezTo>
                    <a:cubicBezTo>
                      <a:pt x="23" y="208"/>
                      <a:pt x="8" y="203"/>
                      <a:pt x="0" y="180"/>
                    </a:cubicBezTo>
                    <a:cubicBezTo>
                      <a:pt x="6" y="106"/>
                      <a:pt x="5" y="64"/>
                      <a:pt x="84" y="48"/>
                    </a:cubicBezTo>
                    <a:cubicBezTo>
                      <a:pt x="106" y="33"/>
                      <a:pt x="132" y="31"/>
                      <a:pt x="132" y="0"/>
                    </a:cubicBezTo>
                    <a:close/>
                  </a:path>
                </a:pathLst>
              </a:custGeom>
              <a:noFill/>
              <a:ln w="12700" cap="flat" cmpd="sng">
                <a:solidFill>
                  <a:srgbClr val="008000"/>
                </a:solidFill>
                <a:prstDash val="solid"/>
                <a:round/>
                <a:headEnd/>
                <a:tailEnd/>
              </a:ln>
              <a:effectLst>
                <a:prstShdw prst="shdw17" dist="17961" dir="2700000">
                  <a:srgbClr val="008000">
                    <a:gamma/>
                    <a:shade val="60000"/>
                    <a:invGamma/>
                    <a:alpha val="80000"/>
                  </a:srgbClr>
                </a:prstShdw>
              </a:effectLst>
            </p:spPr>
            <p:txBody>
              <a:bodyPr/>
              <a:lstStyle/>
              <a:p>
                <a:pPr algn="ctr"/>
                <a:endParaRPr lang="zh-CN" altLang="en-US"/>
              </a:p>
            </p:txBody>
          </p:sp>
          <p:sp>
            <p:nvSpPr>
              <p:cNvPr id="100" name="圆角矩形标注 27"/>
              <p:cNvSpPr>
                <a:spLocks noChangeArrowheads="1"/>
              </p:cNvSpPr>
              <p:nvPr/>
            </p:nvSpPr>
            <p:spPr bwMode="auto">
              <a:xfrm>
                <a:off x="2242" y="1842"/>
                <a:ext cx="325" cy="114"/>
              </a:xfrm>
              <a:prstGeom prst="wedgeRoundRectCallout">
                <a:avLst>
                  <a:gd name="adj1" fmla="val 48769"/>
                  <a:gd name="adj2" fmla="val 94736"/>
                  <a:gd name="adj3" fmla="val 16667"/>
                </a:avLst>
              </a:prstGeom>
              <a:solidFill>
                <a:srgbClr val="008000"/>
              </a:solidFill>
              <a:ln w="25400" algn="ctr">
                <a:noFill/>
                <a:miter lim="800000"/>
                <a:headEnd/>
                <a:tailEnd/>
              </a:ln>
            </p:spPr>
            <p:txBody>
              <a:bodyPr anchor="ctr" anchorCtr="1"/>
              <a:lstStyle/>
              <a:p>
                <a:pPr algn="ctr"/>
                <a:r>
                  <a:rPr lang="en-US" altLang="zh-CN" sz="700" dirty="0">
                    <a:solidFill>
                      <a:schemeClr val="tx1"/>
                    </a:solidFill>
                    <a:latin typeface="黑体" pitchFamily="2" charset="-122"/>
                    <a:ea typeface="黑体" pitchFamily="2" charset="-122"/>
                  </a:rPr>
                  <a:t>B</a:t>
                </a:r>
                <a:r>
                  <a:rPr lang="zh-CN" altLang="en-US" sz="700" dirty="0">
                    <a:solidFill>
                      <a:schemeClr val="tx1"/>
                    </a:solidFill>
                    <a:latin typeface="黑体" pitchFamily="2" charset="-122"/>
                    <a:ea typeface="黑体" pitchFamily="2" charset="-122"/>
                  </a:rPr>
                  <a:t>组团</a:t>
                </a:r>
              </a:p>
            </p:txBody>
          </p:sp>
        </p:grpSp>
        <p:grpSp>
          <p:nvGrpSpPr>
            <p:cNvPr id="20" name="Group 166"/>
            <p:cNvGrpSpPr>
              <a:grpSpLocks/>
            </p:cNvGrpSpPr>
            <p:nvPr/>
          </p:nvGrpSpPr>
          <p:grpSpPr bwMode="auto">
            <a:xfrm>
              <a:off x="1355" y="1014"/>
              <a:ext cx="494" cy="704"/>
              <a:chOff x="1355" y="1014"/>
              <a:chExt cx="494" cy="704"/>
            </a:xfrm>
          </p:grpSpPr>
          <p:pic>
            <p:nvPicPr>
              <p:cNvPr id="22" name="Picture 13845"/>
              <p:cNvPicPr>
                <a:picLocks noChangeAspect="1" noChangeArrowheads="1"/>
              </p:cNvPicPr>
              <p:nvPr/>
            </p:nvPicPr>
            <p:blipFill>
              <a:blip r:embed="rId4" cstate="print"/>
              <a:srcRect/>
              <a:stretch>
                <a:fillRect/>
              </a:stretch>
            </p:blipFill>
            <p:spPr bwMode="auto">
              <a:xfrm>
                <a:off x="1355" y="1014"/>
                <a:ext cx="494" cy="704"/>
              </a:xfrm>
              <a:prstGeom prst="rect">
                <a:avLst/>
              </a:prstGeom>
              <a:noFill/>
              <a:ln w="0">
                <a:solidFill>
                  <a:schemeClr val="tx1"/>
                </a:solidFill>
                <a:miter lim="800000"/>
                <a:headEnd/>
                <a:tailEnd/>
              </a:ln>
            </p:spPr>
          </p:pic>
          <p:sp>
            <p:nvSpPr>
              <p:cNvPr id="23" name="Oval 21"/>
              <p:cNvSpPr>
                <a:spLocks noChangeArrowheads="1"/>
              </p:cNvSpPr>
              <p:nvPr/>
            </p:nvSpPr>
            <p:spPr bwMode="auto">
              <a:xfrm>
                <a:off x="1390" y="1089"/>
                <a:ext cx="79" cy="79"/>
              </a:xfrm>
              <a:prstGeom prst="ellipse">
                <a:avLst/>
              </a:prstGeom>
              <a:solidFill>
                <a:srgbClr val="FFCC99"/>
              </a:solidFill>
              <a:ln w="9525" algn="ctr">
                <a:noFill/>
                <a:round/>
                <a:headEnd/>
                <a:tailEnd/>
              </a:ln>
            </p:spPr>
            <p:txBody>
              <a:bodyPr wrap="none" lIns="0" tIns="0" rIns="0" bIns="0" anchor="ctr"/>
              <a:lstStyle/>
              <a:p>
                <a:pPr algn="ctr"/>
                <a:r>
                  <a:rPr lang="en-US" altLang="zh-CN" sz="600" b="0">
                    <a:solidFill>
                      <a:schemeClr val="tx1"/>
                    </a:solidFill>
                    <a:latin typeface="Arial" charset="0"/>
                  </a:rPr>
                  <a:t>19</a:t>
                </a:r>
              </a:p>
            </p:txBody>
          </p:sp>
          <p:sp>
            <p:nvSpPr>
              <p:cNvPr id="24" name="Oval 21"/>
              <p:cNvSpPr>
                <a:spLocks noChangeArrowheads="1"/>
              </p:cNvSpPr>
              <p:nvPr/>
            </p:nvSpPr>
            <p:spPr bwMode="auto">
              <a:xfrm>
                <a:off x="1520" y="1065"/>
                <a:ext cx="79" cy="79"/>
              </a:xfrm>
              <a:prstGeom prst="ellipse">
                <a:avLst/>
              </a:prstGeom>
              <a:solidFill>
                <a:srgbClr val="FFCC99"/>
              </a:solidFill>
              <a:ln w="9525" algn="ctr">
                <a:noFill/>
                <a:round/>
                <a:headEnd/>
                <a:tailEnd/>
              </a:ln>
            </p:spPr>
            <p:txBody>
              <a:bodyPr wrap="none" lIns="0" tIns="0" rIns="0" bIns="0" anchor="ctr"/>
              <a:lstStyle/>
              <a:p>
                <a:pPr algn="ctr"/>
                <a:r>
                  <a:rPr lang="en-US" altLang="zh-CN" sz="600" b="0">
                    <a:solidFill>
                      <a:schemeClr val="tx1"/>
                    </a:solidFill>
                    <a:latin typeface="Arial" charset="0"/>
                  </a:rPr>
                  <a:t>20</a:t>
                </a:r>
              </a:p>
            </p:txBody>
          </p:sp>
          <p:sp>
            <p:nvSpPr>
              <p:cNvPr id="25" name="Oval 21"/>
              <p:cNvSpPr>
                <a:spLocks noChangeArrowheads="1"/>
              </p:cNvSpPr>
              <p:nvPr/>
            </p:nvSpPr>
            <p:spPr bwMode="auto">
              <a:xfrm>
                <a:off x="1628" y="1050"/>
                <a:ext cx="79" cy="79"/>
              </a:xfrm>
              <a:prstGeom prst="ellipse">
                <a:avLst/>
              </a:prstGeom>
              <a:solidFill>
                <a:srgbClr val="FFCC99"/>
              </a:solidFill>
              <a:ln w="9525" algn="ctr">
                <a:noFill/>
                <a:round/>
                <a:headEnd/>
                <a:tailEnd/>
              </a:ln>
            </p:spPr>
            <p:txBody>
              <a:bodyPr wrap="none" lIns="0" tIns="0" rIns="0" bIns="0" anchor="ctr"/>
              <a:lstStyle/>
              <a:p>
                <a:pPr algn="ctr"/>
                <a:r>
                  <a:rPr lang="en-US" altLang="zh-CN" sz="600" b="0">
                    <a:solidFill>
                      <a:schemeClr val="tx1"/>
                    </a:solidFill>
                    <a:latin typeface="Arial" charset="0"/>
                  </a:rPr>
                  <a:t>21</a:t>
                </a:r>
              </a:p>
            </p:txBody>
          </p:sp>
          <p:sp>
            <p:nvSpPr>
              <p:cNvPr id="26" name="Oval 21"/>
              <p:cNvSpPr>
                <a:spLocks noChangeArrowheads="1"/>
              </p:cNvSpPr>
              <p:nvPr/>
            </p:nvSpPr>
            <p:spPr bwMode="auto">
              <a:xfrm>
                <a:off x="1729" y="1053"/>
                <a:ext cx="79" cy="79"/>
              </a:xfrm>
              <a:prstGeom prst="ellipse">
                <a:avLst/>
              </a:prstGeom>
              <a:solidFill>
                <a:srgbClr val="FFCC99"/>
              </a:solidFill>
              <a:ln w="9525" algn="ctr">
                <a:noFill/>
                <a:round/>
                <a:headEnd/>
                <a:tailEnd/>
              </a:ln>
            </p:spPr>
            <p:txBody>
              <a:bodyPr wrap="none" lIns="0" tIns="0" rIns="0" bIns="0" anchor="ctr"/>
              <a:lstStyle/>
              <a:p>
                <a:pPr algn="ctr"/>
                <a:r>
                  <a:rPr lang="en-US" altLang="zh-CN" sz="600" b="0">
                    <a:solidFill>
                      <a:schemeClr val="tx1"/>
                    </a:solidFill>
                    <a:latin typeface="Arial" charset="0"/>
                  </a:rPr>
                  <a:t>25</a:t>
                </a:r>
              </a:p>
            </p:txBody>
          </p:sp>
          <p:sp>
            <p:nvSpPr>
              <p:cNvPr id="27" name="Oval 21"/>
              <p:cNvSpPr>
                <a:spLocks noChangeArrowheads="1"/>
              </p:cNvSpPr>
              <p:nvPr/>
            </p:nvSpPr>
            <p:spPr bwMode="auto">
              <a:xfrm>
                <a:off x="1390" y="1219"/>
                <a:ext cx="79" cy="79"/>
              </a:xfrm>
              <a:prstGeom prst="ellipse">
                <a:avLst/>
              </a:prstGeom>
              <a:solidFill>
                <a:srgbClr val="FFCC99"/>
              </a:solidFill>
              <a:ln w="9525" algn="ctr">
                <a:noFill/>
                <a:round/>
                <a:headEnd/>
                <a:tailEnd/>
              </a:ln>
            </p:spPr>
            <p:txBody>
              <a:bodyPr wrap="none" lIns="0" tIns="0" rIns="0" bIns="0" anchor="ctr"/>
              <a:lstStyle/>
              <a:p>
                <a:pPr algn="ctr"/>
                <a:r>
                  <a:rPr lang="en-US" altLang="zh-CN" sz="600" b="0">
                    <a:solidFill>
                      <a:schemeClr val="tx1"/>
                    </a:solidFill>
                    <a:latin typeface="Arial" charset="0"/>
                  </a:rPr>
                  <a:t>18</a:t>
                </a:r>
              </a:p>
            </p:txBody>
          </p:sp>
          <p:sp>
            <p:nvSpPr>
              <p:cNvPr id="28" name="Oval 21"/>
              <p:cNvSpPr>
                <a:spLocks noChangeArrowheads="1"/>
              </p:cNvSpPr>
              <p:nvPr/>
            </p:nvSpPr>
            <p:spPr bwMode="auto">
              <a:xfrm>
                <a:off x="1492" y="1207"/>
                <a:ext cx="79" cy="79"/>
              </a:xfrm>
              <a:prstGeom prst="ellipse">
                <a:avLst/>
              </a:prstGeom>
              <a:solidFill>
                <a:srgbClr val="FFCC99"/>
              </a:solidFill>
              <a:ln w="9525" algn="ctr">
                <a:noFill/>
                <a:round/>
                <a:headEnd/>
                <a:tailEnd/>
              </a:ln>
            </p:spPr>
            <p:txBody>
              <a:bodyPr wrap="none" lIns="0" tIns="0" rIns="0" bIns="0" anchor="ctr"/>
              <a:lstStyle/>
              <a:p>
                <a:pPr algn="ctr"/>
                <a:r>
                  <a:rPr lang="en-US" altLang="zh-CN" sz="600" b="0">
                    <a:solidFill>
                      <a:schemeClr val="tx1"/>
                    </a:solidFill>
                    <a:latin typeface="Arial" charset="0"/>
                  </a:rPr>
                  <a:t>17</a:t>
                </a:r>
              </a:p>
            </p:txBody>
          </p:sp>
          <p:sp>
            <p:nvSpPr>
              <p:cNvPr id="29" name="Oval 21"/>
              <p:cNvSpPr>
                <a:spLocks noChangeArrowheads="1"/>
              </p:cNvSpPr>
              <p:nvPr/>
            </p:nvSpPr>
            <p:spPr bwMode="auto">
              <a:xfrm>
                <a:off x="1628" y="1150"/>
                <a:ext cx="79" cy="79"/>
              </a:xfrm>
              <a:prstGeom prst="ellipse">
                <a:avLst/>
              </a:prstGeom>
              <a:solidFill>
                <a:srgbClr val="FF0000"/>
              </a:solidFill>
              <a:ln w="9525" algn="ctr">
                <a:noFill/>
                <a:round/>
                <a:headEnd/>
                <a:tailEnd/>
              </a:ln>
            </p:spPr>
            <p:txBody>
              <a:bodyPr wrap="none" lIns="0" tIns="0" rIns="0" bIns="0" anchor="ctr"/>
              <a:lstStyle/>
              <a:p>
                <a:pPr algn="ctr"/>
                <a:r>
                  <a:rPr lang="en-US" altLang="zh-CN" sz="600" b="0" dirty="0">
                    <a:solidFill>
                      <a:schemeClr val="tx1"/>
                    </a:solidFill>
                    <a:latin typeface="Arial" charset="0"/>
                  </a:rPr>
                  <a:t>22</a:t>
                </a:r>
              </a:p>
            </p:txBody>
          </p:sp>
          <p:sp>
            <p:nvSpPr>
              <p:cNvPr id="30" name="Oval 21"/>
              <p:cNvSpPr>
                <a:spLocks noChangeArrowheads="1"/>
              </p:cNvSpPr>
              <p:nvPr/>
            </p:nvSpPr>
            <p:spPr bwMode="auto">
              <a:xfrm>
                <a:off x="1717" y="1168"/>
                <a:ext cx="79" cy="79"/>
              </a:xfrm>
              <a:prstGeom prst="ellipse">
                <a:avLst/>
              </a:prstGeom>
              <a:solidFill>
                <a:srgbClr val="FF0000"/>
              </a:solidFill>
              <a:ln w="9525" algn="ctr">
                <a:noFill/>
                <a:round/>
                <a:headEnd/>
                <a:tailEnd/>
              </a:ln>
            </p:spPr>
            <p:txBody>
              <a:bodyPr wrap="none" lIns="0" tIns="0" rIns="0" bIns="0" anchor="ctr"/>
              <a:lstStyle/>
              <a:p>
                <a:pPr algn="ctr"/>
                <a:r>
                  <a:rPr lang="en-US" altLang="zh-CN" sz="600" b="0" dirty="0">
                    <a:solidFill>
                      <a:schemeClr val="tx1"/>
                    </a:solidFill>
                    <a:latin typeface="Arial" charset="0"/>
                  </a:rPr>
                  <a:t>23</a:t>
                </a:r>
              </a:p>
            </p:txBody>
          </p:sp>
          <p:sp>
            <p:nvSpPr>
              <p:cNvPr id="31" name="Oval 21"/>
              <p:cNvSpPr>
                <a:spLocks noChangeArrowheads="1"/>
              </p:cNvSpPr>
              <p:nvPr/>
            </p:nvSpPr>
            <p:spPr bwMode="auto">
              <a:xfrm>
                <a:off x="1390" y="1361"/>
                <a:ext cx="79" cy="79"/>
              </a:xfrm>
              <a:prstGeom prst="ellipse">
                <a:avLst/>
              </a:prstGeom>
              <a:solidFill>
                <a:srgbClr val="FF0000"/>
              </a:solidFill>
              <a:ln w="9525" algn="ctr">
                <a:noFill/>
                <a:round/>
                <a:headEnd/>
                <a:tailEnd/>
              </a:ln>
            </p:spPr>
            <p:txBody>
              <a:bodyPr wrap="none" lIns="0" tIns="0" rIns="0" bIns="0" anchor="ctr"/>
              <a:lstStyle/>
              <a:p>
                <a:pPr algn="ctr"/>
                <a:r>
                  <a:rPr lang="en-US" altLang="zh-CN" sz="600" b="0" dirty="0">
                    <a:solidFill>
                      <a:schemeClr val="tx1"/>
                    </a:solidFill>
                    <a:latin typeface="Arial" charset="0"/>
                  </a:rPr>
                  <a:t>10</a:t>
                </a:r>
              </a:p>
            </p:txBody>
          </p:sp>
          <p:sp>
            <p:nvSpPr>
              <p:cNvPr id="32" name="Oval 21"/>
              <p:cNvSpPr>
                <a:spLocks noChangeArrowheads="1"/>
              </p:cNvSpPr>
              <p:nvPr/>
            </p:nvSpPr>
            <p:spPr bwMode="auto">
              <a:xfrm>
                <a:off x="1486" y="1338"/>
                <a:ext cx="79" cy="79"/>
              </a:xfrm>
              <a:prstGeom prst="ellipse">
                <a:avLst/>
              </a:prstGeom>
              <a:solidFill>
                <a:srgbClr val="FFCC99"/>
              </a:solidFill>
              <a:ln w="9525" algn="ctr">
                <a:noFill/>
                <a:round/>
                <a:headEnd/>
                <a:tailEnd/>
              </a:ln>
            </p:spPr>
            <p:txBody>
              <a:bodyPr wrap="none" lIns="0" tIns="0" rIns="0" bIns="0" anchor="ctr"/>
              <a:lstStyle/>
              <a:p>
                <a:pPr algn="ctr"/>
                <a:r>
                  <a:rPr lang="en-US" altLang="zh-CN" sz="600" b="0">
                    <a:solidFill>
                      <a:schemeClr val="tx1"/>
                    </a:solidFill>
                    <a:latin typeface="Arial" charset="0"/>
                  </a:rPr>
                  <a:t>11</a:t>
                </a:r>
              </a:p>
            </p:txBody>
          </p:sp>
          <p:sp>
            <p:nvSpPr>
              <p:cNvPr id="33" name="Oval 21"/>
              <p:cNvSpPr>
                <a:spLocks noChangeArrowheads="1"/>
              </p:cNvSpPr>
              <p:nvPr/>
            </p:nvSpPr>
            <p:spPr bwMode="auto">
              <a:xfrm>
                <a:off x="1628" y="1265"/>
                <a:ext cx="79" cy="79"/>
              </a:xfrm>
              <a:prstGeom prst="ellipse">
                <a:avLst/>
              </a:prstGeom>
              <a:solidFill>
                <a:srgbClr val="FF0000"/>
              </a:solidFill>
              <a:ln w="9525" algn="ctr">
                <a:noFill/>
                <a:round/>
                <a:headEnd/>
                <a:tailEnd/>
              </a:ln>
            </p:spPr>
            <p:txBody>
              <a:bodyPr wrap="none" lIns="0" tIns="0" rIns="0" bIns="0" anchor="ctr"/>
              <a:lstStyle/>
              <a:p>
                <a:pPr algn="ctr"/>
                <a:r>
                  <a:rPr lang="en-US" altLang="zh-CN" sz="600" b="0" dirty="0">
                    <a:solidFill>
                      <a:schemeClr val="tx1"/>
                    </a:solidFill>
                    <a:latin typeface="Arial" charset="0"/>
                  </a:rPr>
                  <a:t>16</a:t>
                </a:r>
              </a:p>
            </p:txBody>
          </p:sp>
          <p:sp>
            <p:nvSpPr>
              <p:cNvPr id="34" name="Oval 21"/>
              <p:cNvSpPr>
                <a:spLocks noChangeArrowheads="1"/>
              </p:cNvSpPr>
              <p:nvPr/>
            </p:nvSpPr>
            <p:spPr bwMode="auto">
              <a:xfrm>
                <a:off x="1729" y="1280"/>
                <a:ext cx="79" cy="79"/>
              </a:xfrm>
              <a:prstGeom prst="ellipse">
                <a:avLst/>
              </a:prstGeom>
              <a:solidFill>
                <a:srgbClr val="FF0000"/>
              </a:solidFill>
              <a:ln w="9525" algn="ctr">
                <a:noFill/>
                <a:round/>
                <a:headEnd/>
                <a:tailEnd/>
              </a:ln>
            </p:spPr>
            <p:txBody>
              <a:bodyPr wrap="none" lIns="0" tIns="0" rIns="0" bIns="0" anchor="ctr"/>
              <a:lstStyle/>
              <a:p>
                <a:pPr algn="ctr"/>
                <a:r>
                  <a:rPr lang="en-US" altLang="zh-CN" sz="600" b="0" dirty="0">
                    <a:solidFill>
                      <a:schemeClr val="tx1"/>
                    </a:solidFill>
                    <a:latin typeface="Arial" charset="0"/>
                  </a:rPr>
                  <a:t>15</a:t>
                </a:r>
              </a:p>
            </p:txBody>
          </p:sp>
          <p:sp>
            <p:nvSpPr>
              <p:cNvPr id="35" name="Oval 21"/>
              <p:cNvSpPr>
                <a:spLocks noChangeArrowheads="1"/>
              </p:cNvSpPr>
              <p:nvPr/>
            </p:nvSpPr>
            <p:spPr bwMode="auto">
              <a:xfrm>
                <a:off x="1390" y="1497"/>
                <a:ext cx="79" cy="79"/>
              </a:xfrm>
              <a:prstGeom prst="ellipse">
                <a:avLst/>
              </a:prstGeom>
              <a:solidFill>
                <a:srgbClr val="FF0000"/>
              </a:solidFill>
              <a:ln w="9525" algn="ctr">
                <a:noFill/>
                <a:round/>
                <a:headEnd/>
                <a:tailEnd/>
              </a:ln>
            </p:spPr>
            <p:txBody>
              <a:bodyPr wrap="none" lIns="0" tIns="0" rIns="0" bIns="0" anchor="ctr"/>
              <a:lstStyle/>
              <a:p>
                <a:pPr algn="ctr"/>
                <a:r>
                  <a:rPr lang="en-US" altLang="zh-CN" sz="600" b="0" dirty="0">
                    <a:solidFill>
                      <a:schemeClr val="tx1"/>
                    </a:solidFill>
                    <a:latin typeface="Arial" charset="0"/>
                  </a:rPr>
                  <a:t>9</a:t>
                </a:r>
              </a:p>
            </p:txBody>
          </p:sp>
          <p:sp>
            <p:nvSpPr>
              <p:cNvPr id="36" name="Oval 21"/>
              <p:cNvSpPr>
                <a:spLocks noChangeArrowheads="1"/>
              </p:cNvSpPr>
              <p:nvPr/>
            </p:nvSpPr>
            <p:spPr bwMode="auto">
              <a:xfrm>
                <a:off x="1390" y="1609"/>
                <a:ext cx="79" cy="79"/>
              </a:xfrm>
              <a:prstGeom prst="ellipse">
                <a:avLst/>
              </a:prstGeom>
              <a:solidFill>
                <a:srgbClr val="FF0000"/>
              </a:solidFill>
              <a:ln w="9525" algn="ctr">
                <a:noFill/>
                <a:round/>
                <a:headEnd/>
                <a:tailEnd/>
              </a:ln>
            </p:spPr>
            <p:txBody>
              <a:bodyPr wrap="none" lIns="0" tIns="0" rIns="0" bIns="0" anchor="ctr"/>
              <a:lstStyle/>
              <a:p>
                <a:pPr algn="ctr"/>
                <a:r>
                  <a:rPr lang="en-US" altLang="zh-CN" sz="600" b="0" dirty="0">
                    <a:solidFill>
                      <a:schemeClr val="tx1"/>
                    </a:solidFill>
                    <a:latin typeface="Arial" charset="0"/>
                  </a:rPr>
                  <a:t>1</a:t>
                </a:r>
              </a:p>
            </p:txBody>
          </p:sp>
          <p:sp>
            <p:nvSpPr>
              <p:cNvPr id="37" name="Oval 21"/>
              <p:cNvSpPr>
                <a:spLocks noChangeArrowheads="1"/>
              </p:cNvSpPr>
              <p:nvPr/>
            </p:nvSpPr>
            <p:spPr bwMode="auto">
              <a:xfrm>
                <a:off x="1496" y="1604"/>
                <a:ext cx="79" cy="79"/>
              </a:xfrm>
              <a:prstGeom prst="ellipse">
                <a:avLst/>
              </a:prstGeom>
              <a:solidFill>
                <a:srgbClr val="FFCC99"/>
              </a:solidFill>
              <a:ln w="9525" algn="ctr">
                <a:noFill/>
                <a:round/>
                <a:headEnd/>
                <a:tailEnd/>
              </a:ln>
            </p:spPr>
            <p:txBody>
              <a:bodyPr wrap="none" lIns="0" tIns="0" rIns="0" bIns="0" anchor="ctr"/>
              <a:lstStyle/>
              <a:p>
                <a:pPr algn="ctr"/>
                <a:r>
                  <a:rPr lang="en-US" altLang="zh-CN" sz="600" b="0">
                    <a:solidFill>
                      <a:schemeClr val="tx1"/>
                    </a:solidFill>
                    <a:latin typeface="Arial" charset="0"/>
                  </a:rPr>
                  <a:t>2</a:t>
                </a:r>
              </a:p>
            </p:txBody>
          </p:sp>
          <p:sp>
            <p:nvSpPr>
              <p:cNvPr id="38" name="Oval 21"/>
              <p:cNvSpPr>
                <a:spLocks noChangeArrowheads="1"/>
              </p:cNvSpPr>
              <p:nvPr/>
            </p:nvSpPr>
            <p:spPr bwMode="auto">
              <a:xfrm>
                <a:off x="1632" y="1604"/>
                <a:ext cx="79" cy="79"/>
              </a:xfrm>
              <a:prstGeom prst="ellipse">
                <a:avLst/>
              </a:prstGeom>
              <a:solidFill>
                <a:srgbClr val="FFCC99"/>
              </a:solidFill>
              <a:ln w="9525" algn="ctr">
                <a:noFill/>
                <a:round/>
                <a:headEnd/>
                <a:tailEnd/>
              </a:ln>
            </p:spPr>
            <p:txBody>
              <a:bodyPr wrap="none" lIns="0" tIns="0" rIns="0" bIns="0" anchor="ctr"/>
              <a:lstStyle/>
              <a:p>
                <a:pPr algn="ctr"/>
                <a:r>
                  <a:rPr lang="en-US" altLang="zh-CN" sz="600" b="0">
                    <a:solidFill>
                      <a:schemeClr val="tx1"/>
                    </a:solidFill>
                    <a:latin typeface="Arial" charset="0"/>
                  </a:rPr>
                  <a:t>3</a:t>
                </a:r>
              </a:p>
            </p:txBody>
          </p:sp>
          <p:sp>
            <p:nvSpPr>
              <p:cNvPr id="39" name="Oval 21"/>
              <p:cNvSpPr>
                <a:spLocks noChangeArrowheads="1"/>
              </p:cNvSpPr>
              <p:nvPr/>
            </p:nvSpPr>
            <p:spPr bwMode="auto">
              <a:xfrm>
                <a:off x="1735" y="1607"/>
                <a:ext cx="79" cy="79"/>
              </a:xfrm>
              <a:prstGeom prst="ellipse">
                <a:avLst/>
              </a:prstGeom>
              <a:solidFill>
                <a:srgbClr val="FF0000"/>
              </a:solidFill>
              <a:ln w="9525" algn="ctr">
                <a:noFill/>
                <a:round/>
                <a:headEnd/>
                <a:tailEnd/>
              </a:ln>
            </p:spPr>
            <p:txBody>
              <a:bodyPr wrap="none" lIns="0" tIns="0" rIns="0" bIns="0" anchor="ctr"/>
              <a:lstStyle/>
              <a:p>
                <a:pPr algn="ctr"/>
                <a:r>
                  <a:rPr lang="en-US" altLang="zh-CN" sz="600" b="0">
                    <a:solidFill>
                      <a:schemeClr val="tx1"/>
                    </a:solidFill>
                    <a:latin typeface="Arial" charset="0"/>
                  </a:rPr>
                  <a:t>5</a:t>
                </a:r>
              </a:p>
            </p:txBody>
          </p:sp>
          <p:sp>
            <p:nvSpPr>
              <p:cNvPr id="40" name="Oval 21"/>
              <p:cNvSpPr>
                <a:spLocks noChangeArrowheads="1"/>
              </p:cNvSpPr>
              <p:nvPr/>
            </p:nvSpPr>
            <p:spPr bwMode="auto">
              <a:xfrm>
                <a:off x="1490" y="1476"/>
                <a:ext cx="79" cy="79"/>
              </a:xfrm>
              <a:prstGeom prst="ellipse">
                <a:avLst/>
              </a:prstGeom>
              <a:solidFill>
                <a:srgbClr val="FF00FF"/>
              </a:solidFill>
              <a:ln w="9525" algn="ctr">
                <a:noFill/>
                <a:round/>
                <a:headEnd/>
                <a:tailEnd/>
              </a:ln>
            </p:spPr>
            <p:txBody>
              <a:bodyPr wrap="none" lIns="0" tIns="0" rIns="0" bIns="0" anchor="ctr"/>
              <a:lstStyle/>
              <a:p>
                <a:pPr algn="ctr"/>
                <a:r>
                  <a:rPr lang="en-US" altLang="zh-CN" sz="600" b="0">
                    <a:solidFill>
                      <a:schemeClr val="tx1"/>
                    </a:solidFill>
                    <a:latin typeface="Arial" charset="0"/>
                  </a:rPr>
                  <a:t>8</a:t>
                </a:r>
              </a:p>
            </p:txBody>
          </p:sp>
          <p:sp>
            <p:nvSpPr>
              <p:cNvPr id="41" name="Oval 21"/>
              <p:cNvSpPr>
                <a:spLocks noChangeArrowheads="1"/>
              </p:cNvSpPr>
              <p:nvPr/>
            </p:nvSpPr>
            <p:spPr bwMode="auto">
              <a:xfrm>
                <a:off x="1626" y="1486"/>
                <a:ext cx="79" cy="79"/>
              </a:xfrm>
              <a:prstGeom prst="ellipse">
                <a:avLst/>
              </a:prstGeom>
              <a:solidFill>
                <a:srgbClr val="FF0000"/>
              </a:solidFill>
              <a:ln w="9525" algn="ctr">
                <a:noFill/>
                <a:round/>
                <a:headEnd/>
                <a:tailEnd/>
              </a:ln>
            </p:spPr>
            <p:txBody>
              <a:bodyPr wrap="none" lIns="0" tIns="0" rIns="0" bIns="0" anchor="ctr"/>
              <a:lstStyle/>
              <a:p>
                <a:pPr algn="ctr"/>
                <a:r>
                  <a:rPr lang="en-US" altLang="zh-CN" sz="600" b="0">
                    <a:solidFill>
                      <a:schemeClr val="tx1"/>
                    </a:solidFill>
                    <a:latin typeface="Arial" charset="0"/>
                  </a:rPr>
                  <a:t>7</a:t>
                </a:r>
              </a:p>
            </p:txBody>
          </p:sp>
          <p:sp>
            <p:nvSpPr>
              <p:cNvPr id="42" name="Oval 21"/>
              <p:cNvSpPr>
                <a:spLocks noChangeArrowheads="1"/>
              </p:cNvSpPr>
              <p:nvPr/>
            </p:nvSpPr>
            <p:spPr bwMode="auto">
              <a:xfrm>
                <a:off x="1747" y="1480"/>
                <a:ext cx="79" cy="79"/>
              </a:xfrm>
              <a:prstGeom prst="ellipse">
                <a:avLst/>
              </a:prstGeom>
              <a:solidFill>
                <a:srgbClr val="FF0000"/>
              </a:solidFill>
              <a:ln w="9525" algn="ctr">
                <a:noFill/>
                <a:round/>
                <a:headEnd/>
                <a:tailEnd/>
              </a:ln>
            </p:spPr>
            <p:txBody>
              <a:bodyPr wrap="none" lIns="0" tIns="0" rIns="0" bIns="0" anchor="ctr"/>
              <a:lstStyle/>
              <a:p>
                <a:pPr algn="ctr"/>
                <a:r>
                  <a:rPr lang="en-US" altLang="zh-CN" sz="600" b="0" dirty="0">
                    <a:solidFill>
                      <a:schemeClr val="tx1"/>
                    </a:solidFill>
                    <a:latin typeface="Arial" charset="0"/>
                  </a:rPr>
                  <a:t>6</a:t>
                </a:r>
              </a:p>
            </p:txBody>
          </p:sp>
          <p:sp>
            <p:nvSpPr>
              <p:cNvPr id="43" name="Oval 21"/>
              <p:cNvSpPr>
                <a:spLocks noChangeArrowheads="1"/>
              </p:cNvSpPr>
              <p:nvPr/>
            </p:nvSpPr>
            <p:spPr bwMode="auto">
              <a:xfrm>
                <a:off x="1638" y="1377"/>
                <a:ext cx="79" cy="79"/>
              </a:xfrm>
              <a:prstGeom prst="ellipse">
                <a:avLst/>
              </a:prstGeom>
              <a:solidFill>
                <a:srgbClr val="FF0000"/>
              </a:solidFill>
              <a:ln w="9525" algn="ctr">
                <a:noFill/>
                <a:round/>
                <a:headEnd/>
                <a:tailEnd/>
              </a:ln>
            </p:spPr>
            <p:txBody>
              <a:bodyPr wrap="none" lIns="0" tIns="0" rIns="0" bIns="0" anchor="ctr"/>
              <a:lstStyle/>
              <a:p>
                <a:pPr algn="ctr"/>
                <a:r>
                  <a:rPr lang="en-US" altLang="zh-CN" sz="600" b="0">
                    <a:solidFill>
                      <a:schemeClr val="tx1"/>
                    </a:solidFill>
                    <a:latin typeface="Arial" charset="0"/>
                  </a:rPr>
                  <a:t>12</a:t>
                </a:r>
              </a:p>
            </p:txBody>
          </p:sp>
          <p:sp>
            <p:nvSpPr>
              <p:cNvPr id="44" name="Oval 21"/>
              <p:cNvSpPr>
                <a:spLocks noChangeArrowheads="1"/>
              </p:cNvSpPr>
              <p:nvPr/>
            </p:nvSpPr>
            <p:spPr bwMode="auto">
              <a:xfrm>
                <a:off x="1747" y="1383"/>
                <a:ext cx="79" cy="79"/>
              </a:xfrm>
              <a:prstGeom prst="ellipse">
                <a:avLst/>
              </a:prstGeom>
              <a:solidFill>
                <a:srgbClr val="FF0000"/>
              </a:solidFill>
              <a:ln w="9525" algn="ctr">
                <a:noFill/>
                <a:round/>
                <a:headEnd/>
                <a:tailEnd/>
              </a:ln>
            </p:spPr>
            <p:txBody>
              <a:bodyPr wrap="none" lIns="0" tIns="0" rIns="0" bIns="0" anchor="ctr"/>
              <a:lstStyle/>
              <a:p>
                <a:pPr algn="ctr"/>
                <a:r>
                  <a:rPr lang="en-US" altLang="zh-CN" sz="600" b="0" dirty="0">
                    <a:solidFill>
                      <a:schemeClr val="tx1"/>
                    </a:solidFill>
                    <a:latin typeface="Arial" charset="0"/>
                  </a:rPr>
                  <a:t>13</a:t>
                </a:r>
              </a:p>
            </p:txBody>
          </p:sp>
        </p:grpSp>
        <p:sp>
          <p:nvSpPr>
            <p:cNvPr id="21" name="AutoShape 190"/>
            <p:cNvSpPr>
              <a:spLocks noChangeArrowheads="1"/>
            </p:cNvSpPr>
            <p:nvPr/>
          </p:nvSpPr>
          <p:spPr bwMode="auto">
            <a:xfrm>
              <a:off x="1928" y="1253"/>
              <a:ext cx="324" cy="113"/>
            </a:xfrm>
            <a:prstGeom prst="wedgeRoundRectCallout">
              <a:avLst>
                <a:gd name="adj1" fmla="val -76542"/>
                <a:gd name="adj2" fmla="val 16370"/>
                <a:gd name="adj3" fmla="val 16667"/>
              </a:avLst>
            </a:prstGeom>
            <a:solidFill>
              <a:srgbClr val="CCFFCC"/>
            </a:solidFill>
            <a:ln w="12700" algn="ctr">
              <a:solidFill>
                <a:srgbClr val="CCFFCC"/>
              </a:solidFill>
              <a:miter lim="800000"/>
              <a:headEnd/>
              <a:tailEnd/>
            </a:ln>
            <a:effectLst>
              <a:prstShdw prst="shdw17" dist="17961" dir="2700000">
                <a:srgbClr val="CCFFCC">
                  <a:gamma/>
                  <a:shade val="60000"/>
                  <a:invGamma/>
                  <a:alpha val="80000"/>
                </a:srgbClr>
              </a:prstShdw>
            </a:effectLst>
          </p:spPr>
          <p:txBody>
            <a:bodyPr lIns="0" tIns="0" rIns="0" bIns="0" anchor="ctr" anchorCtr="1"/>
            <a:lstStyle/>
            <a:p>
              <a:pPr algn="ctr"/>
              <a:r>
                <a:rPr lang="en-US" altLang="zh-CN" sz="700" dirty="0">
                  <a:solidFill>
                    <a:schemeClr val="tx1"/>
                  </a:solidFill>
                  <a:latin typeface="黑体" pitchFamily="2" charset="-122"/>
                  <a:ea typeface="黑体" pitchFamily="2" charset="-122"/>
                </a:rPr>
                <a:t>F</a:t>
              </a:r>
              <a:r>
                <a:rPr lang="zh-CN" altLang="en-US" sz="700" dirty="0">
                  <a:solidFill>
                    <a:schemeClr val="tx1"/>
                  </a:solidFill>
                  <a:latin typeface="黑体" pitchFamily="2" charset="-122"/>
                  <a:ea typeface="黑体" pitchFamily="2" charset="-122"/>
                </a:rPr>
                <a:t>组团</a:t>
              </a:r>
            </a:p>
          </p:txBody>
        </p:sp>
      </p:grpSp>
    </p:spTree>
    <p:extLst>
      <p:ext uri="{BB962C8B-B14F-4D97-AF65-F5344CB8AC3E}">
        <p14:creationId xmlns:p14="http://schemas.microsoft.com/office/powerpoint/2010/main" xmlns="" val="5732576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7" name="组合 36"/>
          <p:cNvGrpSpPr/>
          <p:nvPr/>
        </p:nvGrpSpPr>
        <p:grpSpPr>
          <a:xfrm>
            <a:off x="392877" y="2678901"/>
            <a:ext cx="8358246" cy="1500198"/>
            <a:chOff x="428596" y="2357430"/>
            <a:chExt cx="8358246" cy="1500198"/>
          </a:xfrm>
        </p:grpSpPr>
        <p:grpSp>
          <p:nvGrpSpPr>
            <p:cNvPr id="32" name="组合 31"/>
            <p:cNvGrpSpPr/>
            <p:nvPr/>
          </p:nvGrpSpPr>
          <p:grpSpPr>
            <a:xfrm>
              <a:off x="428596" y="2571744"/>
              <a:ext cx="8358246" cy="1285884"/>
              <a:chOff x="857224" y="2571744"/>
              <a:chExt cx="7429552" cy="1143008"/>
            </a:xfrm>
            <a:solidFill>
              <a:srgbClr val="A50021"/>
            </a:solidFill>
          </p:grpSpPr>
          <p:sp>
            <p:nvSpPr>
              <p:cNvPr id="28" name="五边形 27"/>
              <p:cNvSpPr/>
              <p:nvPr/>
            </p:nvSpPr>
            <p:spPr>
              <a:xfrm>
                <a:off x="857224" y="2571744"/>
                <a:ext cx="2071702" cy="1143008"/>
              </a:xfrm>
              <a:prstGeom prst="homePlat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smtClean="0">
                    <a:latin typeface="微软雅黑" pitchFamily="34" charset="-122"/>
                    <a:ea typeface="微软雅黑" pitchFamily="34" charset="-122"/>
                  </a:rPr>
                  <a:t>本周导读</a:t>
                </a:r>
                <a:endParaRPr lang="zh-CN" altLang="en-US" b="1">
                  <a:latin typeface="微软雅黑" pitchFamily="34" charset="-122"/>
                  <a:ea typeface="微软雅黑" pitchFamily="34" charset="-122"/>
                </a:endParaRPr>
              </a:p>
            </p:txBody>
          </p:sp>
          <p:sp>
            <p:nvSpPr>
              <p:cNvPr id="29" name="燕尾形 28"/>
              <p:cNvSpPr/>
              <p:nvPr/>
            </p:nvSpPr>
            <p:spPr>
              <a:xfrm>
                <a:off x="2428860" y="2571744"/>
                <a:ext cx="2365392" cy="1143008"/>
              </a:xfrm>
              <a:prstGeom prst="chevron">
                <a:avLst/>
              </a:prstGeom>
              <a:solidFill>
                <a:srgbClr val="B7DEE8">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smtClean="0">
                    <a:solidFill>
                      <a:srgbClr val="C00000"/>
                    </a:solidFill>
                    <a:latin typeface="微软雅黑" pitchFamily="34" charset="-122"/>
                    <a:ea typeface="微软雅黑" pitchFamily="34" charset="-122"/>
                  </a:rPr>
                  <a:t>产品和营销案例分析</a:t>
                </a:r>
                <a:endParaRPr lang="zh-CN" altLang="en-US" b="1" dirty="0">
                  <a:solidFill>
                    <a:srgbClr val="C00000"/>
                  </a:solidFill>
                  <a:latin typeface="微软雅黑" pitchFamily="34" charset="-122"/>
                  <a:ea typeface="微软雅黑" pitchFamily="34" charset="-122"/>
                </a:endParaRPr>
              </a:p>
            </p:txBody>
          </p:sp>
          <p:sp>
            <p:nvSpPr>
              <p:cNvPr id="30" name="燕尾形 29"/>
              <p:cNvSpPr/>
              <p:nvPr/>
            </p:nvSpPr>
            <p:spPr>
              <a:xfrm>
                <a:off x="4286248" y="2571744"/>
                <a:ext cx="2214578" cy="1143008"/>
              </a:xfrm>
              <a:prstGeom prst="chevron">
                <a:avLst/>
              </a:prstGeom>
              <a:solidFill>
                <a:srgbClr val="B7DEE8">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a:solidFill>
                      <a:srgbClr val="C00000"/>
                    </a:solidFill>
                    <a:latin typeface="微软雅黑" pitchFamily="34" charset="-122"/>
                    <a:ea typeface="微软雅黑" pitchFamily="34" charset="-122"/>
                  </a:rPr>
                  <a:t>市场概况</a:t>
                </a:r>
              </a:p>
            </p:txBody>
          </p:sp>
          <p:sp>
            <p:nvSpPr>
              <p:cNvPr id="31" name="燕尾形 30"/>
              <p:cNvSpPr/>
              <p:nvPr/>
            </p:nvSpPr>
            <p:spPr>
              <a:xfrm>
                <a:off x="6000760" y="2571744"/>
                <a:ext cx="2286016" cy="1143008"/>
              </a:xfrm>
              <a:prstGeom prst="chevron">
                <a:avLst/>
              </a:prstGeom>
              <a:solidFill>
                <a:srgbClr val="B7DEE8">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a:solidFill>
                      <a:srgbClr val="C00000"/>
                    </a:solidFill>
                    <a:latin typeface="微软雅黑" pitchFamily="34" charset="-122"/>
                    <a:ea typeface="微软雅黑" pitchFamily="34" charset="-122"/>
                  </a:rPr>
                  <a:t>市场咨询</a:t>
                </a:r>
              </a:p>
            </p:txBody>
          </p:sp>
        </p:grpSp>
        <p:sp>
          <p:nvSpPr>
            <p:cNvPr id="33" name="矩形 32"/>
            <p:cNvSpPr/>
            <p:nvPr/>
          </p:nvSpPr>
          <p:spPr>
            <a:xfrm>
              <a:off x="1071538" y="2357430"/>
              <a:ext cx="500066" cy="357190"/>
            </a:xfrm>
            <a:prstGeom prst="rect">
              <a:avLst/>
            </a:prstGeom>
            <a:solidFill>
              <a:srgbClr val="A5002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dirty="0">
                  <a:solidFill>
                    <a:schemeClr val="bg1"/>
                  </a:solidFill>
                  <a:latin typeface="微软雅黑" pitchFamily="34" charset="-122"/>
                  <a:ea typeface="微软雅黑" pitchFamily="34" charset="-122"/>
                  <a:cs typeface="Arial" pitchFamily="34" charset="0"/>
                </a:rPr>
                <a:t>1</a:t>
              </a:r>
              <a:endParaRPr lang="zh-CN" altLang="en-US" sz="2000" b="1" dirty="0">
                <a:solidFill>
                  <a:schemeClr val="bg1"/>
                </a:solidFill>
                <a:latin typeface="微软雅黑" pitchFamily="34" charset="-122"/>
                <a:ea typeface="微软雅黑" pitchFamily="34" charset="-122"/>
                <a:cs typeface="Arial" pitchFamily="34" charset="0"/>
              </a:endParaRPr>
            </a:p>
          </p:txBody>
        </p:sp>
        <p:sp>
          <p:nvSpPr>
            <p:cNvPr id="34" name="矩形 33"/>
            <p:cNvSpPr/>
            <p:nvPr/>
          </p:nvSpPr>
          <p:spPr>
            <a:xfrm>
              <a:off x="3071802" y="2357430"/>
              <a:ext cx="500066" cy="357190"/>
            </a:xfrm>
            <a:prstGeom prst="rect">
              <a:avLst/>
            </a:prstGeom>
            <a:solidFill>
              <a:srgbClr val="A5002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a:solidFill>
                    <a:schemeClr val="bg1"/>
                  </a:solidFill>
                  <a:latin typeface="微软雅黑" pitchFamily="34" charset="-122"/>
                  <a:ea typeface="微软雅黑" pitchFamily="34" charset="-122"/>
                  <a:cs typeface="Arial" pitchFamily="34" charset="0"/>
                </a:rPr>
                <a:t>2</a:t>
              </a:r>
              <a:endParaRPr lang="zh-CN" altLang="en-US" sz="2000" b="1">
                <a:solidFill>
                  <a:schemeClr val="bg1"/>
                </a:solidFill>
                <a:latin typeface="微软雅黑" pitchFamily="34" charset="-122"/>
                <a:ea typeface="微软雅黑" pitchFamily="34" charset="-122"/>
                <a:cs typeface="Arial" pitchFamily="34" charset="0"/>
              </a:endParaRPr>
            </a:p>
          </p:txBody>
        </p:sp>
        <p:sp>
          <p:nvSpPr>
            <p:cNvPr id="35" name="矩形 34"/>
            <p:cNvSpPr/>
            <p:nvPr/>
          </p:nvSpPr>
          <p:spPr>
            <a:xfrm>
              <a:off x="5072066" y="2357430"/>
              <a:ext cx="500066" cy="357190"/>
            </a:xfrm>
            <a:prstGeom prst="rect">
              <a:avLst/>
            </a:prstGeom>
            <a:solidFill>
              <a:srgbClr val="A5002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a:solidFill>
                    <a:schemeClr val="bg1"/>
                  </a:solidFill>
                  <a:latin typeface="微软雅黑" pitchFamily="34" charset="-122"/>
                  <a:ea typeface="微软雅黑" pitchFamily="34" charset="-122"/>
                  <a:cs typeface="Arial" pitchFamily="34" charset="0"/>
                </a:rPr>
                <a:t>3</a:t>
              </a:r>
              <a:endParaRPr lang="zh-CN" altLang="en-US" sz="2000" b="1">
                <a:solidFill>
                  <a:schemeClr val="bg1"/>
                </a:solidFill>
                <a:latin typeface="微软雅黑" pitchFamily="34" charset="-122"/>
                <a:ea typeface="微软雅黑" pitchFamily="34" charset="-122"/>
                <a:cs typeface="Arial" pitchFamily="34" charset="0"/>
              </a:endParaRPr>
            </a:p>
          </p:txBody>
        </p:sp>
        <p:sp>
          <p:nvSpPr>
            <p:cNvPr id="36" name="矩形 35"/>
            <p:cNvSpPr/>
            <p:nvPr/>
          </p:nvSpPr>
          <p:spPr>
            <a:xfrm>
              <a:off x="7072330" y="2357430"/>
              <a:ext cx="500066" cy="357190"/>
            </a:xfrm>
            <a:prstGeom prst="rect">
              <a:avLst/>
            </a:prstGeom>
            <a:solidFill>
              <a:srgbClr val="A5002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a:solidFill>
                    <a:schemeClr val="bg1"/>
                  </a:solidFill>
                  <a:latin typeface="微软雅黑" pitchFamily="34" charset="-122"/>
                  <a:ea typeface="微软雅黑" pitchFamily="34" charset="-122"/>
                  <a:cs typeface="Arial" pitchFamily="34" charset="0"/>
                </a:rPr>
                <a:t>4</a:t>
              </a:r>
              <a:endParaRPr lang="zh-CN" altLang="en-US" sz="2000" b="1">
                <a:solidFill>
                  <a:schemeClr val="bg1"/>
                </a:solidFill>
                <a:latin typeface="微软雅黑" pitchFamily="34" charset="-122"/>
                <a:ea typeface="微软雅黑" pitchFamily="34" charset="-122"/>
                <a:cs typeface="Arial" pitchFamily="34" charset="0"/>
              </a:endParaRPr>
            </a:p>
          </p:txBody>
        </p:sp>
      </p:gr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灯片编号占位符 3"/>
          <p:cNvSpPr txBox="1">
            <a:spLocks noGrp="1"/>
          </p:cNvSpPr>
          <p:nvPr/>
        </p:nvSpPr>
        <p:spPr bwMode="auto">
          <a:xfrm>
            <a:off x="7380288" y="6453188"/>
            <a:ext cx="1341437" cy="260350"/>
          </a:xfrm>
          <a:prstGeom prst="rect">
            <a:avLst/>
          </a:prstGeom>
          <a:noFill/>
          <a:ln w="9525">
            <a:noFill/>
            <a:miter lim="800000"/>
            <a:headEnd/>
            <a:tailEnd/>
          </a:ln>
        </p:spPr>
        <p:txBody>
          <a:bodyPr/>
          <a:lstStyle/>
          <a:p>
            <a:pPr algn="r"/>
            <a:fld id="{CADAC368-279C-4EFC-9B9E-B2B7A6AA1F4B}" type="slidenum">
              <a:rPr lang="zh-CN" altLang="en-US" sz="1400">
                <a:solidFill>
                  <a:schemeClr val="tx1"/>
                </a:solidFill>
                <a:latin typeface="Haettenschweiler" pitchFamily="34" charset="0"/>
              </a:rPr>
              <a:pPr algn="r"/>
              <a:t>40</a:t>
            </a:fld>
            <a:endParaRPr lang="en-US" altLang="zh-CN" sz="1400">
              <a:solidFill>
                <a:schemeClr val="tx1"/>
              </a:solidFill>
              <a:latin typeface="Haettenschweiler" pitchFamily="34" charset="0"/>
            </a:endParaRPr>
          </a:p>
        </p:txBody>
      </p:sp>
      <p:sp>
        <p:nvSpPr>
          <p:cNvPr id="52" name="Rectangle 5"/>
          <p:cNvSpPr>
            <a:spLocks noChangeArrowheads="1"/>
          </p:cNvSpPr>
          <p:nvPr/>
        </p:nvSpPr>
        <p:spPr bwMode="auto">
          <a:xfrm>
            <a:off x="0" y="0"/>
            <a:ext cx="3203575" cy="503238"/>
          </a:xfrm>
          <a:prstGeom prst="rect">
            <a:avLst/>
          </a:prstGeom>
          <a:solidFill>
            <a:srgbClr val="A50021"/>
          </a:solidFill>
          <a:ln w="9525">
            <a:noFill/>
            <a:miter lim="800000"/>
            <a:headEnd/>
            <a:tailEnd/>
          </a:ln>
        </p:spPr>
        <p:txBody>
          <a:bodyPr anchor="ctr" anchorCtr="1"/>
          <a:lstStyle/>
          <a:p>
            <a:pPr algn="ctr"/>
            <a:r>
              <a:rPr lang="zh-CN" altLang="en-US" b="1">
                <a:solidFill>
                  <a:schemeClr val="bg1"/>
                </a:solidFill>
                <a:latin typeface="Arial" charset="0"/>
                <a:ea typeface="黑体" pitchFamily="2" charset="-122"/>
              </a:rPr>
              <a:t>一周市场新开</a:t>
            </a:r>
            <a:r>
              <a:rPr lang="en-US" altLang="zh-CN" b="1">
                <a:solidFill>
                  <a:schemeClr val="bg1"/>
                </a:solidFill>
                <a:latin typeface="Arial" charset="0"/>
                <a:ea typeface="黑体" pitchFamily="2" charset="-122"/>
              </a:rPr>
              <a:t>(</a:t>
            </a:r>
            <a:r>
              <a:rPr lang="zh-CN" altLang="en-US" b="1">
                <a:solidFill>
                  <a:schemeClr val="bg1"/>
                </a:solidFill>
                <a:latin typeface="Arial" charset="0"/>
                <a:ea typeface="黑体" pitchFamily="2" charset="-122"/>
              </a:rPr>
              <a:t>加推</a:t>
            </a:r>
            <a:r>
              <a:rPr lang="en-US" altLang="zh-CN" b="1">
                <a:solidFill>
                  <a:schemeClr val="bg1"/>
                </a:solidFill>
                <a:latin typeface="Arial" charset="0"/>
                <a:ea typeface="黑体" pitchFamily="2" charset="-122"/>
              </a:rPr>
              <a:t>)</a:t>
            </a:r>
            <a:r>
              <a:rPr lang="zh-CN" altLang="en-US" b="1">
                <a:solidFill>
                  <a:schemeClr val="bg1"/>
                </a:solidFill>
                <a:latin typeface="Arial" charset="0"/>
                <a:ea typeface="黑体" pitchFamily="2" charset="-122"/>
              </a:rPr>
              <a:t>项目情况</a:t>
            </a:r>
          </a:p>
        </p:txBody>
      </p:sp>
      <p:pic>
        <p:nvPicPr>
          <p:cNvPr id="5" name="图片 4"/>
          <p:cNvPicPr>
            <a:picLocks noChangeAspect="1"/>
          </p:cNvPicPr>
          <p:nvPr/>
        </p:nvPicPr>
        <p:blipFill>
          <a:blip r:embed="rId2"/>
          <a:stretch>
            <a:fillRect/>
          </a:stretch>
        </p:blipFill>
        <p:spPr>
          <a:xfrm>
            <a:off x="48419" y="1268760"/>
            <a:ext cx="9048750" cy="4791075"/>
          </a:xfrm>
          <a:prstGeom prst="rect">
            <a:avLst/>
          </a:prstGeom>
        </p:spPr>
      </p:pic>
    </p:spTree>
    <p:extLst>
      <p:ext uri="{BB962C8B-B14F-4D97-AF65-F5344CB8AC3E}">
        <p14:creationId xmlns:p14="http://schemas.microsoft.com/office/powerpoint/2010/main" xmlns="" val="429111432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9525" y="9501"/>
            <a:ext cx="3571868" cy="500066"/>
          </a:xfrm>
          <a:prstGeom prst="rect">
            <a:avLst/>
          </a:prstGeom>
          <a:solidFill>
            <a:srgbClr val="A50021"/>
          </a:solidFill>
          <a:ln w="9525">
            <a:noFill/>
            <a:miter lim="800000"/>
            <a:headEnd/>
            <a:tailEnd/>
          </a:ln>
        </p:spPr>
        <p:txBody>
          <a:bodyPr anchorCtr="1"/>
          <a:lstStyle/>
          <a:p>
            <a:pPr marR="0" lvl="0" indent="0" fontAlgn="auto">
              <a:lnSpc>
                <a:spcPct val="100000"/>
              </a:lnSpc>
              <a:spcBef>
                <a:spcPts val="0"/>
              </a:spcBef>
              <a:spcAft>
                <a:spcPts val="0"/>
              </a:spcAft>
              <a:buClrTx/>
              <a:buSzTx/>
              <a:buFontTx/>
              <a:buNone/>
              <a:tabLst/>
              <a:defRPr/>
            </a:pPr>
            <a:r>
              <a:rPr lang="zh-CN" altLang="en-US" sz="2200" b="1" dirty="0" smtClean="0">
                <a:solidFill>
                  <a:schemeClr val="bg1"/>
                </a:solidFill>
                <a:latin typeface="黑体" pitchFamily="2" charset="-122"/>
                <a:ea typeface="黑体" pitchFamily="2" charset="-122"/>
              </a:rPr>
              <a:t>一周报媒推广整体情况</a:t>
            </a:r>
            <a:endParaRPr lang="zh-CN" altLang="en-US" sz="2200" b="1" dirty="0">
              <a:solidFill>
                <a:schemeClr val="bg1"/>
              </a:solidFill>
              <a:latin typeface="黑体" pitchFamily="2" charset="-122"/>
              <a:ea typeface="黑体" pitchFamily="2" charset="-122"/>
            </a:endParaRPr>
          </a:p>
        </p:txBody>
      </p:sp>
      <p:sp>
        <p:nvSpPr>
          <p:cNvPr id="5" name="灯片编号占位符 3"/>
          <p:cNvSpPr txBox="1">
            <a:spLocks noGrp="1"/>
          </p:cNvSpPr>
          <p:nvPr/>
        </p:nvSpPr>
        <p:spPr bwMode="auto">
          <a:xfrm>
            <a:off x="7380288" y="6453188"/>
            <a:ext cx="1341437" cy="188912"/>
          </a:xfrm>
          <a:prstGeom prst="rect">
            <a:avLst/>
          </a:prstGeom>
          <a:noFill/>
          <a:ln w="9525">
            <a:noFill/>
            <a:miter lim="800000"/>
            <a:headEnd/>
            <a:tailEnd/>
          </a:ln>
        </p:spPr>
        <p:txBody>
          <a:bodyPr/>
          <a:lstStyle/>
          <a:p>
            <a:pPr algn="r"/>
            <a:fld id="{C0F1D1B7-9808-4E82-820D-325051410B25}" type="slidenum">
              <a:rPr lang="zh-CN" altLang="en-US" sz="1400" b="0">
                <a:latin typeface="Haettenschweiler" pitchFamily="34" charset="0"/>
              </a:rPr>
              <a:pPr algn="r"/>
              <a:t>41</a:t>
            </a:fld>
            <a:endParaRPr lang="en-US" altLang="zh-CN" sz="1400" b="0" dirty="0">
              <a:latin typeface="Haettenschweiler" pitchFamily="34" charset="0"/>
            </a:endParaRPr>
          </a:p>
        </p:txBody>
      </p:sp>
      <p:graphicFrame>
        <p:nvGraphicFramePr>
          <p:cNvPr id="7" name="图表 6"/>
          <p:cNvGraphicFramePr/>
          <p:nvPr>
            <p:extLst>
              <p:ext uri="{D42A27DB-BD31-4B8C-83A1-F6EECF244321}">
                <p14:modId xmlns:p14="http://schemas.microsoft.com/office/powerpoint/2010/main" xmlns="" val="2998874809"/>
              </p:ext>
            </p:extLst>
          </p:nvPr>
        </p:nvGraphicFramePr>
        <p:xfrm>
          <a:off x="142844" y="3714752"/>
          <a:ext cx="8858280" cy="285752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图表 7"/>
          <p:cNvGraphicFramePr/>
          <p:nvPr>
            <p:extLst>
              <p:ext uri="{D42A27DB-BD31-4B8C-83A1-F6EECF244321}">
                <p14:modId xmlns:p14="http://schemas.microsoft.com/office/powerpoint/2010/main" xmlns="" val="248022898"/>
              </p:ext>
            </p:extLst>
          </p:nvPr>
        </p:nvGraphicFramePr>
        <p:xfrm>
          <a:off x="142844" y="642918"/>
          <a:ext cx="8858280" cy="285752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xmlns="" val="184262456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498475" y="-1588"/>
            <a:ext cx="8229600" cy="334963"/>
          </a:xfrm>
          <a:prstGeom prst="rect">
            <a:avLst/>
          </a:prstGeom>
          <a:noFill/>
          <a:ln>
            <a:noFill/>
          </a:ln>
          <a:extLst/>
        </p:spPr>
        <p:txBody>
          <a:bodyPr anchor="ctr"/>
          <a:lstStyle/>
          <a:p>
            <a:pPr algn="ctr">
              <a:defRPr/>
            </a:pPr>
            <a:r>
              <a:rPr lang="zh-CN" altLang="en-US" sz="2000" b="1" dirty="0">
                <a:solidFill>
                  <a:schemeClr val="tx1"/>
                </a:solidFill>
                <a:latin typeface="+mj-ea"/>
                <a:ea typeface="+mj-ea"/>
              </a:rPr>
              <a:t>周广告投放频次前</a:t>
            </a:r>
            <a:r>
              <a:rPr lang="en-US" altLang="zh-CN" sz="2000" b="1" dirty="0">
                <a:solidFill>
                  <a:schemeClr val="tx1"/>
                </a:solidFill>
                <a:latin typeface="+mj-ea"/>
                <a:ea typeface="+mj-ea"/>
              </a:rPr>
              <a:t>15</a:t>
            </a:r>
            <a:r>
              <a:rPr lang="zh-CN" altLang="en-US" sz="2000" b="1" dirty="0">
                <a:solidFill>
                  <a:schemeClr val="tx1"/>
                </a:solidFill>
                <a:latin typeface="+mj-ea"/>
                <a:ea typeface="+mj-ea"/>
              </a:rPr>
              <a:t>名</a:t>
            </a:r>
          </a:p>
        </p:txBody>
      </p:sp>
      <p:sp>
        <p:nvSpPr>
          <p:cNvPr id="5" name="灯片编号占位符 3"/>
          <p:cNvSpPr txBox="1">
            <a:spLocks noGrp="1"/>
          </p:cNvSpPr>
          <p:nvPr/>
        </p:nvSpPr>
        <p:spPr bwMode="auto">
          <a:xfrm>
            <a:off x="7380288" y="6397625"/>
            <a:ext cx="1341437" cy="188913"/>
          </a:xfrm>
          <a:prstGeom prst="rect">
            <a:avLst/>
          </a:prstGeom>
          <a:noFill/>
          <a:ln w="9525">
            <a:noFill/>
            <a:miter lim="800000"/>
            <a:headEnd/>
            <a:tailEnd/>
          </a:ln>
        </p:spPr>
        <p:txBody>
          <a:bodyPr/>
          <a:lstStyle/>
          <a:p>
            <a:pPr algn="r"/>
            <a:fld id="{6850E7FF-48E4-4C22-9052-D0D78FEDB412}" type="slidenum">
              <a:rPr lang="zh-CN" altLang="en-US" sz="1400" b="0">
                <a:latin typeface="Haettenschweiler" pitchFamily="34" charset="0"/>
              </a:rPr>
              <a:pPr algn="r"/>
              <a:t>42</a:t>
            </a:fld>
            <a:endParaRPr lang="en-US" altLang="zh-CN" sz="1400" b="0" dirty="0">
              <a:latin typeface="Haettenschweiler" pitchFamily="34" charset="0"/>
            </a:endParaRPr>
          </a:p>
        </p:txBody>
      </p:sp>
      <p:graphicFrame>
        <p:nvGraphicFramePr>
          <p:cNvPr id="7" name="Group 122"/>
          <p:cNvGraphicFramePr>
            <a:graphicFrameLocks noGrp="1"/>
          </p:cNvGraphicFramePr>
          <p:nvPr>
            <p:extLst>
              <p:ext uri="{D42A27DB-BD31-4B8C-83A1-F6EECF244321}">
                <p14:modId xmlns:p14="http://schemas.microsoft.com/office/powerpoint/2010/main" xmlns="" val="4274347975"/>
              </p:ext>
            </p:extLst>
          </p:nvPr>
        </p:nvGraphicFramePr>
        <p:xfrm>
          <a:off x="79375" y="348487"/>
          <a:ext cx="8991600" cy="6321475"/>
        </p:xfrm>
        <a:graphic>
          <a:graphicData uri="http://schemas.openxmlformats.org/drawingml/2006/table">
            <a:tbl>
              <a:tblPr/>
              <a:tblGrid>
                <a:gridCol w="304800"/>
                <a:gridCol w="666800"/>
                <a:gridCol w="288032"/>
                <a:gridCol w="6764560"/>
                <a:gridCol w="967408"/>
              </a:tblGrid>
              <a:tr h="278507">
                <a:tc>
                  <a:txBody>
                    <a:bodyPr/>
                    <a:lstStyle/>
                    <a:p>
                      <a:pPr marL="0" marR="0" lvl="0" indent="0" algn="ctr" defTabSz="914400" rtl="0" eaLnBrk="1" fontAlgn="base" latinLnBrk="0" hangingPunct="1">
                        <a:lnSpc>
                          <a:spcPct val="150000"/>
                        </a:lnSpc>
                        <a:spcBef>
                          <a:spcPct val="0"/>
                        </a:spcBef>
                        <a:spcAft>
                          <a:spcPct val="0"/>
                        </a:spcAft>
                        <a:buClrTx/>
                        <a:buSzTx/>
                        <a:buFontTx/>
                        <a:buNone/>
                        <a:tabLst/>
                      </a:pPr>
                      <a:r>
                        <a:rPr kumimoji="0" lang="zh-CN" altLang="en-US" sz="800" b="1" i="0" u="none" strike="noStrike" cap="none" normalizeH="0" baseline="0" dirty="0" smtClean="0">
                          <a:ln>
                            <a:noFill/>
                          </a:ln>
                          <a:solidFill>
                            <a:schemeClr val="bg1"/>
                          </a:solidFill>
                          <a:effectLst/>
                          <a:latin typeface="黑体" panose="02010609060101010101" pitchFamily="49" charset="-122"/>
                          <a:ea typeface="黑体" panose="02010609060101010101" pitchFamily="49" charset="-122"/>
                          <a:cs typeface="Times New Roman" pitchFamily="18" charset="0"/>
                        </a:rPr>
                        <a:t>排名</a:t>
                      </a:r>
                      <a:endParaRPr kumimoji="0" lang="zh-CN" altLang="en-US" sz="800" b="0" i="0" u="none" strike="noStrike" cap="none" normalizeH="0" baseline="0" dirty="0" smtClean="0">
                        <a:ln>
                          <a:noFill/>
                        </a:ln>
                        <a:solidFill>
                          <a:schemeClr val="bg1"/>
                        </a:solidFill>
                        <a:effectLst/>
                        <a:latin typeface="黑体" panose="02010609060101010101" pitchFamily="49" charset="-122"/>
                        <a:ea typeface="黑体" panose="02010609060101010101" pitchFamily="49" charset="-122"/>
                        <a:cs typeface="Times New Roman" pitchFamily="18"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3366"/>
                    </a:solidFill>
                  </a:tcPr>
                </a:tc>
                <a:tc>
                  <a:txBody>
                    <a:bodyPr/>
                    <a:lstStyle/>
                    <a:p>
                      <a:pPr marL="0" marR="0" lvl="0" indent="0" algn="ctr" defTabSz="914400" rtl="0" eaLnBrk="1" fontAlgn="base" latinLnBrk="0" hangingPunct="1">
                        <a:lnSpc>
                          <a:spcPct val="150000"/>
                        </a:lnSpc>
                        <a:spcBef>
                          <a:spcPct val="0"/>
                        </a:spcBef>
                        <a:spcAft>
                          <a:spcPct val="0"/>
                        </a:spcAft>
                        <a:buClrTx/>
                        <a:buSzTx/>
                        <a:buFontTx/>
                        <a:buNone/>
                        <a:tabLst/>
                      </a:pPr>
                      <a:r>
                        <a:rPr kumimoji="0" lang="zh-CN" altLang="en-US" sz="800" b="1" i="0" u="none" strike="noStrike" cap="none" normalizeH="0" baseline="0" dirty="0" smtClean="0">
                          <a:ln>
                            <a:noFill/>
                          </a:ln>
                          <a:solidFill>
                            <a:schemeClr val="bg1"/>
                          </a:solidFill>
                          <a:effectLst/>
                          <a:latin typeface="黑体" panose="02010609060101010101" pitchFamily="49" charset="-122"/>
                          <a:ea typeface="黑体" panose="02010609060101010101" pitchFamily="49" charset="-122"/>
                          <a:cs typeface="Times New Roman" pitchFamily="18" charset="0"/>
                        </a:rPr>
                        <a:t>项目名称</a:t>
                      </a:r>
                      <a:endParaRPr kumimoji="0" lang="zh-CN" altLang="en-US" sz="800" b="0" i="0" u="none" strike="noStrike" cap="none" normalizeH="0" baseline="0" dirty="0" smtClean="0">
                        <a:ln>
                          <a:noFill/>
                        </a:ln>
                        <a:solidFill>
                          <a:schemeClr val="bg1"/>
                        </a:solidFill>
                        <a:effectLst/>
                        <a:latin typeface="黑体" panose="02010609060101010101" pitchFamily="49" charset="-122"/>
                        <a:ea typeface="黑体" panose="02010609060101010101" pitchFamily="49" charset="-122"/>
                        <a:cs typeface="Times New Roman" pitchFamily="18"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3366"/>
                    </a:solidFill>
                  </a:tcPr>
                </a:tc>
                <a:tc>
                  <a:txBody>
                    <a:bodyPr/>
                    <a:lstStyle/>
                    <a:p>
                      <a:pPr marL="0" marR="0" lvl="0" indent="0" algn="ctr" defTabSz="914400" rtl="0" eaLnBrk="1" fontAlgn="base" latinLnBrk="0" hangingPunct="1">
                        <a:lnSpc>
                          <a:spcPct val="150000"/>
                        </a:lnSpc>
                        <a:spcBef>
                          <a:spcPct val="0"/>
                        </a:spcBef>
                        <a:spcAft>
                          <a:spcPct val="0"/>
                        </a:spcAft>
                        <a:buClrTx/>
                        <a:buSzTx/>
                        <a:buFontTx/>
                        <a:buNone/>
                        <a:tabLst/>
                      </a:pPr>
                      <a:r>
                        <a:rPr kumimoji="0" lang="zh-CN" altLang="en-US" sz="800" b="1" i="0" u="none" strike="noStrike" cap="none" normalizeH="0" baseline="0" dirty="0" smtClean="0">
                          <a:ln>
                            <a:noFill/>
                          </a:ln>
                          <a:solidFill>
                            <a:schemeClr val="bg1"/>
                          </a:solidFill>
                          <a:effectLst/>
                          <a:latin typeface="黑体" panose="02010609060101010101" pitchFamily="49" charset="-122"/>
                          <a:ea typeface="黑体" panose="02010609060101010101" pitchFamily="49" charset="-122"/>
                          <a:cs typeface="Times New Roman" pitchFamily="18" charset="0"/>
                        </a:rPr>
                        <a:t>频次</a:t>
                      </a:r>
                      <a:endParaRPr kumimoji="0" lang="zh-CN" altLang="en-US" sz="800" b="0" i="0" u="none" strike="noStrike" cap="none" normalizeH="0" baseline="0" dirty="0" smtClean="0">
                        <a:ln>
                          <a:noFill/>
                        </a:ln>
                        <a:solidFill>
                          <a:schemeClr val="bg1"/>
                        </a:solidFill>
                        <a:effectLst/>
                        <a:latin typeface="黑体" panose="02010609060101010101" pitchFamily="49" charset="-122"/>
                        <a:ea typeface="黑体" panose="02010609060101010101" pitchFamily="49" charset="-122"/>
                        <a:cs typeface="Times New Roman" pitchFamily="18"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3366"/>
                    </a:solidFill>
                  </a:tcPr>
                </a:tc>
                <a:tc>
                  <a:txBody>
                    <a:bodyPr/>
                    <a:lstStyle/>
                    <a:p>
                      <a:pPr marL="0" marR="0" lvl="0" indent="0" algn="ctr" defTabSz="914400" rtl="0" eaLnBrk="1" fontAlgn="base" latinLnBrk="0" hangingPunct="1">
                        <a:lnSpc>
                          <a:spcPct val="150000"/>
                        </a:lnSpc>
                        <a:spcBef>
                          <a:spcPct val="0"/>
                        </a:spcBef>
                        <a:spcAft>
                          <a:spcPct val="0"/>
                        </a:spcAft>
                        <a:buClrTx/>
                        <a:buSzTx/>
                        <a:buFontTx/>
                        <a:buNone/>
                        <a:tabLst/>
                      </a:pPr>
                      <a:r>
                        <a:rPr kumimoji="0" lang="zh-CN" altLang="en-US" sz="800" b="1" i="0" u="none" strike="noStrike" cap="none" normalizeH="0" baseline="0" dirty="0" smtClean="0">
                          <a:ln>
                            <a:noFill/>
                          </a:ln>
                          <a:solidFill>
                            <a:schemeClr val="bg1"/>
                          </a:solidFill>
                          <a:effectLst/>
                          <a:latin typeface="黑体" panose="02010609060101010101" pitchFamily="49" charset="-122"/>
                          <a:ea typeface="黑体" panose="02010609060101010101" pitchFamily="49" charset="-122"/>
                          <a:cs typeface="Times New Roman" pitchFamily="18" charset="0"/>
                        </a:rPr>
                        <a:t>广告内容</a:t>
                      </a:r>
                      <a:endParaRPr kumimoji="0" lang="zh-CN" altLang="en-US" sz="800" b="0" i="0" u="none" strike="noStrike" cap="none" normalizeH="0" baseline="0" dirty="0" smtClean="0">
                        <a:ln>
                          <a:noFill/>
                        </a:ln>
                        <a:solidFill>
                          <a:schemeClr val="bg1"/>
                        </a:solidFill>
                        <a:effectLst/>
                        <a:latin typeface="黑体" panose="02010609060101010101" pitchFamily="49" charset="-122"/>
                        <a:ea typeface="黑体" panose="02010609060101010101" pitchFamily="49" charset="-122"/>
                        <a:cs typeface="Times New Roman" pitchFamily="18"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3366"/>
                    </a:solidFill>
                  </a:tcPr>
                </a:tc>
                <a:tc>
                  <a:txBody>
                    <a:bodyPr/>
                    <a:lstStyle/>
                    <a:p>
                      <a:pPr marL="0" marR="0" lvl="0" indent="0" algn="ctr" defTabSz="914400" rtl="0" eaLnBrk="1" fontAlgn="base" latinLnBrk="0" hangingPunct="1">
                        <a:lnSpc>
                          <a:spcPct val="150000"/>
                        </a:lnSpc>
                        <a:spcBef>
                          <a:spcPct val="0"/>
                        </a:spcBef>
                        <a:spcAft>
                          <a:spcPct val="0"/>
                        </a:spcAft>
                        <a:buClrTx/>
                        <a:buSzTx/>
                        <a:buFontTx/>
                        <a:buNone/>
                        <a:tabLst/>
                      </a:pPr>
                      <a:r>
                        <a:rPr kumimoji="0" lang="zh-CN" altLang="en-US" sz="800" b="1" i="0" u="none" strike="noStrike" cap="none" normalizeH="0" baseline="0" dirty="0" smtClean="0">
                          <a:ln>
                            <a:noFill/>
                          </a:ln>
                          <a:solidFill>
                            <a:schemeClr val="bg1"/>
                          </a:solidFill>
                          <a:effectLst/>
                          <a:latin typeface="黑体" panose="02010609060101010101" pitchFamily="49" charset="-122"/>
                          <a:ea typeface="黑体" panose="02010609060101010101" pitchFamily="49" charset="-122"/>
                          <a:cs typeface="Times New Roman" pitchFamily="18" charset="0"/>
                        </a:rPr>
                        <a:t>投放媒体</a:t>
                      </a:r>
                      <a:endParaRPr kumimoji="0" lang="zh-CN" altLang="en-US" sz="800" b="0" i="0" u="none" strike="noStrike" cap="none" normalizeH="0" baseline="0" dirty="0" smtClean="0">
                        <a:ln>
                          <a:noFill/>
                        </a:ln>
                        <a:solidFill>
                          <a:schemeClr val="bg1"/>
                        </a:solidFill>
                        <a:effectLst/>
                        <a:latin typeface="黑体" panose="02010609060101010101" pitchFamily="49" charset="-122"/>
                        <a:ea typeface="黑体" panose="02010609060101010101" pitchFamily="49" charset="-122"/>
                        <a:cs typeface="Times New Roman" pitchFamily="18"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3366"/>
                    </a:solidFill>
                  </a:tcPr>
                </a:tc>
              </a:tr>
              <a:tr h="474551">
                <a:tc>
                  <a:txBody>
                    <a:bodyPr/>
                    <a:lstStyle/>
                    <a:p>
                      <a:pPr algn="ctr">
                        <a:lnSpc>
                          <a:spcPct val="150000"/>
                        </a:lnSpc>
                        <a:spcAft>
                          <a:spcPts val="0"/>
                        </a:spcAft>
                      </a:pPr>
                      <a:r>
                        <a:rPr lang="en-US" sz="800" kern="100" dirty="0">
                          <a:solidFill>
                            <a:srgbClr val="000000"/>
                          </a:solidFill>
                          <a:latin typeface="Times New Roman"/>
                          <a:ea typeface="华文细黑"/>
                          <a:cs typeface="Times New Roman"/>
                        </a:rPr>
                        <a:t>1</a:t>
                      </a:r>
                      <a:endParaRPr lang="zh-CN" sz="800" kern="100" dirty="0">
                        <a:latin typeface="Calibri"/>
                        <a:ea typeface="宋体"/>
                        <a:cs typeface="Times New Roman"/>
                      </a:endParaRPr>
                    </a:p>
                  </a:txBody>
                  <a:tcPr marL="16329" marR="163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B3C9E3">
                        <a:alpha val="50195"/>
                      </a:srgbClr>
                    </a:solidFill>
                  </a:tcPr>
                </a:tc>
                <a:tc>
                  <a:txBody>
                    <a:bodyPr/>
                    <a:lstStyle/>
                    <a:p>
                      <a:pPr algn="ctr">
                        <a:spcAft>
                          <a:spcPts val="0"/>
                        </a:spcAft>
                      </a:pPr>
                      <a:r>
                        <a:rPr lang="zh-CN" sz="800" kern="100" dirty="0">
                          <a:solidFill>
                            <a:srgbClr val="000000"/>
                          </a:solidFill>
                          <a:latin typeface="Times New Roman"/>
                          <a:ea typeface="华文细黑"/>
                          <a:cs typeface="Times New Roman"/>
                        </a:rPr>
                        <a:t>绿地保税中心</a:t>
                      </a:r>
                      <a:endParaRPr lang="zh-CN" sz="800" kern="100" dirty="0">
                        <a:latin typeface="Calibri"/>
                        <a:ea typeface="宋体"/>
                        <a:cs typeface="Times New Roman"/>
                      </a:endParaRPr>
                    </a:p>
                  </a:txBody>
                  <a:tcPr marL="16329" marR="163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B3C9E3">
                        <a:alpha val="50195"/>
                      </a:srgbClr>
                    </a:solidFill>
                  </a:tcPr>
                </a:tc>
                <a:tc>
                  <a:txBody>
                    <a:bodyPr/>
                    <a:lstStyle/>
                    <a:p>
                      <a:pPr algn="ctr">
                        <a:spcAft>
                          <a:spcPts val="0"/>
                        </a:spcAft>
                      </a:pPr>
                      <a:r>
                        <a:rPr lang="en-US" sz="800" kern="100">
                          <a:solidFill>
                            <a:srgbClr val="000000"/>
                          </a:solidFill>
                          <a:latin typeface="Times New Roman"/>
                          <a:ea typeface="华文细黑"/>
                          <a:cs typeface="Times New Roman"/>
                        </a:rPr>
                        <a:t>6</a:t>
                      </a:r>
                      <a:endParaRPr lang="zh-CN" sz="800" kern="100">
                        <a:latin typeface="Calibri"/>
                        <a:ea typeface="宋体"/>
                        <a:cs typeface="Times New Roman"/>
                      </a:endParaRPr>
                    </a:p>
                  </a:txBody>
                  <a:tcPr marL="16329" marR="163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B3C9E3">
                        <a:alpha val="50195"/>
                      </a:srgbClr>
                    </a:solidFill>
                  </a:tcPr>
                </a:tc>
                <a:tc>
                  <a:txBody>
                    <a:bodyPr/>
                    <a:lstStyle/>
                    <a:p>
                      <a:pPr algn="l">
                        <a:spcAft>
                          <a:spcPts val="0"/>
                        </a:spcAft>
                      </a:pPr>
                      <a:r>
                        <a:rPr lang="zh-CN" sz="800" kern="100" dirty="0">
                          <a:solidFill>
                            <a:srgbClr val="000000"/>
                          </a:solidFill>
                          <a:latin typeface="Times New Roman"/>
                          <a:ea typeface="华文细黑"/>
                          <a:cs typeface="Times New Roman"/>
                        </a:rPr>
                        <a:t>绿地保税中心</a:t>
                      </a:r>
                      <a:r>
                        <a:rPr lang="zh-CN" sz="800" kern="100" dirty="0">
                          <a:solidFill>
                            <a:srgbClr val="000000"/>
                          </a:solidFill>
                          <a:latin typeface="Calibri"/>
                          <a:ea typeface="Times New Roman"/>
                          <a:cs typeface="Times New Roman"/>
                        </a:rPr>
                        <a:t> </a:t>
                      </a:r>
                      <a:r>
                        <a:rPr lang="zh-CN" sz="800" kern="100" dirty="0">
                          <a:solidFill>
                            <a:srgbClr val="000000"/>
                          </a:solidFill>
                          <a:latin typeface="Times New Roman"/>
                          <a:ea typeface="华文细黑"/>
                          <a:cs typeface="Times New Roman"/>
                        </a:rPr>
                        <a:t>开启国际化商圈财富</a:t>
                      </a:r>
                      <a:r>
                        <a:rPr lang="zh-CN" sz="800" kern="100" dirty="0" smtClean="0">
                          <a:solidFill>
                            <a:srgbClr val="000000"/>
                          </a:solidFill>
                          <a:latin typeface="Times New Roman"/>
                          <a:ea typeface="华文细黑"/>
                          <a:cs typeface="Times New Roman"/>
                        </a:rPr>
                        <a:t>机遇</a:t>
                      </a:r>
                      <a:r>
                        <a:rPr lang="en-US" altLang="zh-CN" sz="800" kern="100" dirty="0" smtClean="0">
                          <a:solidFill>
                            <a:srgbClr val="000000"/>
                          </a:solidFill>
                          <a:latin typeface="Times New Roman"/>
                          <a:ea typeface="华文细黑"/>
                          <a:cs typeface="Times New Roman"/>
                        </a:rPr>
                        <a:t>       </a:t>
                      </a:r>
                      <a:r>
                        <a:rPr lang="zh-CN" sz="800" kern="100" dirty="0" smtClean="0">
                          <a:solidFill>
                            <a:srgbClr val="000000"/>
                          </a:solidFill>
                          <a:latin typeface="Times New Roman"/>
                          <a:ea typeface="华文细黑"/>
                          <a:cs typeface="Times New Roman"/>
                        </a:rPr>
                        <a:t>绿地</a:t>
                      </a:r>
                      <a:r>
                        <a:rPr lang="zh-CN" sz="800" kern="100" dirty="0">
                          <a:solidFill>
                            <a:srgbClr val="000000"/>
                          </a:solidFill>
                          <a:latin typeface="Times New Roman"/>
                          <a:ea typeface="华文细黑"/>
                          <a:cs typeface="Times New Roman"/>
                        </a:rPr>
                        <a:t>保税中心</a:t>
                      </a:r>
                      <a:r>
                        <a:rPr lang="zh-CN" sz="800" kern="100" dirty="0">
                          <a:solidFill>
                            <a:srgbClr val="000000"/>
                          </a:solidFill>
                          <a:latin typeface="Calibri"/>
                          <a:ea typeface="Times New Roman"/>
                          <a:cs typeface="Times New Roman"/>
                        </a:rPr>
                        <a:t> </a:t>
                      </a:r>
                      <a:r>
                        <a:rPr lang="zh-CN" sz="800" kern="100" dirty="0">
                          <a:solidFill>
                            <a:srgbClr val="000000"/>
                          </a:solidFill>
                          <a:latin typeface="Times New Roman"/>
                          <a:ea typeface="华文细黑"/>
                          <a:cs typeface="Times New Roman"/>
                        </a:rPr>
                        <a:t>生意场上</a:t>
                      </a:r>
                      <a:r>
                        <a:rPr lang="zh-CN" sz="800" kern="100" dirty="0">
                          <a:solidFill>
                            <a:srgbClr val="000000"/>
                          </a:solidFill>
                          <a:latin typeface="Calibri"/>
                          <a:ea typeface="Times New Roman"/>
                          <a:cs typeface="Times New Roman"/>
                        </a:rPr>
                        <a:t> </a:t>
                      </a:r>
                      <a:r>
                        <a:rPr lang="zh-CN" sz="800" kern="100" dirty="0">
                          <a:solidFill>
                            <a:srgbClr val="000000"/>
                          </a:solidFill>
                          <a:latin typeface="Times New Roman"/>
                          <a:ea typeface="华文细黑"/>
                          <a:cs typeface="Times New Roman"/>
                        </a:rPr>
                        <a:t>不讲先来后到</a:t>
                      </a:r>
                      <a:r>
                        <a:rPr lang="zh-CN" sz="800" kern="100" dirty="0">
                          <a:solidFill>
                            <a:srgbClr val="000000"/>
                          </a:solidFill>
                          <a:latin typeface="Calibri"/>
                          <a:ea typeface="Times New Roman"/>
                          <a:cs typeface="Times New Roman"/>
                        </a:rPr>
                        <a:t> </a:t>
                      </a:r>
                      <a:r>
                        <a:rPr lang="zh-CN" sz="800" kern="100" dirty="0">
                          <a:solidFill>
                            <a:srgbClr val="000000"/>
                          </a:solidFill>
                          <a:latin typeface="Times New Roman"/>
                          <a:ea typeface="华文细黑"/>
                          <a:cs typeface="Times New Roman"/>
                        </a:rPr>
                        <a:t>相信国家力量</a:t>
                      </a:r>
                      <a:r>
                        <a:rPr lang="zh-CN" sz="800" kern="100" dirty="0">
                          <a:solidFill>
                            <a:srgbClr val="000000"/>
                          </a:solidFill>
                          <a:latin typeface="Calibri"/>
                          <a:ea typeface="Times New Roman"/>
                          <a:cs typeface="Times New Roman"/>
                        </a:rPr>
                        <a:t> </a:t>
                      </a:r>
                      <a:r>
                        <a:rPr lang="zh-CN" sz="800" kern="100" dirty="0">
                          <a:solidFill>
                            <a:srgbClr val="000000"/>
                          </a:solidFill>
                          <a:latin typeface="Times New Roman"/>
                          <a:ea typeface="华文细黑"/>
                          <a:cs typeface="Times New Roman"/>
                        </a:rPr>
                        <a:t>首付</a:t>
                      </a:r>
                      <a:r>
                        <a:rPr lang="en-US" sz="800" kern="100" dirty="0">
                          <a:solidFill>
                            <a:srgbClr val="000000"/>
                          </a:solidFill>
                          <a:latin typeface="Times New Roman"/>
                          <a:ea typeface="华文细黑"/>
                          <a:cs typeface="Times New Roman"/>
                        </a:rPr>
                        <a:t>13</a:t>
                      </a:r>
                      <a:r>
                        <a:rPr lang="zh-CN" sz="800" kern="100" dirty="0">
                          <a:solidFill>
                            <a:srgbClr val="000000"/>
                          </a:solidFill>
                          <a:latin typeface="Times New Roman"/>
                          <a:ea typeface="华文细黑"/>
                          <a:cs typeface="Times New Roman"/>
                        </a:rPr>
                        <a:t>万起</a:t>
                      </a:r>
                      <a:r>
                        <a:rPr lang="zh-CN" sz="800" kern="100" dirty="0">
                          <a:solidFill>
                            <a:srgbClr val="000000"/>
                          </a:solidFill>
                          <a:latin typeface="Calibri"/>
                          <a:ea typeface="Times New Roman"/>
                          <a:cs typeface="Times New Roman"/>
                        </a:rPr>
                        <a:t> </a:t>
                      </a:r>
                      <a:r>
                        <a:rPr lang="zh-CN" sz="800" kern="100" dirty="0">
                          <a:solidFill>
                            <a:srgbClr val="000000"/>
                          </a:solidFill>
                          <a:latin typeface="Times New Roman"/>
                          <a:ea typeface="华文细黑"/>
                          <a:cs typeface="Times New Roman"/>
                        </a:rPr>
                        <a:t>抢绿地保税中心写字楼商铺</a:t>
                      </a:r>
                      <a:r>
                        <a:rPr lang="en-US" sz="800" kern="100" dirty="0">
                          <a:solidFill>
                            <a:srgbClr val="000000"/>
                          </a:solidFill>
                          <a:latin typeface="Times New Roman"/>
                          <a:ea typeface="华文细黑"/>
                          <a:cs typeface="Times New Roman"/>
                        </a:rPr>
                        <a:t> VIP</a:t>
                      </a:r>
                      <a:r>
                        <a:rPr lang="zh-CN" sz="800" kern="100" dirty="0">
                          <a:solidFill>
                            <a:srgbClr val="000000"/>
                          </a:solidFill>
                          <a:latin typeface="Times New Roman"/>
                          <a:ea typeface="华文细黑"/>
                          <a:cs typeface="Times New Roman"/>
                        </a:rPr>
                        <a:t>全球诚意登记</a:t>
                      </a:r>
                      <a:r>
                        <a:rPr lang="zh-CN" sz="800" kern="100" dirty="0" smtClean="0">
                          <a:solidFill>
                            <a:srgbClr val="000000"/>
                          </a:solidFill>
                          <a:latin typeface="Times New Roman"/>
                          <a:ea typeface="华文细黑"/>
                          <a:cs typeface="Times New Roman"/>
                        </a:rPr>
                        <a:t>中</a:t>
                      </a:r>
                      <a:r>
                        <a:rPr lang="en-US" altLang="zh-CN" sz="800" kern="100" dirty="0" smtClean="0">
                          <a:solidFill>
                            <a:srgbClr val="000000"/>
                          </a:solidFill>
                          <a:latin typeface="Times New Roman"/>
                          <a:ea typeface="华文细黑"/>
                          <a:cs typeface="Times New Roman"/>
                        </a:rPr>
                        <a:t>       </a:t>
                      </a:r>
                      <a:r>
                        <a:rPr lang="zh-CN" sz="800" kern="100" dirty="0" smtClean="0">
                          <a:solidFill>
                            <a:srgbClr val="000000"/>
                          </a:solidFill>
                          <a:latin typeface="Times New Roman"/>
                          <a:ea typeface="华文细黑"/>
                          <a:cs typeface="Times New Roman"/>
                        </a:rPr>
                        <a:t>绿地</a:t>
                      </a:r>
                      <a:r>
                        <a:rPr lang="zh-CN" sz="800" kern="100" dirty="0">
                          <a:solidFill>
                            <a:srgbClr val="000000"/>
                          </a:solidFill>
                          <a:latin typeface="Times New Roman"/>
                          <a:ea typeface="华文细黑"/>
                          <a:cs typeface="Times New Roman"/>
                        </a:rPr>
                        <a:t>保税中心</a:t>
                      </a:r>
                      <a:r>
                        <a:rPr lang="zh-CN" sz="800" kern="100" dirty="0">
                          <a:solidFill>
                            <a:srgbClr val="000000"/>
                          </a:solidFill>
                          <a:latin typeface="Calibri"/>
                          <a:ea typeface="Times New Roman"/>
                          <a:cs typeface="Times New Roman"/>
                        </a:rPr>
                        <a:t> </a:t>
                      </a:r>
                      <a:r>
                        <a:rPr lang="zh-CN" sz="800" kern="100" dirty="0">
                          <a:solidFill>
                            <a:srgbClr val="000000"/>
                          </a:solidFill>
                          <a:latin typeface="Times New Roman"/>
                          <a:ea typeface="华文细黑"/>
                          <a:cs typeface="Times New Roman"/>
                        </a:rPr>
                        <a:t>选择国家级战略投资品</a:t>
                      </a:r>
                      <a:r>
                        <a:rPr lang="zh-CN" sz="800" kern="100" dirty="0">
                          <a:solidFill>
                            <a:srgbClr val="000000"/>
                          </a:solidFill>
                          <a:latin typeface="Calibri"/>
                          <a:ea typeface="Times New Roman"/>
                          <a:cs typeface="Times New Roman"/>
                        </a:rPr>
                        <a:t> </a:t>
                      </a:r>
                      <a:r>
                        <a:rPr lang="zh-CN" sz="800" kern="100" dirty="0">
                          <a:solidFill>
                            <a:srgbClr val="000000"/>
                          </a:solidFill>
                          <a:latin typeface="Times New Roman"/>
                          <a:ea typeface="华文细黑"/>
                          <a:cs typeface="Times New Roman"/>
                        </a:rPr>
                        <a:t>抢占未来自贸区原始</a:t>
                      </a:r>
                      <a:r>
                        <a:rPr lang="zh-CN" sz="800" kern="100" dirty="0" smtClean="0">
                          <a:solidFill>
                            <a:srgbClr val="000000"/>
                          </a:solidFill>
                          <a:latin typeface="Times New Roman"/>
                          <a:ea typeface="华文细黑"/>
                          <a:cs typeface="Times New Roman"/>
                        </a:rPr>
                        <a:t>股</a:t>
                      </a:r>
                      <a:r>
                        <a:rPr lang="en-US" altLang="zh-CN" sz="800" kern="100" dirty="0" smtClean="0">
                          <a:solidFill>
                            <a:srgbClr val="000000"/>
                          </a:solidFill>
                          <a:latin typeface="Times New Roman"/>
                          <a:ea typeface="华文细黑"/>
                          <a:cs typeface="Times New Roman"/>
                        </a:rPr>
                        <a:t>      </a:t>
                      </a:r>
                      <a:r>
                        <a:rPr lang="zh-CN" sz="800" kern="100" dirty="0" smtClean="0">
                          <a:solidFill>
                            <a:srgbClr val="000000"/>
                          </a:solidFill>
                          <a:latin typeface="Times New Roman"/>
                          <a:ea typeface="华文细黑"/>
                          <a:cs typeface="Times New Roman"/>
                        </a:rPr>
                        <a:t>绿地</a:t>
                      </a:r>
                      <a:r>
                        <a:rPr lang="zh-CN" sz="800" kern="100" dirty="0">
                          <a:solidFill>
                            <a:srgbClr val="000000"/>
                          </a:solidFill>
                          <a:latin typeface="Times New Roman"/>
                          <a:ea typeface="华文细黑"/>
                          <a:cs typeface="Times New Roman"/>
                        </a:rPr>
                        <a:t>保税中心</a:t>
                      </a:r>
                      <a:r>
                        <a:rPr lang="zh-CN" sz="800" kern="100" dirty="0">
                          <a:solidFill>
                            <a:srgbClr val="000000"/>
                          </a:solidFill>
                          <a:latin typeface="Calibri"/>
                          <a:ea typeface="Times New Roman"/>
                          <a:cs typeface="Times New Roman"/>
                        </a:rPr>
                        <a:t> </a:t>
                      </a:r>
                      <a:r>
                        <a:rPr lang="zh-CN" sz="800" kern="100" dirty="0">
                          <a:solidFill>
                            <a:srgbClr val="000000"/>
                          </a:solidFill>
                          <a:latin typeface="Times New Roman"/>
                          <a:ea typeface="华文细黑"/>
                          <a:cs typeface="Times New Roman"/>
                        </a:rPr>
                        <a:t>重庆</a:t>
                      </a:r>
                      <a:r>
                        <a:rPr lang="zh-CN" sz="800" kern="100" dirty="0">
                          <a:solidFill>
                            <a:srgbClr val="000000"/>
                          </a:solidFill>
                          <a:latin typeface="Calibri"/>
                          <a:ea typeface="Times New Roman"/>
                          <a:cs typeface="Times New Roman"/>
                        </a:rPr>
                        <a:t> </a:t>
                      </a:r>
                      <a:r>
                        <a:rPr lang="zh-CN" sz="800" kern="100" dirty="0">
                          <a:solidFill>
                            <a:srgbClr val="000000"/>
                          </a:solidFill>
                          <a:latin typeface="Times New Roman"/>
                          <a:ea typeface="华文细黑"/>
                          <a:cs typeface="Times New Roman"/>
                        </a:rPr>
                        <a:t>中国进口食品城</a:t>
                      </a:r>
                      <a:r>
                        <a:rPr lang="zh-CN" sz="800" kern="100" dirty="0">
                          <a:solidFill>
                            <a:srgbClr val="000000"/>
                          </a:solidFill>
                          <a:latin typeface="Calibri"/>
                          <a:ea typeface="Times New Roman"/>
                          <a:cs typeface="Times New Roman"/>
                        </a:rPr>
                        <a:t> </a:t>
                      </a:r>
                      <a:r>
                        <a:rPr lang="zh-CN" sz="800" kern="100" dirty="0">
                          <a:solidFill>
                            <a:srgbClr val="000000"/>
                          </a:solidFill>
                          <a:latin typeface="Times New Roman"/>
                          <a:ea typeface="华文细黑"/>
                          <a:cs typeface="Times New Roman"/>
                        </a:rPr>
                        <a:t>理财百遍</a:t>
                      </a:r>
                      <a:r>
                        <a:rPr lang="zh-CN" sz="800" kern="100" dirty="0">
                          <a:solidFill>
                            <a:srgbClr val="000000"/>
                          </a:solidFill>
                          <a:latin typeface="Calibri"/>
                          <a:ea typeface="Times New Roman"/>
                          <a:cs typeface="Times New Roman"/>
                        </a:rPr>
                        <a:t> </a:t>
                      </a:r>
                      <a:r>
                        <a:rPr lang="zh-CN" sz="800" kern="100" dirty="0">
                          <a:solidFill>
                            <a:srgbClr val="000000"/>
                          </a:solidFill>
                          <a:latin typeface="Times New Roman"/>
                          <a:ea typeface="华文细黑"/>
                          <a:cs typeface="Times New Roman"/>
                        </a:rPr>
                        <a:t>不如旺铺一间</a:t>
                      </a:r>
                      <a:r>
                        <a:rPr lang="zh-CN" sz="800" kern="100" dirty="0">
                          <a:solidFill>
                            <a:srgbClr val="000000"/>
                          </a:solidFill>
                          <a:latin typeface="Calibri"/>
                          <a:ea typeface="Times New Roman"/>
                          <a:cs typeface="Times New Roman"/>
                        </a:rPr>
                        <a:t> </a:t>
                      </a:r>
                      <a:r>
                        <a:rPr lang="zh-CN" sz="800" kern="100" dirty="0">
                          <a:solidFill>
                            <a:srgbClr val="000000"/>
                          </a:solidFill>
                          <a:latin typeface="Times New Roman"/>
                          <a:ea typeface="华文细黑"/>
                          <a:cs typeface="Times New Roman"/>
                        </a:rPr>
                        <a:t>建面</a:t>
                      </a:r>
                      <a:r>
                        <a:rPr lang="en-US" sz="800" kern="100" dirty="0">
                          <a:solidFill>
                            <a:srgbClr val="000000"/>
                          </a:solidFill>
                          <a:latin typeface="Times New Roman"/>
                          <a:ea typeface="华文细黑"/>
                          <a:cs typeface="Times New Roman"/>
                        </a:rPr>
                        <a:t>18-50</a:t>
                      </a:r>
                      <a:r>
                        <a:rPr lang="zh-CN" sz="800" kern="100" dirty="0">
                          <a:solidFill>
                            <a:srgbClr val="000000"/>
                          </a:solidFill>
                          <a:latin typeface="Times New Roman"/>
                          <a:ea typeface="华文细黑"/>
                          <a:cs typeface="Times New Roman"/>
                        </a:rPr>
                        <a:t>㎡市场旺铺</a:t>
                      </a:r>
                      <a:r>
                        <a:rPr lang="en-US" sz="800" kern="100" dirty="0">
                          <a:solidFill>
                            <a:srgbClr val="000000"/>
                          </a:solidFill>
                          <a:latin typeface="Times New Roman"/>
                          <a:ea typeface="华文细黑"/>
                          <a:cs typeface="Times New Roman"/>
                        </a:rPr>
                        <a:t> VIP</a:t>
                      </a:r>
                      <a:r>
                        <a:rPr lang="zh-CN" sz="800" kern="100" dirty="0">
                          <a:solidFill>
                            <a:srgbClr val="000000"/>
                          </a:solidFill>
                          <a:latin typeface="Times New Roman"/>
                          <a:ea typeface="华文细黑"/>
                          <a:cs typeface="Times New Roman"/>
                        </a:rPr>
                        <a:t>卡火热办理中</a:t>
                      </a:r>
                      <a:endParaRPr lang="zh-CN" sz="800" kern="100" dirty="0">
                        <a:latin typeface="Calibri"/>
                        <a:ea typeface="宋体"/>
                        <a:cs typeface="Times New Roman"/>
                      </a:endParaRPr>
                    </a:p>
                    <a:p>
                      <a:pPr algn="l">
                        <a:spcAft>
                          <a:spcPts val="0"/>
                        </a:spcAft>
                      </a:pPr>
                      <a:r>
                        <a:rPr lang="zh-CN" sz="800" kern="100" dirty="0">
                          <a:solidFill>
                            <a:srgbClr val="000000"/>
                          </a:solidFill>
                          <a:latin typeface="Times New Roman"/>
                          <a:ea typeface="华文细黑"/>
                          <a:cs typeface="Times New Roman"/>
                        </a:rPr>
                        <a:t>绿地保税中心</a:t>
                      </a:r>
                      <a:r>
                        <a:rPr lang="zh-CN" sz="800" kern="100" dirty="0">
                          <a:solidFill>
                            <a:srgbClr val="000000"/>
                          </a:solidFill>
                          <a:latin typeface="Calibri"/>
                          <a:ea typeface="Times New Roman"/>
                          <a:cs typeface="Times New Roman"/>
                        </a:rPr>
                        <a:t> </a:t>
                      </a:r>
                      <a:r>
                        <a:rPr lang="zh-CN" sz="800" kern="100" dirty="0">
                          <a:solidFill>
                            <a:srgbClr val="000000"/>
                          </a:solidFill>
                          <a:latin typeface="Times New Roman"/>
                          <a:ea typeface="华文细黑"/>
                          <a:cs typeface="Times New Roman"/>
                        </a:rPr>
                        <a:t>重庆</a:t>
                      </a:r>
                      <a:r>
                        <a:rPr lang="zh-CN" sz="800" kern="100" dirty="0">
                          <a:solidFill>
                            <a:srgbClr val="000000"/>
                          </a:solidFill>
                          <a:latin typeface="Calibri"/>
                          <a:ea typeface="Times New Roman"/>
                          <a:cs typeface="Times New Roman"/>
                        </a:rPr>
                        <a:t> </a:t>
                      </a:r>
                      <a:r>
                        <a:rPr lang="zh-CN" sz="800" kern="100" dirty="0">
                          <a:solidFill>
                            <a:srgbClr val="000000"/>
                          </a:solidFill>
                          <a:latin typeface="Times New Roman"/>
                          <a:ea typeface="华文细黑"/>
                          <a:cs typeface="Times New Roman"/>
                        </a:rPr>
                        <a:t>中国进口食品城</a:t>
                      </a:r>
                      <a:r>
                        <a:rPr lang="zh-CN" sz="800" kern="100" dirty="0">
                          <a:solidFill>
                            <a:srgbClr val="000000"/>
                          </a:solidFill>
                          <a:latin typeface="Calibri"/>
                          <a:ea typeface="Times New Roman"/>
                          <a:cs typeface="Times New Roman"/>
                        </a:rPr>
                        <a:t> </a:t>
                      </a:r>
                      <a:r>
                        <a:rPr lang="zh-CN" sz="800" kern="100" dirty="0">
                          <a:solidFill>
                            <a:srgbClr val="000000"/>
                          </a:solidFill>
                          <a:latin typeface="Times New Roman"/>
                          <a:ea typeface="华文细黑"/>
                          <a:cs typeface="Times New Roman"/>
                        </a:rPr>
                        <a:t>为</a:t>
                      </a:r>
                      <a:r>
                        <a:rPr lang="en-US" sz="800" kern="100" dirty="0">
                          <a:solidFill>
                            <a:srgbClr val="000000"/>
                          </a:solidFill>
                          <a:latin typeface="Times New Roman"/>
                          <a:ea typeface="华文细黑"/>
                          <a:cs typeface="Times New Roman"/>
                        </a:rPr>
                        <a:t>3000</a:t>
                      </a:r>
                      <a:r>
                        <a:rPr lang="zh-CN" sz="800" kern="100" dirty="0">
                          <a:solidFill>
                            <a:srgbClr val="000000"/>
                          </a:solidFill>
                          <a:latin typeface="Times New Roman"/>
                          <a:ea typeface="华文细黑"/>
                          <a:cs typeface="Times New Roman"/>
                        </a:rPr>
                        <a:t>万吃货而来</a:t>
                      </a:r>
                      <a:endParaRPr lang="zh-CN" sz="800" kern="100" dirty="0">
                        <a:latin typeface="Calibri"/>
                        <a:ea typeface="宋体"/>
                        <a:cs typeface="Times New Roman"/>
                      </a:endParaRPr>
                    </a:p>
                  </a:txBody>
                  <a:tcPr marL="16329" marR="163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B3C9E3">
                        <a:alpha val="50195"/>
                      </a:srgbClr>
                    </a:solidFill>
                  </a:tcPr>
                </a:tc>
                <a:tc>
                  <a:txBody>
                    <a:bodyPr/>
                    <a:lstStyle/>
                    <a:p>
                      <a:pPr algn="ctr">
                        <a:spcAft>
                          <a:spcPts val="0"/>
                        </a:spcAft>
                      </a:pPr>
                      <a:r>
                        <a:rPr lang="zh-CN" sz="800" kern="100">
                          <a:solidFill>
                            <a:srgbClr val="000000"/>
                          </a:solidFill>
                          <a:latin typeface="Times New Roman"/>
                          <a:ea typeface="华文细黑"/>
                          <a:cs typeface="Times New Roman"/>
                        </a:rPr>
                        <a:t>时报</a:t>
                      </a:r>
                      <a:r>
                        <a:rPr lang="en-US" sz="800" kern="100">
                          <a:solidFill>
                            <a:srgbClr val="000000"/>
                          </a:solidFill>
                          <a:latin typeface="Times New Roman"/>
                          <a:ea typeface="华文细黑"/>
                          <a:cs typeface="Times New Roman"/>
                        </a:rPr>
                        <a:t>2</a:t>
                      </a:r>
                      <a:r>
                        <a:rPr lang="zh-CN" sz="800" kern="100">
                          <a:solidFill>
                            <a:srgbClr val="000000"/>
                          </a:solidFill>
                          <a:latin typeface="Times New Roman"/>
                          <a:ea typeface="华文细黑"/>
                          <a:cs typeface="Times New Roman"/>
                        </a:rPr>
                        <a:t>整版</a:t>
                      </a:r>
                      <a:endParaRPr lang="zh-CN" sz="800" kern="100">
                        <a:latin typeface="Calibri"/>
                        <a:ea typeface="宋体"/>
                        <a:cs typeface="Times New Roman"/>
                      </a:endParaRPr>
                    </a:p>
                    <a:p>
                      <a:pPr algn="ctr">
                        <a:spcAft>
                          <a:spcPts val="0"/>
                        </a:spcAft>
                      </a:pPr>
                      <a:r>
                        <a:rPr lang="zh-CN" sz="800" kern="100">
                          <a:solidFill>
                            <a:srgbClr val="000000"/>
                          </a:solidFill>
                          <a:latin typeface="Times New Roman"/>
                          <a:ea typeface="华文细黑"/>
                          <a:cs typeface="Times New Roman"/>
                        </a:rPr>
                        <a:t>晚报</a:t>
                      </a:r>
                      <a:r>
                        <a:rPr lang="en-US" sz="800" kern="100">
                          <a:solidFill>
                            <a:srgbClr val="000000"/>
                          </a:solidFill>
                          <a:latin typeface="Times New Roman"/>
                          <a:ea typeface="华文细黑"/>
                          <a:cs typeface="Times New Roman"/>
                        </a:rPr>
                        <a:t>4</a:t>
                      </a:r>
                      <a:r>
                        <a:rPr lang="zh-CN" sz="800" kern="100">
                          <a:solidFill>
                            <a:srgbClr val="000000"/>
                          </a:solidFill>
                          <a:latin typeface="Times New Roman"/>
                          <a:ea typeface="华文细黑"/>
                          <a:cs typeface="Times New Roman"/>
                        </a:rPr>
                        <a:t>整版</a:t>
                      </a:r>
                      <a:endParaRPr lang="zh-CN" sz="800" kern="100">
                        <a:latin typeface="Calibri"/>
                        <a:ea typeface="宋体"/>
                        <a:cs typeface="Times New Roman"/>
                      </a:endParaRPr>
                    </a:p>
                  </a:txBody>
                  <a:tcPr marL="16329" marR="163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B3C9E3">
                        <a:alpha val="50195"/>
                      </a:srgbClr>
                    </a:solidFill>
                  </a:tcPr>
                </a:tc>
              </a:tr>
              <a:tr h="389816">
                <a:tc>
                  <a:txBody>
                    <a:bodyPr/>
                    <a:lstStyle/>
                    <a:p>
                      <a:pPr algn="ctr">
                        <a:lnSpc>
                          <a:spcPct val="150000"/>
                        </a:lnSpc>
                        <a:spcAft>
                          <a:spcPts val="0"/>
                        </a:spcAft>
                      </a:pPr>
                      <a:r>
                        <a:rPr lang="en-US" sz="800" kern="100">
                          <a:solidFill>
                            <a:srgbClr val="000000"/>
                          </a:solidFill>
                          <a:latin typeface="Times New Roman"/>
                          <a:ea typeface="华文细黑"/>
                          <a:cs typeface="Times New Roman"/>
                        </a:rPr>
                        <a:t>2</a:t>
                      </a:r>
                      <a:endParaRPr lang="zh-CN" sz="800" kern="100">
                        <a:latin typeface="Calibri"/>
                        <a:ea typeface="宋体"/>
                        <a:cs typeface="Times New Roman"/>
                      </a:endParaRPr>
                    </a:p>
                  </a:txBody>
                  <a:tcPr marL="16329" marR="163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B3C9E3">
                        <a:alpha val="50195"/>
                      </a:srgbClr>
                    </a:solidFill>
                  </a:tcPr>
                </a:tc>
                <a:tc>
                  <a:txBody>
                    <a:bodyPr/>
                    <a:lstStyle/>
                    <a:p>
                      <a:pPr algn="ctr">
                        <a:spcAft>
                          <a:spcPts val="0"/>
                        </a:spcAft>
                      </a:pPr>
                      <a:r>
                        <a:rPr lang="zh-CN" sz="800" kern="100" dirty="0">
                          <a:solidFill>
                            <a:srgbClr val="000000"/>
                          </a:solidFill>
                          <a:latin typeface="Times New Roman"/>
                          <a:ea typeface="华文细黑"/>
                          <a:cs typeface="Times New Roman"/>
                        </a:rPr>
                        <a:t>棕榈泉国际花园</a:t>
                      </a:r>
                      <a:endParaRPr lang="zh-CN" sz="800" kern="100" dirty="0">
                        <a:latin typeface="Calibri"/>
                        <a:ea typeface="宋体"/>
                        <a:cs typeface="Times New Roman"/>
                      </a:endParaRPr>
                    </a:p>
                  </a:txBody>
                  <a:tcPr marL="16329" marR="163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B3C9E3">
                        <a:alpha val="50195"/>
                      </a:srgbClr>
                    </a:solidFill>
                  </a:tcPr>
                </a:tc>
                <a:tc>
                  <a:txBody>
                    <a:bodyPr/>
                    <a:lstStyle/>
                    <a:p>
                      <a:pPr algn="ctr">
                        <a:spcAft>
                          <a:spcPts val="0"/>
                        </a:spcAft>
                      </a:pPr>
                      <a:r>
                        <a:rPr lang="en-US" sz="800" kern="100" dirty="0">
                          <a:solidFill>
                            <a:srgbClr val="000000"/>
                          </a:solidFill>
                          <a:latin typeface="Times New Roman"/>
                          <a:ea typeface="华文细黑"/>
                          <a:cs typeface="Times New Roman"/>
                        </a:rPr>
                        <a:t>5</a:t>
                      </a:r>
                      <a:endParaRPr lang="zh-CN" sz="800" kern="100" dirty="0">
                        <a:latin typeface="Calibri"/>
                        <a:ea typeface="宋体"/>
                        <a:cs typeface="Times New Roman"/>
                      </a:endParaRPr>
                    </a:p>
                  </a:txBody>
                  <a:tcPr marL="16329" marR="163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B3C9E3">
                        <a:alpha val="50195"/>
                      </a:srgbClr>
                    </a:solidFill>
                  </a:tcPr>
                </a:tc>
                <a:tc>
                  <a:txBody>
                    <a:bodyPr/>
                    <a:lstStyle/>
                    <a:p>
                      <a:pPr algn="l">
                        <a:spcAft>
                          <a:spcPts val="0"/>
                        </a:spcAft>
                      </a:pPr>
                      <a:r>
                        <a:rPr lang="zh-CN" sz="800" kern="100" dirty="0">
                          <a:solidFill>
                            <a:srgbClr val="000000"/>
                          </a:solidFill>
                          <a:latin typeface="Times New Roman"/>
                          <a:ea typeface="华文细黑"/>
                          <a:cs typeface="Times New Roman"/>
                        </a:rPr>
                        <a:t>棕榈泉白金公寓</a:t>
                      </a:r>
                      <a:r>
                        <a:rPr lang="zh-CN" sz="800" kern="100" dirty="0">
                          <a:solidFill>
                            <a:srgbClr val="000000"/>
                          </a:solidFill>
                          <a:latin typeface="Calibri"/>
                          <a:ea typeface="Times New Roman"/>
                          <a:cs typeface="Times New Roman"/>
                        </a:rPr>
                        <a:t> </a:t>
                      </a:r>
                      <a:r>
                        <a:rPr lang="zh-CN" sz="800" kern="100" dirty="0">
                          <a:solidFill>
                            <a:srgbClr val="000000"/>
                          </a:solidFill>
                          <a:latin typeface="Times New Roman"/>
                          <a:ea typeface="华文细黑"/>
                          <a:cs typeface="Times New Roman"/>
                        </a:rPr>
                        <a:t>满足你对私人居所的最高</a:t>
                      </a:r>
                      <a:r>
                        <a:rPr lang="zh-CN" sz="800" kern="100" dirty="0" smtClean="0">
                          <a:solidFill>
                            <a:srgbClr val="000000"/>
                          </a:solidFill>
                          <a:latin typeface="Times New Roman"/>
                          <a:ea typeface="华文细黑"/>
                          <a:cs typeface="Times New Roman"/>
                        </a:rPr>
                        <a:t>期待</a:t>
                      </a:r>
                      <a:r>
                        <a:rPr lang="en-US" altLang="zh-CN" sz="800" kern="100" dirty="0" smtClean="0">
                          <a:solidFill>
                            <a:srgbClr val="000000"/>
                          </a:solidFill>
                          <a:latin typeface="Times New Roman"/>
                          <a:ea typeface="华文细黑"/>
                          <a:cs typeface="Times New Roman"/>
                        </a:rPr>
                        <a:t>      </a:t>
                      </a:r>
                      <a:r>
                        <a:rPr lang="zh-CN" sz="800" kern="100" dirty="0" smtClean="0">
                          <a:solidFill>
                            <a:srgbClr val="000000"/>
                          </a:solidFill>
                          <a:latin typeface="Times New Roman"/>
                          <a:ea typeface="华文细黑"/>
                          <a:cs typeface="Times New Roman"/>
                        </a:rPr>
                        <a:t>棕榈</a:t>
                      </a:r>
                      <a:r>
                        <a:rPr lang="zh-CN" sz="800" kern="100" dirty="0">
                          <a:solidFill>
                            <a:srgbClr val="000000"/>
                          </a:solidFill>
                          <a:latin typeface="Times New Roman"/>
                          <a:ea typeface="华文细黑"/>
                          <a:cs typeface="Times New Roman"/>
                        </a:rPr>
                        <a:t>泉国际花园</a:t>
                      </a:r>
                      <a:r>
                        <a:rPr lang="zh-CN" sz="800" kern="100" dirty="0">
                          <a:solidFill>
                            <a:srgbClr val="000000"/>
                          </a:solidFill>
                          <a:latin typeface="Calibri"/>
                          <a:ea typeface="Times New Roman"/>
                          <a:cs typeface="Times New Roman"/>
                        </a:rPr>
                        <a:t> </a:t>
                      </a:r>
                      <a:r>
                        <a:rPr lang="zh-CN" sz="800" kern="100" dirty="0">
                          <a:solidFill>
                            <a:srgbClr val="000000"/>
                          </a:solidFill>
                          <a:latin typeface="Times New Roman"/>
                          <a:ea typeface="华文细黑"/>
                          <a:cs typeface="Times New Roman"/>
                        </a:rPr>
                        <a:t>全重庆</a:t>
                      </a:r>
                      <a:r>
                        <a:rPr lang="en-US" sz="800" kern="100" dirty="0">
                          <a:solidFill>
                            <a:srgbClr val="000000"/>
                          </a:solidFill>
                          <a:latin typeface="Times New Roman"/>
                          <a:ea typeface="华文细黑"/>
                          <a:cs typeface="Times New Roman"/>
                        </a:rPr>
                        <a:t> 45</a:t>
                      </a:r>
                      <a:r>
                        <a:rPr lang="zh-CN" sz="800" kern="100" dirty="0">
                          <a:solidFill>
                            <a:srgbClr val="000000"/>
                          </a:solidFill>
                          <a:latin typeface="Times New Roman"/>
                          <a:ea typeface="华文细黑"/>
                          <a:cs typeface="Times New Roman"/>
                        </a:rPr>
                        <a:t>席</a:t>
                      </a:r>
                      <a:r>
                        <a:rPr lang="zh-CN" sz="800" kern="100" dirty="0">
                          <a:solidFill>
                            <a:srgbClr val="000000"/>
                          </a:solidFill>
                          <a:latin typeface="Calibri"/>
                          <a:ea typeface="Times New Roman"/>
                          <a:cs typeface="Times New Roman"/>
                        </a:rPr>
                        <a:t> </a:t>
                      </a:r>
                      <a:r>
                        <a:rPr lang="zh-CN" sz="800" kern="100" dirty="0">
                          <a:solidFill>
                            <a:srgbClr val="000000"/>
                          </a:solidFill>
                          <a:latin typeface="Times New Roman"/>
                          <a:ea typeface="华文细黑"/>
                          <a:cs typeface="Times New Roman"/>
                        </a:rPr>
                        <a:t>棕榈泉山顶别墅</a:t>
                      </a:r>
                      <a:r>
                        <a:rPr lang="zh-CN" sz="800" kern="100" dirty="0">
                          <a:solidFill>
                            <a:srgbClr val="000000"/>
                          </a:solidFill>
                          <a:latin typeface="Calibri"/>
                          <a:ea typeface="Times New Roman"/>
                          <a:cs typeface="Times New Roman"/>
                        </a:rPr>
                        <a:t> </a:t>
                      </a:r>
                      <a:r>
                        <a:rPr lang="zh-CN" sz="800" kern="100" dirty="0">
                          <a:solidFill>
                            <a:srgbClr val="000000"/>
                          </a:solidFill>
                          <a:latin typeface="Times New Roman"/>
                          <a:ea typeface="华文细黑"/>
                          <a:cs typeface="Times New Roman"/>
                        </a:rPr>
                        <a:t>法式纯独栋</a:t>
                      </a:r>
                      <a:r>
                        <a:rPr lang="en-US" sz="800" kern="100" dirty="0">
                          <a:solidFill>
                            <a:srgbClr val="000000"/>
                          </a:solidFill>
                          <a:latin typeface="Times New Roman"/>
                          <a:ea typeface="华文细黑"/>
                          <a:cs typeface="Times New Roman"/>
                        </a:rPr>
                        <a:t> </a:t>
                      </a:r>
                      <a:r>
                        <a:rPr lang="en-US" sz="800" kern="100" dirty="0" smtClean="0">
                          <a:solidFill>
                            <a:srgbClr val="000000"/>
                          </a:solidFill>
                          <a:latin typeface="Times New Roman"/>
                          <a:ea typeface="华文细黑"/>
                          <a:cs typeface="Times New Roman"/>
                        </a:rPr>
                        <a:t>1200</a:t>
                      </a:r>
                      <a:r>
                        <a:rPr lang="zh-CN" sz="800" kern="100" dirty="0">
                          <a:solidFill>
                            <a:srgbClr val="000000"/>
                          </a:solidFill>
                          <a:latin typeface="Times New Roman"/>
                          <a:ea typeface="华文细黑"/>
                          <a:cs typeface="Times New Roman"/>
                        </a:rPr>
                        <a:t>亩棕榈泉国际花园封山之作</a:t>
                      </a:r>
                      <a:r>
                        <a:rPr lang="zh-CN" sz="800" kern="100" dirty="0">
                          <a:solidFill>
                            <a:srgbClr val="000000"/>
                          </a:solidFill>
                          <a:latin typeface="Calibri"/>
                          <a:ea typeface="Times New Roman"/>
                          <a:cs typeface="Times New Roman"/>
                        </a:rPr>
                        <a:t> </a:t>
                      </a:r>
                      <a:r>
                        <a:rPr lang="zh-CN" sz="800" kern="100" dirty="0">
                          <a:solidFill>
                            <a:srgbClr val="000000"/>
                          </a:solidFill>
                          <a:latin typeface="Times New Roman"/>
                          <a:ea typeface="华文细黑"/>
                          <a:cs typeface="Times New Roman"/>
                        </a:rPr>
                        <a:t>建面</a:t>
                      </a:r>
                      <a:r>
                        <a:rPr lang="en-US" sz="800" kern="100" dirty="0">
                          <a:solidFill>
                            <a:srgbClr val="000000"/>
                          </a:solidFill>
                          <a:latin typeface="Times New Roman"/>
                          <a:ea typeface="华文细黑"/>
                          <a:cs typeface="Times New Roman"/>
                        </a:rPr>
                        <a:t>530-720</a:t>
                      </a:r>
                      <a:r>
                        <a:rPr lang="zh-CN" sz="800" kern="100" dirty="0">
                          <a:solidFill>
                            <a:srgbClr val="000000"/>
                          </a:solidFill>
                          <a:latin typeface="Times New Roman"/>
                          <a:ea typeface="华文细黑"/>
                          <a:cs typeface="Times New Roman"/>
                        </a:rPr>
                        <a:t>㎡</a:t>
                      </a:r>
                      <a:r>
                        <a:rPr lang="en-US" sz="800" kern="100" dirty="0">
                          <a:solidFill>
                            <a:srgbClr val="000000"/>
                          </a:solidFill>
                          <a:latin typeface="Times New Roman"/>
                          <a:ea typeface="华文细黑"/>
                          <a:cs typeface="Times New Roman"/>
                        </a:rPr>
                        <a:t>/</a:t>
                      </a:r>
                      <a:r>
                        <a:rPr lang="zh-CN" sz="800" kern="100" dirty="0">
                          <a:solidFill>
                            <a:srgbClr val="000000"/>
                          </a:solidFill>
                          <a:latin typeface="Times New Roman"/>
                          <a:ea typeface="华文细黑"/>
                          <a:cs typeface="Times New Roman"/>
                        </a:rPr>
                        <a:t>栋</a:t>
                      </a:r>
                      <a:r>
                        <a:rPr lang="en-US" sz="800" kern="100" dirty="0">
                          <a:solidFill>
                            <a:srgbClr val="000000"/>
                          </a:solidFill>
                          <a:latin typeface="Times New Roman"/>
                          <a:ea typeface="华文细黑"/>
                          <a:cs typeface="Times New Roman"/>
                        </a:rPr>
                        <a:t> 10</a:t>
                      </a:r>
                      <a:r>
                        <a:rPr lang="zh-CN" sz="800" kern="100" dirty="0">
                          <a:solidFill>
                            <a:srgbClr val="000000"/>
                          </a:solidFill>
                          <a:latin typeface="Times New Roman"/>
                          <a:ea typeface="华文细黑"/>
                          <a:cs typeface="Times New Roman"/>
                        </a:rPr>
                        <a:t>月</a:t>
                      </a:r>
                      <a:r>
                        <a:rPr lang="en-US" sz="800" kern="100" dirty="0">
                          <a:solidFill>
                            <a:srgbClr val="000000"/>
                          </a:solidFill>
                          <a:latin typeface="Times New Roman"/>
                          <a:ea typeface="华文细黑"/>
                          <a:cs typeface="Times New Roman"/>
                        </a:rPr>
                        <a:t>12</a:t>
                      </a:r>
                      <a:r>
                        <a:rPr lang="zh-CN" sz="800" kern="100" dirty="0">
                          <a:solidFill>
                            <a:srgbClr val="000000"/>
                          </a:solidFill>
                          <a:latin typeface="Times New Roman"/>
                          <a:ea typeface="华文细黑"/>
                          <a:cs typeface="Times New Roman"/>
                        </a:rPr>
                        <a:t>日</a:t>
                      </a:r>
                      <a:r>
                        <a:rPr lang="zh-CN" sz="800" kern="100" dirty="0">
                          <a:solidFill>
                            <a:srgbClr val="000000"/>
                          </a:solidFill>
                          <a:latin typeface="Calibri"/>
                          <a:ea typeface="Times New Roman"/>
                          <a:cs typeface="Times New Roman"/>
                        </a:rPr>
                        <a:t> </a:t>
                      </a:r>
                      <a:r>
                        <a:rPr lang="zh-CN" sz="800" kern="100" dirty="0">
                          <a:solidFill>
                            <a:srgbClr val="000000"/>
                          </a:solidFill>
                          <a:latin typeface="Times New Roman"/>
                          <a:ea typeface="华文细黑"/>
                          <a:cs typeface="Times New Roman"/>
                        </a:rPr>
                        <a:t>示范区</a:t>
                      </a:r>
                      <a:r>
                        <a:rPr lang="zh-CN" sz="800" kern="100" dirty="0" smtClean="0">
                          <a:solidFill>
                            <a:srgbClr val="000000"/>
                          </a:solidFill>
                          <a:latin typeface="Times New Roman"/>
                          <a:ea typeface="华文细黑"/>
                          <a:cs typeface="Times New Roman"/>
                        </a:rPr>
                        <a:t>公开</a:t>
                      </a:r>
                      <a:r>
                        <a:rPr lang="en-US" altLang="zh-CN" sz="800" kern="100" dirty="0" smtClean="0">
                          <a:solidFill>
                            <a:srgbClr val="000000"/>
                          </a:solidFill>
                          <a:latin typeface="Times New Roman"/>
                          <a:ea typeface="华文细黑"/>
                          <a:cs typeface="Times New Roman"/>
                        </a:rPr>
                        <a:t>      </a:t>
                      </a:r>
                      <a:r>
                        <a:rPr lang="zh-CN" sz="800" kern="100" dirty="0" smtClean="0">
                          <a:solidFill>
                            <a:srgbClr val="000000"/>
                          </a:solidFill>
                          <a:latin typeface="Times New Roman"/>
                          <a:ea typeface="华文细黑"/>
                          <a:cs typeface="Times New Roman"/>
                        </a:rPr>
                        <a:t>棕榈</a:t>
                      </a:r>
                      <a:r>
                        <a:rPr lang="zh-CN" sz="800" kern="100" dirty="0">
                          <a:solidFill>
                            <a:srgbClr val="000000"/>
                          </a:solidFill>
                          <a:latin typeface="Times New Roman"/>
                          <a:ea typeface="华文细黑"/>
                          <a:cs typeface="Times New Roman"/>
                        </a:rPr>
                        <a:t>泉国际花园</a:t>
                      </a:r>
                      <a:r>
                        <a:rPr lang="zh-CN" sz="800" kern="100" dirty="0">
                          <a:solidFill>
                            <a:srgbClr val="000000"/>
                          </a:solidFill>
                          <a:latin typeface="Calibri"/>
                          <a:ea typeface="Times New Roman"/>
                          <a:cs typeface="Times New Roman"/>
                        </a:rPr>
                        <a:t> </a:t>
                      </a:r>
                      <a:r>
                        <a:rPr lang="zh-CN" sz="800" kern="100" dirty="0">
                          <a:solidFill>
                            <a:srgbClr val="000000"/>
                          </a:solidFill>
                          <a:latin typeface="Times New Roman"/>
                          <a:ea typeface="华文细黑"/>
                          <a:cs typeface="Times New Roman"/>
                        </a:rPr>
                        <a:t>棕榈泉特别声明</a:t>
                      </a:r>
                      <a:r>
                        <a:rPr lang="zh-CN" sz="800" kern="100" dirty="0">
                          <a:solidFill>
                            <a:srgbClr val="000000"/>
                          </a:solidFill>
                          <a:latin typeface="Calibri"/>
                          <a:ea typeface="Times New Roman"/>
                          <a:cs typeface="Times New Roman"/>
                        </a:rPr>
                        <a:t> </a:t>
                      </a:r>
                      <a:r>
                        <a:rPr lang="zh-CN" sz="800" kern="100" dirty="0">
                          <a:solidFill>
                            <a:srgbClr val="000000"/>
                          </a:solidFill>
                          <a:latin typeface="Times New Roman"/>
                          <a:ea typeface="华文细黑"/>
                          <a:cs typeface="Times New Roman"/>
                        </a:rPr>
                        <a:t>棕榈泉别墅</a:t>
                      </a:r>
                      <a:r>
                        <a:rPr lang="zh-CN" sz="800" kern="100" dirty="0">
                          <a:solidFill>
                            <a:srgbClr val="000000"/>
                          </a:solidFill>
                          <a:latin typeface="Calibri"/>
                          <a:ea typeface="Times New Roman"/>
                          <a:cs typeface="Times New Roman"/>
                        </a:rPr>
                        <a:t> </a:t>
                      </a:r>
                      <a:r>
                        <a:rPr lang="zh-CN" sz="800" kern="100" dirty="0">
                          <a:solidFill>
                            <a:srgbClr val="000000"/>
                          </a:solidFill>
                          <a:latin typeface="Times New Roman"/>
                          <a:ea typeface="华文细黑"/>
                          <a:cs typeface="Times New Roman"/>
                        </a:rPr>
                        <a:t>杜绝违规开挖地下室</a:t>
                      </a:r>
                      <a:r>
                        <a:rPr lang="zh-CN" sz="800" kern="100" dirty="0">
                          <a:solidFill>
                            <a:srgbClr val="000000"/>
                          </a:solidFill>
                          <a:latin typeface="Calibri"/>
                          <a:ea typeface="Times New Roman"/>
                          <a:cs typeface="Times New Roman"/>
                        </a:rPr>
                        <a:t> </a:t>
                      </a:r>
                      <a:r>
                        <a:rPr lang="zh-CN" sz="800" kern="100" dirty="0">
                          <a:solidFill>
                            <a:srgbClr val="000000"/>
                          </a:solidFill>
                          <a:latin typeface="Times New Roman"/>
                          <a:ea typeface="华文细黑"/>
                          <a:cs typeface="Times New Roman"/>
                        </a:rPr>
                        <a:t>棕榈泉别墅</a:t>
                      </a:r>
                      <a:r>
                        <a:rPr lang="zh-CN" sz="800" kern="100" dirty="0">
                          <a:solidFill>
                            <a:srgbClr val="000000"/>
                          </a:solidFill>
                          <a:latin typeface="Calibri"/>
                          <a:ea typeface="Times New Roman"/>
                          <a:cs typeface="Times New Roman"/>
                        </a:rPr>
                        <a:t> </a:t>
                      </a:r>
                      <a:r>
                        <a:rPr lang="zh-CN" sz="800" kern="100" dirty="0">
                          <a:solidFill>
                            <a:srgbClr val="000000"/>
                          </a:solidFill>
                          <a:latin typeface="Times New Roman"/>
                          <a:ea typeface="华文细黑"/>
                          <a:cs typeface="Times New Roman"/>
                        </a:rPr>
                        <a:t>杜绝违规搭建构筑物</a:t>
                      </a:r>
                      <a:endParaRPr lang="zh-CN" sz="800" kern="100" dirty="0">
                        <a:latin typeface="Calibri"/>
                        <a:ea typeface="宋体"/>
                        <a:cs typeface="Times New Roman"/>
                      </a:endParaRPr>
                    </a:p>
                  </a:txBody>
                  <a:tcPr marL="16329" marR="163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B3C9E3">
                        <a:alpha val="50195"/>
                      </a:srgbClr>
                    </a:solidFill>
                  </a:tcPr>
                </a:tc>
                <a:tc>
                  <a:txBody>
                    <a:bodyPr/>
                    <a:lstStyle/>
                    <a:p>
                      <a:pPr algn="ctr">
                        <a:spcAft>
                          <a:spcPts val="0"/>
                        </a:spcAft>
                      </a:pPr>
                      <a:r>
                        <a:rPr lang="zh-CN" sz="800" kern="100" dirty="0" smtClean="0">
                          <a:solidFill>
                            <a:srgbClr val="000000"/>
                          </a:solidFill>
                          <a:latin typeface="Times New Roman"/>
                          <a:ea typeface="华文细黑"/>
                          <a:cs typeface="Times New Roman"/>
                        </a:rPr>
                        <a:t>晨报</a:t>
                      </a:r>
                      <a:r>
                        <a:rPr lang="zh-CN" altLang="en-US" sz="800" kern="100" dirty="0" smtClean="0">
                          <a:solidFill>
                            <a:srgbClr val="000000"/>
                          </a:solidFill>
                          <a:latin typeface="Times New Roman"/>
                          <a:ea typeface="华文细黑"/>
                          <a:cs typeface="Times New Roman"/>
                        </a:rPr>
                        <a:t>、商报各</a:t>
                      </a:r>
                      <a:r>
                        <a:rPr lang="en-US" sz="800" kern="100" dirty="0" smtClean="0">
                          <a:solidFill>
                            <a:srgbClr val="000000"/>
                          </a:solidFill>
                          <a:latin typeface="Times New Roman"/>
                          <a:ea typeface="华文细黑"/>
                          <a:cs typeface="Times New Roman"/>
                        </a:rPr>
                        <a:t>2</a:t>
                      </a:r>
                      <a:r>
                        <a:rPr lang="zh-CN" sz="800" kern="100" dirty="0">
                          <a:solidFill>
                            <a:srgbClr val="000000"/>
                          </a:solidFill>
                          <a:latin typeface="Times New Roman"/>
                          <a:ea typeface="华文细黑"/>
                          <a:cs typeface="Times New Roman"/>
                        </a:rPr>
                        <a:t>整版</a:t>
                      </a:r>
                      <a:endParaRPr lang="zh-CN" sz="800" kern="100" dirty="0">
                        <a:latin typeface="Calibri"/>
                        <a:ea typeface="宋体"/>
                        <a:cs typeface="Times New Roman"/>
                      </a:endParaRPr>
                    </a:p>
                    <a:p>
                      <a:pPr algn="ctr">
                        <a:spcAft>
                          <a:spcPts val="0"/>
                        </a:spcAft>
                      </a:pPr>
                      <a:r>
                        <a:rPr lang="zh-CN" sz="800" kern="100" dirty="0" smtClean="0">
                          <a:solidFill>
                            <a:srgbClr val="000000"/>
                          </a:solidFill>
                          <a:latin typeface="Times New Roman"/>
                          <a:ea typeface="华文细黑"/>
                          <a:cs typeface="Times New Roman"/>
                        </a:rPr>
                        <a:t>时报</a:t>
                      </a:r>
                      <a:r>
                        <a:rPr lang="en-US" sz="800" kern="100" dirty="0">
                          <a:solidFill>
                            <a:srgbClr val="000000"/>
                          </a:solidFill>
                          <a:latin typeface="Times New Roman"/>
                          <a:ea typeface="华文细黑"/>
                          <a:cs typeface="Times New Roman"/>
                        </a:rPr>
                        <a:t>1</a:t>
                      </a:r>
                      <a:r>
                        <a:rPr lang="zh-CN" sz="800" kern="100" dirty="0">
                          <a:solidFill>
                            <a:srgbClr val="000000"/>
                          </a:solidFill>
                          <a:latin typeface="Times New Roman"/>
                          <a:ea typeface="华文细黑"/>
                          <a:cs typeface="Times New Roman"/>
                        </a:rPr>
                        <a:t>整版</a:t>
                      </a:r>
                      <a:endParaRPr lang="zh-CN" sz="800" kern="100" dirty="0">
                        <a:latin typeface="Calibri"/>
                        <a:ea typeface="宋体"/>
                        <a:cs typeface="Times New Roman"/>
                      </a:endParaRPr>
                    </a:p>
                  </a:txBody>
                  <a:tcPr marL="16329" marR="163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B3C9E3">
                        <a:alpha val="50195"/>
                      </a:srgbClr>
                    </a:solidFill>
                  </a:tcPr>
                </a:tc>
              </a:tr>
              <a:tr h="389816">
                <a:tc>
                  <a:txBody>
                    <a:bodyPr/>
                    <a:lstStyle/>
                    <a:p>
                      <a:pPr algn="ctr">
                        <a:lnSpc>
                          <a:spcPct val="150000"/>
                        </a:lnSpc>
                        <a:spcAft>
                          <a:spcPts val="0"/>
                        </a:spcAft>
                      </a:pPr>
                      <a:r>
                        <a:rPr lang="en-US" sz="800" kern="100">
                          <a:solidFill>
                            <a:srgbClr val="000000"/>
                          </a:solidFill>
                          <a:latin typeface="Times New Roman"/>
                          <a:ea typeface="华文细黑"/>
                          <a:cs typeface="Times New Roman"/>
                        </a:rPr>
                        <a:t>3</a:t>
                      </a:r>
                      <a:endParaRPr lang="zh-CN" sz="800" kern="100">
                        <a:latin typeface="Calibri"/>
                        <a:ea typeface="宋体"/>
                        <a:cs typeface="Times New Roman"/>
                      </a:endParaRPr>
                    </a:p>
                  </a:txBody>
                  <a:tcPr marL="16329" marR="163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B3C9E3">
                        <a:alpha val="50195"/>
                      </a:srgbClr>
                    </a:solidFill>
                  </a:tcPr>
                </a:tc>
                <a:tc>
                  <a:txBody>
                    <a:bodyPr/>
                    <a:lstStyle/>
                    <a:p>
                      <a:pPr algn="ctr">
                        <a:spcAft>
                          <a:spcPts val="0"/>
                        </a:spcAft>
                      </a:pPr>
                      <a:r>
                        <a:rPr lang="zh-CN" sz="800" kern="100">
                          <a:solidFill>
                            <a:srgbClr val="000000"/>
                          </a:solidFill>
                          <a:latin typeface="Times New Roman"/>
                          <a:ea typeface="华文细黑"/>
                          <a:cs typeface="Times New Roman"/>
                        </a:rPr>
                        <a:t>瑞安重庆天地</a:t>
                      </a:r>
                      <a:endParaRPr lang="zh-CN" sz="800" kern="100">
                        <a:latin typeface="Calibri"/>
                        <a:ea typeface="宋体"/>
                        <a:cs typeface="Times New Roman"/>
                      </a:endParaRPr>
                    </a:p>
                  </a:txBody>
                  <a:tcPr marL="16329" marR="163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B3C9E3">
                        <a:alpha val="50195"/>
                      </a:srgbClr>
                    </a:solidFill>
                  </a:tcPr>
                </a:tc>
                <a:tc>
                  <a:txBody>
                    <a:bodyPr/>
                    <a:lstStyle/>
                    <a:p>
                      <a:pPr algn="ctr">
                        <a:spcAft>
                          <a:spcPts val="0"/>
                        </a:spcAft>
                      </a:pPr>
                      <a:r>
                        <a:rPr lang="en-US" sz="800" kern="100" dirty="0">
                          <a:solidFill>
                            <a:srgbClr val="000000"/>
                          </a:solidFill>
                          <a:latin typeface="Times New Roman"/>
                          <a:ea typeface="华文细黑"/>
                          <a:cs typeface="Times New Roman"/>
                        </a:rPr>
                        <a:t>5</a:t>
                      </a:r>
                      <a:endParaRPr lang="zh-CN" sz="800" kern="100" dirty="0">
                        <a:latin typeface="Calibri"/>
                        <a:ea typeface="宋体"/>
                        <a:cs typeface="Times New Roman"/>
                      </a:endParaRPr>
                    </a:p>
                  </a:txBody>
                  <a:tcPr marL="16329" marR="163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B3C9E3">
                        <a:alpha val="50195"/>
                      </a:srgbClr>
                    </a:solidFill>
                  </a:tcPr>
                </a:tc>
                <a:tc>
                  <a:txBody>
                    <a:bodyPr/>
                    <a:lstStyle/>
                    <a:p>
                      <a:pPr algn="l">
                        <a:spcAft>
                          <a:spcPts val="0"/>
                        </a:spcAft>
                      </a:pPr>
                      <a:r>
                        <a:rPr lang="zh-CN" sz="800" kern="100">
                          <a:solidFill>
                            <a:srgbClr val="000000"/>
                          </a:solidFill>
                          <a:latin typeface="Times New Roman"/>
                          <a:ea typeface="华文细黑"/>
                          <a:cs typeface="Times New Roman"/>
                        </a:rPr>
                        <a:t>雍江翠湖</a:t>
                      </a:r>
                      <a:r>
                        <a:rPr lang="zh-CN" sz="800" kern="100">
                          <a:solidFill>
                            <a:srgbClr val="000000"/>
                          </a:solidFill>
                          <a:latin typeface="Calibri"/>
                          <a:ea typeface="Times New Roman"/>
                          <a:cs typeface="Times New Roman"/>
                        </a:rPr>
                        <a:t> </a:t>
                      </a:r>
                      <a:r>
                        <a:rPr lang="zh-CN" sz="800" kern="100">
                          <a:solidFill>
                            <a:srgbClr val="000000"/>
                          </a:solidFill>
                          <a:latin typeface="Times New Roman"/>
                          <a:ea typeface="华文细黑"/>
                          <a:cs typeface="Times New Roman"/>
                        </a:rPr>
                        <a:t>天地以我为中心</a:t>
                      </a:r>
                      <a:r>
                        <a:rPr lang="zh-CN" sz="800" kern="100">
                          <a:solidFill>
                            <a:srgbClr val="000000"/>
                          </a:solidFill>
                          <a:latin typeface="Calibri"/>
                          <a:ea typeface="Times New Roman"/>
                          <a:cs typeface="Times New Roman"/>
                        </a:rPr>
                        <a:t> </a:t>
                      </a:r>
                      <a:r>
                        <a:rPr lang="zh-CN" sz="800" kern="100">
                          <a:solidFill>
                            <a:srgbClr val="000000"/>
                          </a:solidFill>
                          <a:latin typeface="Times New Roman"/>
                          <a:ea typeface="华文细黑"/>
                          <a:cs typeface="Times New Roman"/>
                        </a:rPr>
                        <a:t>瑞安雍江翠湖</a:t>
                      </a:r>
                      <a:r>
                        <a:rPr lang="zh-CN" sz="800" kern="100">
                          <a:solidFill>
                            <a:srgbClr val="000000"/>
                          </a:solidFill>
                          <a:latin typeface="Calibri"/>
                          <a:ea typeface="Times New Roman"/>
                          <a:cs typeface="Times New Roman"/>
                        </a:rPr>
                        <a:t> </a:t>
                      </a:r>
                      <a:r>
                        <a:rPr lang="zh-CN" sz="800" kern="100">
                          <a:solidFill>
                            <a:srgbClr val="000000"/>
                          </a:solidFill>
                          <a:latin typeface="Times New Roman"/>
                          <a:ea typeface="华文细黑"/>
                          <a:cs typeface="Times New Roman"/>
                        </a:rPr>
                        <a:t>重庆天地中心</a:t>
                      </a:r>
                      <a:r>
                        <a:rPr lang="zh-CN" sz="800" kern="100">
                          <a:solidFill>
                            <a:srgbClr val="000000"/>
                          </a:solidFill>
                          <a:latin typeface="Calibri"/>
                          <a:ea typeface="Times New Roman"/>
                          <a:cs typeface="Times New Roman"/>
                        </a:rPr>
                        <a:t> </a:t>
                      </a:r>
                      <a:r>
                        <a:rPr lang="zh-CN" sz="800" kern="100">
                          <a:solidFill>
                            <a:srgbClr val="000000"/>
                          </a:solidFill>
                          <a:latin typeface="Times New Roman"/>
                          <a:ea typeface="华文细黑"/>
                          <a:cs typeface="Times New Roman"/>
                        </a:rPr>
                        <a:t>套内</a:t>
                      </a:r>
                      <a:r>
                        <a:rPr lang="en-US" sz="800" kern="100">
                          <a:solidFill>
                            <a:srgbClr val="000000"/>
                          </a:solidFill>
                          <a:latin typeface="Times New Roman"/>
                          <a:ea typeface="华文细黑"/>
                          <a:cs typeface="Times New Roman"/>
                        </a:rPr>
                        <a:t>49-107</a:t>
                      </a:r>
                      <a:r>
                        <a:rPr lang="zh-CN" sz="800" kern="100">
                          <a:solidFill>
                            <a:srgbClr val="000000"/>
                          </a:solidFill>
                          <a:latin typeface="Times New Roman"/>
                          <a:ea typeface="华文细黑"/>
                          <a:cs typeface="Times New Roman"/>
                        </a:rPr>
                        <a:t>㎡临湖珍稀小户</a:t>
                      </a:r>
                      <a:r>
                        <a:rPr lang="en-US" sz="800" kern="100">
                          <a:solidFill>
                            <a:srgbClr val="000000"/>
                          </a:solidFill>
                          <a:latin typeface="Times New Roman"/>
                          <a:ea typeface="华文细黑"/>
                          <a:cs typeface="Times New Roman"/>
                        </a:rPr>
                        <a:t> 1</a:t>
                      </a:r>
                      <a:r>
                        <a:rPr lang="zh-CN" sz="800" kern="100">
                          <a:solidFill>
                            <a:srgbClr val="000000"/>
                          </a:solidFill>
                          <a:latin typeface="Times New Roman"/>
                          <a:ea typeface="华文细黑"/>
                          <a:cs typeface="Times New Roman"/>
                        </a:rPr>
                        <a:t>房</a:t>
                      </a:r>
                      <a:r>
                        <a:rPr lang="en-US" sz="800" kern="100">
                          <a:solidFill>
                            <a:srgbClr val="000000"/>
                          </a:solidFill>
                          <a:latin typeface="Times New Roman"/>
                          <a:ea typeface="华文细黑"/>
                          <a:cs typeface="Times New Roman"/>
                        </a:rPr>
                        <a:t> 2</a:t>
                      </a:r>
                      <a:r>
                        <a:rPr lang="zh-CN" sz="800" kern="100">
                          <a:solidFill>
                            <a:srgbClr val="000000"/>
                          </a:solidFill>
                          <a:latin typeface="Times New Roman"/>
                          <a:ea typeface="华文细黑"/>
                          <a:cs typeface="Times New Roman"/>
                        </a:rPr>
                        <a:t>房交</a:t>
                      </a:r>
                      <a:r>
                        <a:rPr lang="en-US" sz="800" kern="100">
                          <a:solidFill>
                            <a:srgbClr val="000000"/>
                          </a:solidFill>
                          <a:latin typeface="Times New Roman"/>
                          <a:ea typeface="华文细黑"/>
                          <a:cs typeface="Times New Roman"/>
                        </a:rPr>
                        <a:t>6</a:t>
                      </a:r>
                      <a:r>
                        <a:rPr lang="zh-CN" sz="800" kern="100">
                          <a:solidFill>
                            <a:srgbClr val="000000"/>
                          </a:solidFill>
                          <a:latin typeface="Times New Roman"/>
                          <a:ea typeface="华文细黑"/>
                          <a:cs typeface="Times New Roman"/>
                        </a:rPr>
                        <a:t>千抵</a:t>
                      </a:r>
                      <a:r>
                        <a:rPr lang="en-US" sz="800" kern="100">
                          <a:solidFill>
                            <a:srgbClr val="000000"/>
                          </a:solidFill>
                          <a:latin typeface="Times New Roman"/>
                          <a:ea typeface="华文细黑"/>
                          <a:cs typeface="Times New Roman"/>
                        </a:rPr>
                        <a:t>3</a:t>
                      </a:r>
                      <a:r>
                        <a:rPr lang="zh-CN" sz="800" kern="100">
                          <a:solidFill>
                            <a:srgbClr val="000000"/>
                          </a:solidFill>
                          <a:latin typeface="Times New Roman"/>
                          <a:ea typeface="华文细黑"/>
                          <a:cs typeface="Times New Roman"/>
                        </a:rPr>
                        <a:t>万</a:t>
                      </a:r>
                      <a:r>
                        <a:rPr lang="en-US" sz="800" kern="100">
                          <a:solidFill>
                            <a:srgbClr val="000000"/>
                          </a:solidFill>
                          <a:latin typeface="Times New Roman"/>
                          <a:ea typeface="华文细黑"/>
                          <a:cs typeface="Times New Roman"/>
                        </a:rPr>
                        <a:t> 3</a:t>
                      </a:r>
                      <a:r>
                        <a:rPr lang="zh-CN" sz="800" kern="100">
                          <a:solidFill>
                            <a:srgbClr val="000000"/>
                          </a:solidFill>
                          <a:latin typeface="Times New Roman"/>
                          <a:ea typeface="华文细黑"/>
                          <a:cs typeface="Times New Roman"/>
                        </a:rPr>
                        <a:t>房交</a:t>
                      </a:r>
                      <a:r>
                        <a:rPr lang="en-US" sz="800" kern="100">
                          <a:solidFill>
                            <a:srgbClr val="000000"/>
                          </a:solidFill>
                          <a:latin typeface="Times New Roman"/>
                          <a:ea typeface="华文细黑"/>
                          <a:cs typeface="Times New Roman"/>
                        </a:rPr>
                        <a:t>1</a:t>
                      </a:r>
                      <a:r>
                        <a:rPr lang="zh-CN" sz="800" kern="100">
                          <a:solidFill>
                            <a:srgbClr val="000000"/>
                          </a:solidFill>
                          <a:latin typeface="Times New Roman"/>
                          <a:ea typeface="华文细黑"/>
                          <a:cs typeface="Times New Roman"/>
                        </a:rPr>
                        <a:t>万抵</a:t>
                      </a:r>
                      <a:r>
                        <a:rPr lang="en-US" sz="800" kern="100">
                          <a:solidFill>
                            <a:srgbClr val="000000"/>
                          </a:solidFill>
                          <a:latin typeface="Times New Roman"/>
                          <a:ea typeface="华文细黑"/>
                          <a:cs typeface="Times New Roman"/>
                        </a:rPr>
                        <a:t>5</a:t>
                      </a:r>
                      <a:r>
                        <a:rPr lang="zh-CN" sz="800" kern="100">
                          <a:solidFill>
                            <a:srgbClr val="000000"/>
                          </a:solidFill>
                          <a:latin typeface="Times New Roman"/>
                          <a:ea typeface="华文细黑"/>
                          <a:cs typeface="Times New Roman"/>
                        </a:rPr>
                        <a:t>万</a:t>
                      </a:r>
                      <a:r>
                        <a:rPr lang="zh-CN" sz="800" kern="100">
                          <a:solidFill>
                            <a:srgbClr val="000000"/>
                          </a:solidFill>
                          <a:latin typeface="Calibri"/>
                          <a:ea typeface="Times New Roman"/>
                          <a:cs typeface="Times New Roman"/>
                        </a:rPr>
                        <a:t> </a:t>
                      </a:r>
                      <a:r>
                        <a:rPr lang="zh-CN" sz="800" kern="100">
                          <a:solidFill>
                            <a:srgbClr val="000000"/>
                          </a:solidFill>
                          <a:latin typeface="Times New Roman"/>
                          <a:ea typeface="华文细黑"/>
                          <a:cs typeface="Times New Roman"/>
                        </a:rPr>
                        <a:t>欢迎莅临湖山魅影派对暨示范区及样板间开放盛典</a:t>
                      </a:r>
                      <a:endParaRPr lang="zh-CN" sz="800" kern="100">
                        <a:latin typeface="Calibri"/>
                        <a:ea typeface="宋体"/>
                        <a:cs typeface="Times New Roman"/>
                      </a:endParaRPr>
                    </a:p>
                  </a:txBody>
                  <a:tcPr marL="16329" marR="163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B3C9E3">
                        <a:alpha val="50195"/>
                      </a:srgbClr>
                    </a:solidFill>
                  </a:tcPr>
                </a:tc>
                <a:tc>
                  <a:txBody>
                    <a:bodyPr/>
                    <a:lstStyle/>
                    <a:p>
                      <a:pPr algn="ctr">
                        <a:spcAft>
                          <a:spcPts val="0"/>
                        </a:spcAft>
                      </a:pPr>
                      <a:r>
                        <a:rPr lang="zh-CN" sz="800" kern="100" dirty="0" smtClean="0">
                          <a:solidFill>
                            <a:srgbClr val="000000"/>
                          </a:solidFill>
                          <a:latin typeface="Times New Roman"/>
                          <a:ea typeface="华文细黑"/>
                          <a:cs typeface="Times New Roman"/>
                        </a:rPr>
                        <a:t>晨报</a:t>
                      </a:r>
                      <a:r>
                        <a:rPr lang="zh-CN" altLang="en-US" sz="800" kern="100" dirty="0" smtClean="0">
                          <a:solidFill>
                            <a:srgbClr val="000000"/>
                          </a:solidFill>
                          <a:latin typeface="Times New Roman"/>
                          <a:ea typeface="华文细黑"/>
                          <a:cs typeface="Times New Roman"/>
                        </a:rPr>
                        <a:t>、商报、时报各</a:t>
                      </a:r>
                      <a:r>
                        <a:rPr lang="en-US" sz="800" kern="100" dirty="0" smtClean="0">
                          <a:solidFill>
                            <a:srgbClr val="000000"/>
                          </a:solidFill>
                          <a:latin typeface="Times New Roman"/>
                          <a:ea typeface="华文细黑"/>
                          <a:cs typeface="Times New Roman"/>
                        </a:rPr>
                        <a:t>1</a:t>
                      </a:r>
                      <a:r>
                        <a:rPr lang="zh-CN" sz="800" kern="100" dirty="0">
                          <a:solidFill>
                            <a:srgbClr val="000000"/>
                          </a:solidFill>
                          <a:latin typeface="Times New Roman"/>
                          <a:ea typeface="华文细黑"/>
                          <a:cs typeface="Times New Roman"/>
                        </a:rPr>
                        <a:t>整版</a:t>
                      </a:r>
                      <a:endParaRPr lang="zh-CN" sz="800" kern="100" dirty="0">
                        <a:latin typeface="Calibri"/>
                        <a:ea typeface="宋体"/>
                        <a:cs typeface="Times New Roman"/>
                      </a:endParaRPr>
                    </a:p>
                    <a:p>
                      <a:pPr algn="ctr">
                        <a:spcAft>
                          <a:spcPts val="0"/>
                        </a:spcAft>
                      </a:pPr>
                      <a:r>
                        <a:rPr lang="zh-CN" sz="800" kern="100" dirty="0" smtClean="0">
                          <a:solidFill>
                            <a:srgbClr val="000000"/>
                          </a:solidFill>
                          <a:latin typeface="Times New Roman"/>
                          <a:ea typeface="华文细黑"/>
                          <a:cs typeface="Times New Roman"/>
                        </a:rPr>
                        <a:t>晚报</a:t>
                      </a:r>
                      <a:r>
                        <a:rPr lang="en-US" sz="800" kern="100" dirty="0">
                          <a:solidFill>
                            <a:srgbClr val="000000"/>
                          </a:solidFill>
                          <a:latin typeface="Times New Roman"/>
                          <a:ea typeface="华文细黑"/>
                          <a:cs typeface="Times New Roman"/>
                        </a:rPr>
                        <a:t>2</a:t>
                      </a:r>
                      <a:r>
                        <a:rPr lang="zh-CN" sz="800" kern="100" dirty="0">
                          <a:solidFill>
                            <a:srgbClr val="000000"/>
                          </a:solidFill>
                          <a:latin typeface="Times New Roman"/>
                          <a:ea typeface="华文细黑"/>
                          <a:cs typeface="Times New Roman"/>
                        </a:rPr>
                        <a:t>整版</a:t>
                      </a:r>
                      <a:endParaRPr lang="zh-CN" sz="800" kern="100" dirty="0">
                        <a:latin typeface="Calibri"/>
                        <a:ea typeface="宋体"/>
                        <a:cs typeface="Times New Roman"/>
                      </a:endParaRPr>
                    </a:p>
                  </a:txBody>
                  <a:tcPr marL="16329" marR="163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B3C9E3">
                        <a:alpha val="50195"/>
                      </a:srgbClr>
                    </a:solidFill>
                  </a:tcPr>
                </a:tc>
              </a:tr>
              <a:tr h="389816">
                <a:tc>
                  <a:txBody>
                    <a:bodyPr/>
                    <a:lstStyle/>
                    <a:p>
                      <a:pPr algn="ctr">
                        <a:lnSpc>
                          <a:spcPct val="150000"/>
                        </a:lnSpc>
                        <a:spcAft>
                          <a:spcPts val="0"/>
                        </a:spcAft>
                      </a:pPr>
                      <a:r>
                        <a:rPr lang="en-US" sz="800" kern="100">
                          <a:solidFill>
                            <a:srgbClr val="000000"/>
                          </a:solidFill>
                          <a:latin typeface="Times New Roman"/>
                          <a:ea typeface="华文细黑"/>
                          <a:cs typeface="Times New Roman"/>
                        </a:rPr>
                        <a:t>4</a:t>
                      </a:r>
                      <a:endParaRPr lang="zh-CN" sz="800" kern="100">
                        <a:latin typeface="Calibri"/>
                        <a:ea typeface="宋体"/>
                        <a:cs typeface="Times New Roman"/>
                      </a:endParaRPr>
                    </a:p>
                  </a:txBody>
                  <a:tcPr marL="16329" marR="163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zh-CN" sz="800" kern="100">
                          <a:solidFill>
                            <a:srgbClr val="000000"/>
                          </a:solidFill>
                          <a:latin typeface="Times New Roman"/>
                          <a:ea typeface="华文细黑"/>
                          <a:cs typeface="Times New Roman"/>
                        </a:rPr>
                        <a:t>金科时代中心</a:t>
                      </a:r>
                      <a:endParaRPr lang="zh-CN" sz="800" kern="100">
                        <a:latin typeface="Calibri"/>
                        <a:ea typeface="宋体"/>
                        <a:cs typeface="Times New Roman"/>
                      </a:endParaRPr>
                    </a:p>
                  </a:txBody>
                  <a:tcPr marL="16329" marR="163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en-US" sz="800" kern="100">
                          <a:solidFill>
                            <a:srgbClr val="000000"/>
                          </a:solidFill>
                          <a:latin typeface="Times New Roman"/>
                          <a:ea typeface="华文细黑"/>
                          <a:cs typeface="Times New Roman"/>
                        </a:rPr>
                        <a:t>5</a:t>
                      </a:r>
                      <a:endParaRPr lang="zh-CN" sz="800" kern="100">
                        <a:latin typeface="Calibri"/>
                        <a:ea typeface="宋体"/>
                        <a:cs typeface="Times New Roman"/>
                      </a:endParaRPr>
                    </a:p>
                  </a:txBody>
                  <a:tcPr marL="16329" marR="163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l">
                        <a:spcAft>
                          <a:spcPts val="0"/>
                        </a:spcAft>
                      </a:pPr>
                      <a:r>
                        <a:rPr lang="zh-CN" sz="800" kern="100" dirty="0">
                          <a:solidFill>
                            <a:srgbClr val="000000"/>
                          </a:solidFill>
                          <a:latin typeface="Times New Roman"/>
                          <a:ea typeface="华文细黑"/>
                          <a:cs typeface="Times New Roman"/>
                        </a:rPr>
                        <a:t>金科时代中心</a:t>
                      </a:r>
                      <a:r>
                        <a:rPr lang="zh-CN" sz="800" kern="100" dirty="0">
                          <a:solidFill>
                            <a:srgbClr val="000000"/>
                          </a:solidFill>
                          <a:latin typeface="Calibri"/>
                          <a:ea typeface="Times New Roman"/>
                          <a:cs typeface="Times New Roman"/>
                        </a:rPr>
                        <a:t> </a:t>
                      </a:r>
                      <a:r>
                        <a:rPr lang="zh-CN" sz="800" kern="100" dirty="0">
                          <a:solidFill>
                            <a:srgbClr val="000000"/>
                          </a:solidFill>
                          <a:latin typeface="Times New Roman"/>
                          <a:ea typeface="华文细黑"/>
                          <a:cs typeface="Times New Roman"/>
                        </a:rPr>
                        <a:t>小时</a:t>
                      </a:r>
                      <a:r>
                        <a:rPr lang="en-US" sz="800" kern="100" dirty="0">
                          <a:solidFill>
                            <a:srgbClr val="000000"/>
                          </a:solidFill>
                          <a:latin typeface="Times New Roman"/>
                          <a:ea typeface="华文细黑"/>
                          <a:cs typeface="Times New Roman"/>
                        </a:rPr>
                        <a:t> 39</a:t>
                      </a:r>
                      <a:r>
                        <a:rPr lang="zh-CN" sz="800" kern="100" dirty="0">
                          <a:solidFill>
                            <a:srgbClr val="000000"/>
                          </a:solidFill>
                          <a:latin typeface="Times New Roman"/>
                          <a:ea typeface="华文细黑"/>
                          <a:cs typeface="Times New Roman"/>
                        </a:rPr>
                        <a:t>万买三房</a:t>
                      </a:r>
                      <a:r>
                        <a:rPr lang="zh-CN" sz="800" kern="100" dirty="0">
                          <a:solidFill>
                            <a:srgbClr val="000000"/>
                          </a:solidFill>
                          <a:latin typeface="Calibri"/>
                          <a:ea typeface="Times New Roman"/>
                          <a:cs typeface="Times New Roman"/>
                        </a:rPr>
                        <a:t> </a:t>
                      </a:r>
                      <a:r>
                        <a:rPr lang="zh-CN" sz="800" kern="100" dirty="0">
                          <a:solidFill>
                            <a:srgbClr val="000000"/>
                          </a:solidFill>
                          <a:latin typeface="Times New Roman"/>
                          <a:ea typeface="华文细黑"/>
                          <a:cs typeface="Times New Roman"/>
                        </a:rPr>
                        <a:t>每天下午</a:t>
                      </a:r>
                      <a:r>
                        <a:rPr lang="en-US" sz="800" kern="100" dirty="0">
                          <a:solidFill>
                            <a:srgbClr val="000000"/>
                          </a:solidFill>
                          <a:latin typeface="Times New Roman"/>
                          <a:ea typeface="华文细黑"/>
                          <a:cs typeface="Times New Roman"/>
                        </a:rPr>
                        <a:t>3</a:t>
                      </a:r>
                      <a:r>
                        <a:rPr lang="zh-CN" sz="800" kern="100" dirty="0">
                          <a:solidFill>
                            <a:srgbClr val="000000"/>
                          </a:solidFill>
                          <a:latin typeface="Times New Roman"/>
                          <a:ea typeface="华文细黑"/>
                          <a:cs typeface="Times New Roman"/>
                        </a:rPr>
                        <a:t>点来</a:t>
                      </a:r>
                      <a:r>
                        <a:rPr lang="zh-CN" sz="800" kern="100" dirty="0">
                          <a:solidFill>
                            <a:srgbClr val="000000"/>
                          </a:solidFill>
                          <a:latin typeface="Calibri"/>
                          <a:ea typeface="Times New Roman"/>
                          <a:cs typeface="Times New Roman"/>
                        </a:rPr>
                        <a:t> </a:t>
                      </a:r>
                      <a:r>
                        <a:rPr lang="zh-CN" sz="800" kern="100" dirty="0">
                          <a:solidFill>
                            <a:srgbClr val="000000"/>
                          </a:solidFill>
                          <a:latin typeface="Times New Roman"/>
                          <a:ea typeface="华文细黑"/>
                          <a:cs typeface="Times New Roman"/>
                        </a:rPr>
                        <a:t>金科房</a:t>
                      </a:r>
                      <a:r>
                        <a:rPr lang="en-US" sz="800" kern="100" dirty="0">
                          <a:solidFill>
                            <a:srgbClr val="000000"/>
                          </a:solidFill>
                          <a:latin typeface="Times New Roman"/>
                          <a:ea typeface="华文细黑"/>
                          <a:cs typeface="Times New Roman"/>
                        </a:rPr>
                        <a:t>8</a:t>
                      </a:r>
                      <a:r>
                        <a:rPr lang="zh-CN" sz="800" kern="100" dirty="0">
                          <a:solidFill>
                            <a:srgbClr val="000000"/>
                          </a:solidFill>
                          <a:latin typeface="Times New Roman"/>
                          <a:ea typeface="华文细黑"/>
                          <a:cs typeface="Times New Roman"/>
                        </a:rPr>
                        <a:t>折</a:t>
                      </a:r>
                      <a:r>
                        <a:rPr lang="zh-CN" sz="800" kern="100" dirty="0" smtClean="0">
                          <a:solidFill>
                            <a:srgbClr val="000000"/>
                          </a:solidFill>
                          <a:latin typeface="Times New Roman"/>
                          <a:ea typeface="华文细黑"/>
                          <a:cs typeface="Times New Roman"/>
                        </a:rPr>
                        <a:t>买</a:t>
                      </a:r>
                      <a:r>
                        <a:rPr lang="en-US" altLang="zh-CN" sz="800" kern="100" dirty="0" smtClean="0">
                          <a:solidFill>
                            <a:srgbClr val="000000"/>
                          </a:solidFill>
                          <a:latin typeface="Times New Roman"/>
                          <a:ea typeface="华文细黑"/>
                          <a:cs typeface="Times New Roman"/>
                        </a:rPr>
                        <a:t>      </a:t>
                      </a:r>
                      <a:r>
                        <a:rPr lang="zh-CN" sz="800" kern="100" dirty="0" smtClean="0">
                          <a:solidFill>
                            <a:srgbClr val="000000"/>
                          </a:solidFill>
                          <a:latin typeface="Times New Roman"/>
                          <a:ea typeface="华文细黑"/>
                          <a:cs typeface="Times New Roman"/>
                        </a:rPr>
                        <a:t>金</a:t>
                      </a:r>
                      <a:r>
                        <a:rPr lang="zh-CN" sz="800" kern="100" dirty="0">
                          <a:solidFill>
                            <a:srgbClr val="000000"/>
                          </a:solidFill>
                          <a:latin typeface="Times New Roman"/>
                          <a:ea typeface="华文细黑"/>
                          <a:cs typeface="Times New Roman"/>
                        </a:rPr>
                        <a:t>科时代中心</a:t>
                      </a:r>
                      <a:r>
                        <a:rPr lang="zh-CN" sz="800" kern="100" dirty="0">
                          <a:solidFill>
                            <a:srgbClr val="000000"/>
                          </a:solidFill>
                          <a:latin typeface="Calibri"/>
                          <a:ea typeface="Times New Roman"/>
                          <a:cs typeface="Times New Roman"/>
                        </a:rPr>
                        <a:t> </a:t>
                      </a:r>
                      <a:r>
                        <a:rPr lang="zh-CN" sz="800" kern="100" dirty="0">
                          <a:solidFill>
                            <a:srgbClr val="000000"/>
                          </a:solidFill>
                          <a:latin typeface="Times New Roman"/>
                          <a:ea typeface="华文细黑"/>
                          <a:cs typeface="Times New Roman"/>
                        </a:rPr>
                        <a:t>小时</a:t>
                      </a:r>
                      <a:r>
                        <a:rPr lang="en-US" sz="800" kern="100" dirty="0">
                          <a:solidFill>
                            <a:srgbClr val="000000"/>
                          </a:solidFill>
                          <a:latin typeface="Times New Roman"/>
                          <a:ea typeface="华文细黑"/>
                          <a:cs typeface="Times New Roman"/>
                        </a:rPr>
                        <a:t> 39</a:t>
                      </a:r>
                      <a:r>
                        <a:rPr lang="zh-CN" sz="800" kern="100" dirty="0">
                          <a:solidFill>
                            <a:srgbClr val="000000"/>
                          </a:solidFill>
                          <a:latin typeface="Times New Roman"/>
                          <a:ea typeface="华文细黑"/>
                          <a:cs typeface="Times New Roman"/>
                        </a:rPr>
                        <a:t>万买三房</a:t>
                      </a:r>
                      <a:r>
                        <a:rPr lang="zh-CN" sz="800" kern="100" dirty="0">
                          <a:solidFill>
                            <a:srgbClr val="000000"/>
                          </a:solidFill>
                          <a:latin typeface="Calibri"/>
                          <a:ea typeface="Times New Roman"/>
                          <a:cs typeface="Times New Roman"/>
                        </a:rPr>
                        <a:t> </a:t>
                      </a:r>
                      <a:r>
                        <a:rPr lang="zh-CN" sz="800" kern="100" dirty="0">
                          <a:solidFill>
                            <a:srgbClr val="000000"/>
                          </a:solidFill>
                          <a:latin typeface="Times New Roman"/>
                          <a:ea typeface="华文细黑"/>
                          <a:cs typeface="Times New Roman"/>
                        </a:rPr>
                        <a:t>套内约</a:t>
                      </a:r>
                      <a:r>
                        <a:rPr lang="en-US" sz="800" kern="100" dirty="0">
                          <a:solidFill>
                            <a:srgbClr val="000000"/>
                          </a:solidFill>
                          <a:latin typeface="Times New Roman"/>
                          <a:ea typeface="华文细黑"/>
                          <a:cs typeface="Times New Roman"/>
                        </a:rPr>
                        <a:t>26-55</a:t>
                      </a:r>
                      <a:r>
                        <a:rPr lang="zh-CN" sz="800" kern="100" dirty="0">
                          <a:solidFill>
                            <a:srgbClr val="000000"/>
                          </a:solidFill>
                          <a:latin typeface="Times New Roman"/>
                          <a:ea typeface="华文细黑"/>
                          <a:cs typeface="Times New Roman"/>
                        </a:rPr>
                        <a:t>㎡金科时代中心小时</a:t>
                      </a:r>
                      <a:r>
                        <a:rPr lang="zh-CN" sz="800" kern="100" dirty="0">
                          <a:solidFill>
                            <a:srgbClr val="000000"/>
                          </a:solidFill>
                          <a:latin typeface="Calibri"/>
                          <a:ea typeface="Times New Roman"/>
                          <a:cs typeface="Times New Roman"/>
                        </a:rPr>
                        <a:t> </a:t>
                      </a:r>
                      <a:r>
                        <a:rPr lang="zh-CN" sz="800" kern="100" dirty="0">
                          <a:solidFill>
                            <a:srgbClr val="000000"/>
                          </a:solidFill>
                          <a:latin typeface="Times New Roman"/>
                          <a:ea typeface="华文细黑"/>
                          <a:cs typeface="Times New Roman"/>
                        </a:rPr>
                        <a:t>玩出大花样</a:t>
                      </a:r>
                      <a:endParaRPr lang="zh-CN" sz="800" kern="100" dirty="0">
                        <a:latin typeface="Calibri"/>
                        <a:ea typeface="宋体"/>
                        <a:cs typeface="Times New Roman"/>
                      </a:endParaRPr>
                    </a:p>
                  </a:txBody>
                  <a:tcPr marL="16329" marR="163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zh-CN" sz="800" kern="100" dirty="0" smtClean="0">
                          <a:solidFill>
                            <a:srgbClr val="000000"/>
                          </a:solidFill>
                          <a:latin typeface="Times New Roman"/>
                          <a:ea typeface="华文细黑"/>
                          <a:cs typeface="Times New Roman"/>
                        </a:rPr>
                        <a:t>晨报</a:t>
                      </a:r>
                      <a:r>
                        <a:rPr lang="zh-CN" altLang="en-US" sz="800" kern="100" dirty="0" smtClean="0">
                          <a:solidFill>
                            <a:srgbClr val="000000"/>
                          </a:solidFill>
                          <a:latin typeface="Times New Roman"/>
                          <a:ea typeface="华文细黑"/>
                          <a:cs typeface="Times New Roman"/>
                        </a:rPr>
                        <a:t>、时报各</a:t>
                      </a:r>
                      <a:r>
                        <a:rPr lang="en-US" sz="800" kern="100" dirty="0" smtClean="0">
                          <a:solidFill>
                            <a:srgbClr val="000000"/>
                          </a:solidFill>
                          <a:latin typeface="Times New Roman"/>
                          <a:ea typeface="华文细黑"/>
                          <a:cs typeface="Times New Roman"/>
                        </a:rPr>
                        <a:t>1</a:t>
                      </a:r>
                      <a:r>
                        <a:rPr lang="zh-CN" sz="800" kern="100" dirty="0">
                          <a:solidFill>
                            <a:srgbClr val="000000"/>
                          </a:solidFill>
                          <a:latin typeface="Times New Roman"/>
                          <a:ea typeface="华文细黑"/>
                          <a:cs typeface="Times New Roman"/>
                        </a:rPr>
                        <a:t>整版</a:t>
                      </a:r>
                      <a:endParaRPr lang="zh-CN" sz="800" kern="100" dirty="0">
                        <a:latin typeface="Calibri"/>
                        <a:ea typeface="宋体"/>
                        <a:cs typeface="Times New Roman"/>
                      </a:endParaRPr>
                    </a:p>
                    <a:p>
                      <a:pPr algn="ctr">
                        <a:spcAft>
                          <a:spcPts val="0"/>
                        </a:spcAft>
                      </a:pPr>
                      <a:r>
                        <a:rPr lang="zh-CN" sz="800" kern="100" dirty="0">
                          <a:solidFill>
                            <a:srgbClr val="000000"/>
                          </a:solidFill>
                          <a:latin typeface="Times New Roman"/>
                          <a:ea typeface="华文细黑"/>
                          <a:cs typeface="Times New Roman"/>
                        </a:rPr>
                        <a:t>商报</a:t>
                      </a:r>
                      <a:r>
                        <a:rPr lang="en-US" sz="800" kern="100" dirty="0">
                          <a:solidFill>
                            <a:srgbClr val="000000"/>
                          </a:solidFill>
                          <a:latin typeface="Times New Roman"/>
                          <a:ea typeface="华文细黑"/>
                          <a:cs typeface="Times New Roman"/>
                        </a:rPr>
                        <a:t>1</a:t>
                      </a:r>
                      <a:r>
                        <a:rPr lang="zh-CN" sz="800" kern="100" dirty="0">
                          <a:solidFill>
                            <a:srgbClr val="000000"/>
                          </a:solidFill>
                          <a:latin typeface="Times New Roman"/>
                          <a:ea typeface="华文细黑"/>
                          <a:cs typeface="Times New Roman"/>
                        </a:rPr>
                        <a:t>半版</a:t>
                      </a:r>
                      <a:endParaRPr lang="zh-CN" sz="800" kern="100" dirty="0">
                        <a:latin typeface="Calibri"/>
                        <a:ea typeface="宋体"/>
                        <a:cs typeface="Times New Roman"/>
                      </a:endParaRPr>
                    </a:p>
                    <a:p>
                      <a:pPr algn="ctr">
                        <a:spcAft>
                          <a:spcPts val="0"/>
                        </a:spcAft>
                      </a:pPr>
                      <a:r>
                        <a:rPr lang="zh-CN" sz="800" kern="100" dirty="0" smtClean="0">
                          <a:solidFill>
                            <a:srgbClr val="000000"/>
                          </a:solidFill>
                          <a:latin typeface="Times New Roman"/>
                          <a:ea typeface="华文细黑"/>
                          <a:cs typeface="Times New Roman"/>
                        </a:rPr>
                        <a:t>晚报</a:t>
                      </a:r>
                      <a:r>
                        <a:rPr lang="en-US" sz="800" kern="100" dirty="0">
                          <a:solidFill>
                            <a:srgbClr val="000000"/>
                          </a:solidFill>
                          <a:latin typeface="Times New Roman"/>
                          <a:ea typeface="华文细黑"/>
                          <a:cs typeface="Times New Roman"/>
                        </a:rPr>
                        <a:t>2</a:t>
                      </a:r>
                      <a:r>
                        <a:rPr lang="zh-CN" sz="800" kern="100" dirty="0">
                          <a:solidFill>
                            <a:srgbClr val="000000"/>
                          </a:solidFill>
                          <a:latin typeface="Times New Roman"/>
                          <a:ea typeface="华文细黑"/>
                          <a:cs typeface="Times New Roman"/>
                        </a:rPr>
                        <a:t>半版</a:t>
                      </a:r>
                      <a:endParaRPr lang="zh-CN" sz="800" kern="100" dirty="0">
                        <a:latin typeface="Calibri"/>
                        <a:ea typeface="宋体"/>
                        <a:cs typeface="Times New Roman"/>
                      </a:endParaRPr>
                    </a:p>
                  </a:txBody>
                  <a:tcPr marL="16329" marR="163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89816">
                <a:tc>
                  <a:txBody>
                    <a:bodyPr/>
                    <a:lstStyle/>
                    <a:p>
                      <a:pPr algn="ctr">
                        <a:lnSpc>
                          <a:spcPct val="150000"/>
                        </a:lnSpc>
                        <a:spcAft>
                          <a:spcPts val="0"/>
                        </a:spcAft>
                      </a:pPr>
                      <a:r>
                        <a:rPr lang="en-US" sz="800" kern="100">
                          <a:solidFill>
                            <a:srgbClr val="000000"/>
                          </a:solidFill>
                          <a:latin typeface="Times New Roman"/>
                          <a:ea typeface="华文细黑"/>
                          <a:cs typeface="Times New Roman"/>
                        </a:rPr>
                        <a:t>5</a:t>
                      </a:r>
                      <a:endParaRPr lang="zh-CN" sz="800" kern="100">
                        <a:latin typeface="Calibri"/>
                        <a:ea typeface="宋体"/>
                        <a:cs typeface="Times New Roman"/>
                      </a:endParaRPr>
                    </a:p>
                  </a:txBody>
                  <a:tcPr marL="16329" marR="163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zh-CN" sz="800" kern="100">
                          <a:solidFill>
                            <a:srgbClr val="000000"/>
                          </a:solidFill>
                          <a:latin typeface="Times New Roman"/>
                          <a:ea typeface="华文细黑"/>
                          <a:cs typeface="Times New Roman"/>
                        </a:rPr>
                        <a:t>恒大名都</a:t>
                      </a:r>
                      <a:endParaRPr lang="zh-CN" sz="800" kern="100">
                        <a:latin typeface="Calibri"/>
                        <a:ea typeface="宋体"/>
                        <a:cs typeface="Times New Roman"/>
                      </a:endParaRPr>
                    </a:p>
                  </a:txBody>
                  <a:tcPr marL="16329" marR="163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en-US" sz="800" kern="100">
                          <a:solidFill>
                            <a:srgbClr val="000000"/>
                          </a:solidFill>
                          <a:latin typeface="Times New Roman"/>
                          <a:ea typeface="华文细黑"/>
                          <a:cs typeface="Times New Roman"/>
                        </a:rPr>
                        <a:t>4</a:t>
                      </a:r>
                      <a:endParaRPr lang="zh-CN" sz="800" kern="100">
                        <a:latin typeface="Calibri"/>
                        <a:ea typeface="宋体"/>
                        <a:cs typeface="Times New Roman"/>
                      </a:endParaRPr>
                    </a:p>
                  </a:txBody>
                  <a:tcPr marL="16329" marR="163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l">
                        <a:spcAft>
                          <a:spcPts val="0"/>
                        </a:spcAft>
                      </a:pPr>
                      <a:r>
                        <a:rPr lang="zh-CN" sz="800" kern="100" dirty="0">
                          <a:solidFill>
                            <a:srgbClr val="000000"/>
                          </a:solidFill>
                          <a:latin typeface="Times New Roman"/>
                          <a:ea typeface="华文细黑"/>
                          <a:cs typeface="Times New Roman"/>
                        </a:rPr>
                        <a:t>恒大都市广场</a:t>
                      </a:r>
                      <a:r>
                        <a:rPr lang="zh-CN" sz="800" kern="100" dirty="0">
                          <a:solidFill>
                            <a:srgbClr val="000000"/>
                          </a:solidFill>
                          <a:latin typeface="Calibri"/>
                          <a:ea typeface="Times New Roman"/>
                          <a:cs typeface="Times New Roman"/>
                        </a:rPr>
                        <a:t> </a:t>
                      </a:r>
                      <a:r>
                        <a:rPr lang="zh-CN" sz="800" kern="100" dirty="0">
                          <a:solidFill>
                            <a:srgbClr val="000000"/>
                          </a:solidFill>
                          <a:latin typeface="Times New Roman"/>
                          <a:ea typeface="华文细黑"/>
                          <a:cs typeface="Times New Roman"/>
                        </a:rPr>
                        <a:t>大坪中心</a:t>
                      </a:r>
                      <a:r>
                        <a:rPr lang="zh-CN" sz="800" kern="100" dirty="0">
                          <a:solidFill>
                            <a:srgbClr val="000000"/>
                          </a:solidFill>
                          <a:latin typeface="Calibri"/>
                          <a:ea typeface="Times New Roman"/>
                          <a:cs typeface="Times New Roman"/>
                        </a:rPr>
                        <a:t> </a:t>
                      </a:r>
                      <a:r>
                        <a:rPr lang="zh-CN" sz="800" kern="100" dirty="0">
                          <a:solidFill>
                            <a:srgbClr val="000000"/>
                          </a:solidFill>
                          <a:latin typeface="Times New Roman"/>
                          <a:ea typeface="华文细黑"/>
                          <a:cs typeface="Times New Roman"/>
                        </a:rPr>
                        <a:t>城市全能综合体</a:t>
                      </a:r>
                      <a:r>
                        <a:rPr lang="zh-CN" sz="800" kern="100" dirty="0">
                          <a:solidFill>
                            <a:srgbClr val="000000"/>
                          </a:solidFill>
                          <a:latin typeface="Calibri"/>
                          <a:ea typeface="Times New Roman"/>
                          <a:cs typeface="Times New Roman"/>
                        </a:rPr>
                        <a:t> </a:t>
                      </a:r>
                      <a:r>
                        <a:rPr lang="zh-CN" sz="800" kern="100" dirty="0">
                          <a:solidFill>
                            <a:srgbClr val="000000"/>
                          </a:solidFill>
                          <a:latin typeface="Times New Roman"/>
                          <a:ea typeface="华文细黑"/>
                          <a:cs typeface="Times New Roman"/>
                        </a:rPr>
                        <a:t>即将震撼开盘</a:t>
                      </a:r>
                      <a:r>
                        <a:rPr lang="zh-CN" sz="800" kern="100" dirty="0">
                          <a:solidFill>
                            <a:srgbClr val="000000"/>
                          </a:solidFill>
                          <a:latin typeface="Calibri"/>
                          <a:ea typeface="Times New Roman"/>
                          <a:cs typeface="Times New Roman"/>
                        </a:rPr>
                        <a:t> </a:t>
                      </a:r>
                      <a:r>
                        <a:rPr lang="zh-CN" sz="800" kern="100" dirty="0">
                          <a:solidFill>
                            <a:srgbClr val="000000"/>
                          </a:solidFill>
                          <a:latin typeface="Times New Roman"/>
                          <a:ea typeface="华文细黑"/>
                          <a:cs typeface="Times New Roman"/>
                        </a:rPr>
                        <a:t>统一经营</a:t>
                      </a:r>
                      <a:r>
                        <a:rPr lang="zh-CN" sz="800" kern="100" dirty="0">
                          <a:solidFill>
                            <a:srgbClr val="000000"/>
                          </a:solidFill>
                          <a:latin typeface="Calibri"/>
                          <a:ea typeface="Times New Roman"/>
                          <a:cs typeface="Times New Roman"/>
                        </a:rPr>
                        <a:t> </a:t>
                      </a:r>
                      <a:r>
                        <a:rPr lang="zh-CN" sz="800" kern="100" dirty="0">
                          <a:solidFill>
                            <a:srgbClr val="000000"/>
                          </a:solidFill>
                          <a:latin typeface="Times New Roman"/>
                          <a:ea typeface="华文细黑"/>
                          <a:cs typeface="Times New Roman"/>
                        </a:rPr>
                        <a:t>五年惠</a:t>
                      </a:r>
                      <a:r>
                        <a:rPr lang="en-US" sz="800" kern="100" dirty="0">
                          <a:solidFill>
                            <a:srgbClr val="000000"/>
                          </a:solidFill>
                          <a:latin typeface="Times New Roman"/>
                          <a:ea typeface="华文细黑"/>
                          <a:cs typeface="Times New Roman"/>
                        </a:rPr>
                        <a:t>50% </a:t>
                      </a:r>
                      <a:r>
                        <a:rPr lang="zh-CN" sz="800" kern="100" dirty="0">
                          <a:solidFill>
                            <a:srgbClr val="000000"/>
                          </a:solidFill>
                          <a:latin typeface="Times New Roman"/>
                          <a:ea typeface="华文细黑"/>
                          <a:cs typeface="Times New Roman"/>
                        </a:rPr>
                        <a:t>套内</a:t>
                      </a:r>
                      <a:r>
                        <a:rPr lang="en-US" sz="800" kern="100" dirty="0">
                          <a:solidFill>
                            <a:srgbClr val="000000"/>
                          </a:solidFill>
                          <a:latin typeface="Times New Roman"/>
                          <a:ea typeface="华文细黑"/>
                          <a:cs typeface="Times New Roman"/>
                        </a:rPr>
                        <a:t>10-77</a:t>
                      </a:r>
                      <a:r>
                        <a:rPr lang="zh-CN" sz="800" kern="100" dirty="0">
                          <a:solidFill>
                            <a:srgbClr val="000000"/>
                          </a:solidFill>
                          <a:latin typeface="Times New Roman"/>
                          <a:ea typeface="华文细黑"/>
                          <a:cs typeface="Times New Roman"/>
                        </a:rPr>
                        <a:t>㎡地铁临街旺铺</a:t>
                      </a:r>
                      <a:r>
                        <a:rPr lang="zh-CN" sz="800" kern="100" dirty="0">
                          <a:solidFill>
                            <a:srgbClr val="000000"/>
                          </a:solidFill>
                          <a:latin typeface="Calibri"/>
                          <a:ea typeface="Times New Roman"/>
                          <a:cs typeface="Times New Roman"/>
                        </a:rPr>
                        <a:t> </a:t>
                      </a:r>
                      <a:r>
                        <a:rPr lang="zh-CN" sz="800" kern="100" dirty="0">
                          <a:solidFill>
                            <a:srgbClr val="000000"/>
                          </a:solidFill>
                          <a:latin typeface="Times New Roman"/>
                          <a:ea typeface="华文细黑"/>
                          <a:cs typeface="Times New Roman"/>
                        </a:rPr>
                        <a:t>套内</a:t>
                      </a:r>
                      <a:r>
                        <a:rPr lang="en-US" sz="800" kern="100" dirty="0">
                          <a:solidFill>
                            <a:srgbClr val="000000"/>
                          </a:solidFill>
                          <a:latin typeface="Times New Roman"/>
                          <a:ea typeface="华文细黑"/>
                          <a:cs typeface="Times New Roman"/>
                        </a:rPr>
                        <a:t>47-70</a:t>
                      </a:r>
                      <a:r>
                        <a:rPr lang="zh-CN" sz="800" kern="100" dirty="0">
                          <a:solidFill>
                            <a:srgbClr val="000000"/>
                          </a:solidFill>
                          <a:latin typeface="Times New Roman"/>
                          <a:ea typeface="华文细黑"/>
                          <a:cs typeface="Times New Roman"/>
                        </a:rPr>
                        <a:t>㎡品牌装修房</a:t>
                      </a:r>
                      <a:r>
                        <a:rPr lang="zh-CN" sz="800" kern="100" dirty="0">
                          <a:solidFill>
                            <a:srgbClr val="000000"/>
                          </a:solidFill>
                          <a:latin typeface="Calibri"/>
                          <a:ea typeface="Times New Roman"/>
                          <a:cs typeface="Times New Roman"/>
                        </a:rPr>
                        <a:t> </a:t>
                      </a:r>
                      <a:r>
                        <a:rPr lang="zh-CN" sz="800" kern="100" dirty="0">
                          <a:solidFill>
                            <a:srgbClr val="000000"/>
                          </a:solidFill>
                          <a:latin typeface="Times New Roman"/>
                          <a:ea typeface="华文细黑"/>
                          <a:cs typeface="Times New Roman"/>
                        </a:rPr>
                        <a:t>建面</a:t>
                      </a:r>
                      <a:r>
                        <a:rPr lang="en-US" sz="800" kern="100" dirty="0">
                          <a:solidFill>
                            <a:srgbClr val="000000"/>
                          </a:solidFill>
                          <a:latin typeface="Times New Roman"/>
                          <a:ea typeface="华文细黑"/>
                          <a:cs typeface="Times New Roman"/>
                        </a:rPr>
                        <a:t>60-90</a:t>
                      </a:r>
                      <a:r>
                        <a:rPr lang="zh-CN" sz="800" kern="100" dirty="0">
                          <a:solidFill>
                            <a:srgbClr val="000000"/>
                          </a:solidFill>
                          <a:latin typeface="Times New Roman"/>
                          <a:ea typeface="华文细黑"/>
                          <a:cs typeface="Times New Roman"/>
                        </a:rPr>
                        <a:t>㎡中央</a:t>
                      </a:r>
                      <a:r>
                        <a:rPr lang="en-US" sz="800" kern="100" dirty="0">
                          <a:solidFill>
                            <a:srgbClr val="000000"/>
                          </a:solidFill>
                          <a:latin typeface="Times New Roman"/>
                          <a:ea typeface="华文细黑"/>
                          <a:cs typeface="Times New Roman"/>
                        </a:rPr>
                        <a:t>SOHO VIP</a:t>
                      </a:r>
                      <a:r>
                        <a:rPr lang="zh-CN" sz="800" kern="100" dirty="0">
                          <a:solidFill>
                            <a:srgbClr val="000000"/>
                          </a:solidFill>
                          <a:latin typeface="Times New Roman"/>
                          <a:ea typeface="华文细黑"/>
                          <a:cs typeface="Times New Roman"/>
                        </a:rPr>
                        <a:t>登记前</a:t>
                      </a:r>
                      <a:r>
                        <a:rPr lang="en-US" sz="800" kern="100" dirty="0">
                          <a:solidFill>
                            <a:srgbClr val="000000"/>
                          </a:solidFill>
                          <a:latin typeface="Times New Roman"/>
                          <a:ea typeface="华文细黑"/>
                          <a:cs typeface="Times New Roman"/>
                        </a:rPr>
                        <a:t>100</a:t>
                      </a:r>
                      <a:r>
                        <a:rPr lang="zh-CN" sz="800" kern="100" dirty="0">
                          <a:solidFill>
                            <a:srgbClr val="000000"/>
                          </a:solidFill>
                          <a:latin typeface="Times New Roman"/>
                          <a:ea typeface="华文细黑"/>
                          <a:cs typeface="Times New Roman"/>
                        </a:rPr>
                        <a:t>名抢开盘额外</a:t>
                      </a:r>
                      <a:r>
                        <a:rPr lang="en-US" sz="800" kern="100" dirty="0">
                          <a:solidFill>
                            <a:srgbClr val="000000"/>
                          </a:solidFill>
                          <a:latin typeface="Times New Roman"/>
                          <a:ea typeface="华文细黑"/>
                          <a:cs typeface="Times New Roman"/>
                        </a:rPr>
                        <a:t>85</a:t>
                      </a:r>
                      <a:r>
                        <a:rPr lang="zh-CN" sz="800" kern="100" dirty="0">
                          <a:solidFill>
                            <a:srgbClr val="000000"/>
                          </a:solidFill>
                          <a:latin typeface="Times New Roman"/>
                          <a:ea typeface="华文细黑"/>
                          <a:cs typeface="Times New Roman"/>
                        </a:rPr>
                        <a:t>折</a:t>
                      </a:r>
                      <a:endParaRPr lang="zh-CN" sz="800" kern="100" dirty="0">
                        <a:latin typeface="Calibri"/>
                        <a:ea typeface="宋体"/>
                        <a:cs typeface="Times New Roman"/>
                      </a:endParaRPr>
                    </a:p>
                  </a:txBody>
                  <a:tcPr marL="16329" marR="163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zh-CN" sz="800" kern="100" dirty="0" smtClean="0">
                          <a:solidFill>
                            <a:srgbClr val="000000"/>
                          </a:solidFill>
                          <a:latin typeface="Times New Roman"/>
                          <a:ea typeface="华文细黑"/>
                          <a:cs typeface="Times New Roman"/>
                        </a:rPr>
                        <a:t>晨报</a:t>
                      </a:r>
                      <a:r>
                        <a:rPr lang="zh-CN" altLang="en-US" sz="800" kern="100" dirty="0" smtClean="0">
                          <a:solidFill>
                            <a:srgbClr val="000000"/>
                          </a:solidFill>
                          <a:latin typeface="Times New Roman"/>
                          <a:ea typeface="华文细黑"/>
                          <a:cs typeface="Times New Roman"/>
                        </a:rPr>
                        <a:t>、时报各</a:t>
                      </a:r>
                      <a:r>
                        <a:rPr lang="en-US" sz="800" kern="100" dirty="0" smtClean="0">
                          <a:solidFill>
                            <a:srgbClr val="000000"/>
                          </a:solidFill>
                          <a:latin typeface="Times New Roman"/>
                          <a:ea typeface="华文细黑"/>
                          <a:cs typeface="Times New Roman"/>
                        </a:rPr>
                        <a:t>2</a:t>
                      </a:r>
                      <a:r>
                        <a:rPr lang="zh-CN" sz="800" kern="100" dirty="0" smtClean="0">
                          <a:solidFill>
                            <a:srgbClr val="000000"/>
                          </a:solidFill>
                          <a:latin typeface="Times New Roman"/>
                          <a:ea typeface="华文细黑"/>
                          <a:cs typeface="Times New Roman"/>
                        </a:rPr>
                        <a:t>整版</a:t>
                      </a:r>
                      <a:endParaRPr lang="zh-CN" sz="800" kern="100" dirty="0">
                        <a:latin typeface="Calibri"/>
                        <a:ea typeface="宋体"/>
                        <a:cs typeface="Times New Roman"/>
                      </a:endParaRPr>
                    </a:p>
                  </a:txBody>
                  <a:tcPr marL="16329" marR="163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89816">
                <a:tc>
                  <a:txBody>
                    <a:bodyPr/>
                    <a:lstStyle/>
                    <a:p>
                      <a:pPr algn="ctr">
                        <a:lnSpc>
                          <a:spcPct val="150000"/>
                        </a:lnSpc>
                        <a:spcAft>
                          <a:spcPts val="0"/>
                        </a:spcAft>
                      </a:pPr>
                      <a:r>
                        <a:rPr lang="en-US" sz="800" kern="100">
                          <a:solidFill>
                            <a:srgbClr val="000000"/>
                          </a:solidFill>
                          <a:latin typeface="Times New Roman"/>
                          <a:ea typeface="华文细黑"/>
                          <a:cs typeface="Times New Roman"/>
                        </a:rPr>
                        <a:t>6</a:t>
                      </a:r>
                      <a:endParaRPr lang="zh-CN" sz="800" kern="100">
                        <a:latin typeface="Calibri"/>
                        <a:ea typeface="宋体"/>
                        <a:cs typeface="Times New Roman"/>
                      </a:endParaRPr>
                    </a:p>
                  </a:txBody>
                  <a:tcPr marL="16329" marR="163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zh-CN" sz="800" kern="100">
                          <a:solidFill>
                            <a:srgbClr val="000000"/>
                          </a:solidFill>
                          <a:latin typeface="Times New Roman"/>
                          <a:ea typeface="华文细黑"/>
                          <a:cs typeface="Times New Roman"/>
                        </a:rPr>
                        <a:t>龙湖新壹街</a:t>
                      </a:r>
                      <a:endParaRPr lang="zh-CN" sz="800" kern="100">
                        <a:latin typeface="Calibri"/>
                        <a:ea typeface="宋体"/>
                        <a:cs typeface="Times New Roman"/>
                      </a:endParaRPr>
                    </a:p>
                  </a:txBody>
                  <a:tcPr marL="16329" marR="163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en-US" sz="800" kern="100">
                          <a:solidFill>
                            <a:srgbClr val="000000"/>
                          </a:solidFill>
                          <a:latin typeface="Times New Roman"/>
                          <a:ea typeface="华文细黑"/>
                          <a:cs typeface="Times New Roman"/>
                        </a:rPr>
                        <a:t>4</a:t>
                      </a:r>
                      <a:endParaRPr lang="zh-CN" sz="800" kern="100">
                        <a:latin typeface="Calibri"/>
                        <a:ea typeface="宋体"/>
                        <a:cs typeface="Times New Roman"/>
                      </a:endParaRPr>
                    </a:p>
                  </a:txBody>
                  <a:tcPr marL="16329" marR="163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l">
                        <a:spcAft>
                          <a:spcPts val="0"/>
                        </a:spcAft>
                      </a:pPr>
                      <a:r>
                        <a:rPr lang="zh-CN" sz="800" kern="100" dirty="0">
                          <a:solidFill>
                            <a:srgbClr val="000000"/>
                          </a:solidFill>
                          <a:latin typeface="Times New Roman"/>
                          <a:ea typeface="华文细黑"/>
                          <a:cs typeface="Times New Roman"/>
                        </a:rPr>
                        <a:t>龙湖新壹街</a:t>
                      </a:r>
                      <a:r>
                        <a:rPr lang="zh-CN" sz="800" kern="100" dirty="0">
                          <a:solidFill>
                            <a:srgbClr val="000000"/>
                          </a:solidFill>
                          <a:latin typeface="Calibri"/>
                          <a:ea typeface="Times New Roman"/>
                          <a:cs typeface="Times New Roman"/>
                        </a:rPr>
                        <a:t> </a:t>
                      </a:r>
                      <a:r>
                        <a:rPr lang="zh-CN" sz="800" kern="100" dirty="0">
                          <a:solidFill>
                            <a:srgbClr val="000000"/>
                          </a:solidFill>
                          <a:latin typeface="Times New Roman"/>
                          <a:ea typeface="华文细黑"/>
                          <a:cs typeface="Times New Roman"/>
                        </a:rPr>
                        <a:t>观音桥龙湖新壹街</a:t>
                      </a:r>
                      <a:r>
                        <a:rPr lang="zh-CN" sz="800" kern="100" dirty="0">
                          <a:solidFill>
                            <a:srgbClr val="000000"/>
                          </a:solidFill>
                          <a:latin typeface="Calibri"/>
                          <a:ea typeface="Times New Roman"/>
                          <a:cs typeface="Times New Roman"/>
                        </a:rPr>
                        <a:t> </a:t>
                      </a:r>
                      <a:r>
                        <a:rPr lang="zh-CN" sz="800" kern="100" dirty="0">
                          <a:solidFill>
                            <a:srgbClr val="000000"/>
                          </a:solidFill>
                          <a:latin typeface="Times New Roman"/>
                          <a:ea typeface="华文细黑"/>
                          <a:cs typeface="Times New Roman"/>
                        </a:rPr>
                        <a:t>观音桥</a:t>
                      </a:r>
                      <a:r>
                        <a:rPr lang="zh-CN" sz="800" kern="100" dirty="0">
                          <a:solidFill>
                            <a:srgbClr val="000000"/>
                          </a:solidFill>
                          <a:latin typeface="Calibri"/>
                          <a:ea typeface="Times New Roman"/>
                          <a:cs typeface="Times New Roman"/>
                        </a:rPr>
                        <a:t> </a:t>
                      </a:r>
                      <a:r>
                        <a:rPr lang="zh-CN" sz="800" kern="100" dirty="0">
                          <a:solidFill>
                            <a:srgbClr val="000000"/>
                          </a:solidFill>
                          <a:latin typeface="Times New Roman"/>
                          <a:ea typeface="华文细黑"/>
                          <a:cs typeface="Times New Roman"/>
                        </a:rPr>
                        <a:t>又一个黄金时代</a:t>
                      </a:r>
                      <a:r>
                        <a:rPr lang="zh-CN" sz="800" kern="100" dirty="0">
                          <a:solidFill>
                            <a:srgbClr val="000000"/>
                          </a:solidFill>
                          <a:latin typeface="Calibri"/>
                          <a:ea typeface="Times New Roman"/>
                          <a:cs typeface="Times New Roman"/>
                        </a:rPr>
                        <a:t> </a:t>
                      </a:r>
                      <a:r>
                        <a:rPr lang="zh-CN" sz="800" kern="100" dirty="0">
                          <a:solidFill>
                            <a:srgbClr val="000000"/>
                          </a:solidFill>
                          <a:latin typeface="Times New Roman"/>
                          <a:ea typeface="华文细黑"/>
                          <a:cs typeface="Times New Roman"/>
                        </a:rPr>
                        <a:t>一口价</a:t>
                      </a:r>
                      <a:r>
                        <a:rPr lang="zh-CN" sz="800" kern="100" dirty="0">
                          <a:solidFill>
                            <a:srgbClr val="000000"/>
                          </a:solidFill>
                          <a:latin typeface="Calibri"/>
                          <a:ea typeface="Times New Roman"/>
                          <a:cs typeface="Times New Roman"/>
                        </a:rPr>
                        <a:t> </a:t>
                      </a:r>
                      <a:r>
                        <a:rPr lang="zh-CN" sz="800" kern="100" dirty="0">
                          <a:solidFill>
                            <a:srgbClr val="000000"/>
                          </a:solidFill>
                          <a:latin typeface="Times New Roman"/>
                          <a:ea typeface="华文细黑"/>
                          <a:cs typeface="Times New Roman"/>
                        </a:rPr>
                        <a:t>建面实得</a:t>
                      </a:r>
                      <a:r>
                        <a:rPr lang="en-US" sz="800" kern="100" dirty="0">
                          <a:solidFill>
                            <a:srgbClr val="000000"/>
                          </a:solidFill>
                          <a:latin typeface="Times New Roman"/>
                          <a:ea typeface="华文细黑"/>
                          <a:cs typeface="Times New Roman"/>
                        </a:rPr>
                        <a:t>9300</a:t>
                      </a:r>
                      <a:r>
                        <a:rPr lang="zh-CN" sz="800" kern="100" dirty="0">
                          <a:solidFill>
                            <a:srgbClr val="000000"/>
                          </a:solidFill>
                          <a:latin typeface="Times New Roman"/>
                          <a:ea typeface="华文细黑"/>
                          <a:cs typeface="Times New Roman"/>
                        </a:rPr>
                        <a:t>元</a:t>
                      </a:r>
                      <a:r>
                        <a:rPr lang="en-US" sz="800" kern="100" dirty="0">
                          <a:solidFill>
                            <a:srgbClr val="000000"/>
                          </a:solidFill>
                          <a:latin typeface="Times New Roman"/>
                          <a:ea typeface="华文细黑"/>
                          <a:cs typeface="Times New Roman"/>
                        </a:rPr>
                        <a:t>/</a:t>
                      </a:r>
                      <a:r>
                        <a:rPr lang="zh-CN" sz="800" kern="100" dirty="0">
                          <a:solidFill>
                            <a:srgbClr val="000000"/>
                          </a:solidFill>
                          <a:latin typeface="Times New Roman"/>
                          <a:ea typeface="华文细黑"/>
                          <a:cs typeface="Times New Roman"/>
                        </a:rPr>
                        <a:t>㎡</a:t>
                      </a:r>
                      <a:r>
                        <a:rPr lang="zh-CN" sz="800" kern="100" dirty="0">
                          <a:solidFill>
                            <a:srgbClr val="000000"/>
                          </a:solidFill>
                          <a:latin typeface="Calibri"/>
                          <a:ea typeface="Times New Roman"/>
                          <a:cs typeface="Times New Roman"/>
                        </a:rPr>
                        <a:t> </a:t>
                      </a:r>
                      <a:r>
                        <a:rPr lang="zh-CN" sz="800" kern="100" dirty="0">
                          <a:solidFill>
                            <a:srgbClr val="000000"/>
                          </a:solidFill>
                          <a:latin typeface="Times New Roman"/>
                          <a:ea typeface="华文细黑"/>
                          <a:cs typeface="Times New Roman"/>
                        </a:rPr>
                        <a:t>买</a:t>
                      </a:r>
                      <a:r>
                        <a:rPr lang="en-US" sz="800" kern="100" dirty="0">
                          <a:solidFill>
                            <a:srgbClr val="000000"/>
                          </a:solidFill>
                          <a:latin typeface="Times New Roman"/>
                          <a:ea typeface="华文细黑"/>
                          <a:cs typeface="Times New Roman"/>
                        </a:rPr>
                        <a:t>5.1</a:t>
                      </a:r>
                      <a:r>
                        <a:rPr lang="zh-CN" sz="800" kern="100" dirty="0">
                          <a:solidFill>
                            <a:srgbClr val="000000"/>
                          </a:solidFill>
                          <a:latin typeface="Times New Roman"/>
                          <a:ea typeface="华文细黑"/>
                          <a:cs typeface="Times New Roman"/>
                        </a:rPr>
                        <a:t>米层高</a:t>
                      </a:r>
                      <a:r>
                        <a:rPr lang="zh-CN" sz="800" kern="100" dirty="0">
                          <a:solidFill>
                            <a:srgbClr val="000000"/>
                          </a:solidFill>
                          <a:latin typeface="Calibri"/>
                          <a:ea typeface="Times New Roman"/>
                          <a:cs typeface="Times New Roman"/>
                        </a:rPr>
                        <a:t> </a:t>
                      </a:r>
                      <a:r>
                        <a:rPr lang="zh-CN" sz="800" kern="100" dirty="0">
                          <a:solidFill>
                            <a:srgbClr val="000000"/>
                          </a:solidFill>
                          <a:latin typeface="Times New Roman"/>
                          <a:ea typeface="华文细黑"/>
                          <a:cs typeface="Times New Roman"/>
                        </a:rPr>
                        <a:t>空中商铺</a:t>
                      </a:r>
                      <a:r>
                        <a:rPr lang="zh-CN" sz="800" kern="100" dirty="0">
                          <a:solidFill>
                            <a:srgbClr val="000000"/>
                          </a:solidFill>
                          <a:latin typeface="Calibri"/>
                          <a:ea typeface="Times New Roman"/>
                          <a:cs typeface="Times New Roman"/>
                        </a:rPr>
                        <a:t> </a:t>
                      </a:r>
                      <a:r>
                        <a:rPr lang="zh-CN" sz="800" kern="100" dirty="0">
                          <a:solidFill>
                            <a:srgbClr val="000000"/>
                          </a:solidFill>
                          <a:latin typeface="Times New Roman"/>
                          <a:ea typeface="华文细黑"/>
                          <a:cs typeface="Times New Roman"/>
                        </a:rPr>
                        <a:t>开盘在即</a:t>
                      </a:r>
                      <a:r>
                        <a:rPr lang="en-US" sz="800" kern="100" dirty="0">
                          <a:solidFill>
                            <a:srgbClr val="000000"/>
                          </a:solidFill>
                          <a:latin typeface="Times New Roman"/>
                          <a:ea typeface="华文细黑"/>
                          <a:cs typeface="Times New Roman"/>
                        </a:rPr>
                        <a:t> VIP</a:t>
                      </a:r>
                      <a:r>
                        <a:rPr lang="zh-CN" sz="800" kern="100" dirty="0">
                          <a:solidFill>
                            <a:srgbClr val="000000"/>
                          </a:solidFill>
                          <a:latin typeface="Times New Roman"/>
                          <a:ea typeface="华文细黑"/>
                          <a:cs typeface="Times New Roman"/>
                        </a:rPr>
                        <a:t>限量</a:t>
                      </a:r>
                      <a:r>
                        <a:rPr lang="zh-CN" sz="800" kern="100" dirty="0" smtClean="0">
                          <a:solidFill>
                            <a:srgbClr val="000000"/>
                          </a:solidFill>
                          <a:latin typeface="Times New Roman"/>
                          <a:ea typeface="华文细黑"/>
                          <a:cs typeface="Times New Roman"/>
                        </a:rPr>
                        <a:t>办理</a:t>
                      </a:r>
                      <a:r>
                        <a:rPr lang="en-US" altLang="zh-CN" sz="800" kern="100" dirty="0" smtClean="0">
                          <a:solidFill>
                            <a:srgbClr val="000000"/>
                          </a:solidFill>
                          <a:latin typeface="Times New Roman"/>
                          <a:ea typeface="华文细黑"/>
                          <a:cs typeface="Times New Roman"/>
                        </a:rPr>
                        <a:t>       </a:t>
                      </a:r>
                      <a:r>
                        <a:rPr lang="zh-CN" sz="800" kern="100" dirty="0" smtClean="0">
                          <a:solidFill>
                            <a:srgbClr val="000000"/>
                          </a:solidFill>
                          <a:latin typeface="Times New Roman"/>
                          <a:ea typeface="华文细黑"/>
                          <a:cs typeface="Times New Roman"/>
                        </a:rPr>
                        <a:t>龙</a:t>
                      </a:r>
                      <a:r>
                        <a:rPr lang="zh-CN" sz="800" kern="100" dirty="0">
                          <a:solidFill>
                            <a:srgbClr val="000000"/>
                          </a:solidFill>
                          <a:latin typeface="Times New Roman"/>
                          <a:ea typeface="华文细黑"/>
                          <a:cs typeface="Times New Roman"/>
                        </a:rPr>
                        <a:t>湖新壹街</a:t>
                      </a:r>
                      <a:r>
                        <a:rPr lang="zh-CN" sz="800" kern="100" dirty="0">
                          <a:solidFill>
                            <a:srgbClr val="000000"/>
                          </a:solidFill>
                          <a:latin typeface="Calibri"/>
                          <a:ea typeface="Times New Roman"/>
                          <a:cs typeface="Times New Roman"/>
                        </a:rPr>
                        <a:t> </a:t>
                      </a:r>
                      <a:r>
                        <a:rPr lang="zh-CN" sz="800" kern="100" dirty="0">
                          <a:solidFill>
                            <a:srgbClr val="000000"/>
                          </a:solidFill>
                          <a:latin typeface="Times New Roman"/>
                          <a:ea typeface="华文细黑"/>
                          <a:cs typeface="Times New Roman"/>
                        </a:rPr>
                        <a:t>观音桥龙湖新壹街</a:t>
                      </a:r>
                      <a:r>
                        <a:rPr lang="zh-CN" sz="800" kern="100" dirty="0">
                          <a:solidFill>
                            <a:srgbClr val="000000"/>
                          </a:solidFill>
                          <a:latin typeface="Calibri"/>
                          <a:ea typeface="Times New Roman"/>
                          <a:cs typeface="Times New Roman"/>
                        </a:rPr>
                        <a:t> </a:t>
                      </a:r>
                      <a:r>
                        <a:rPr lang="zh-CN" sz="800" kern="100" dirty="0">
                          <a:solidFill>
                            <a:srgbClr val="000000"/>
                          </a:solidFill>
                          <a:latin typeface="Times New Roman"/>
                          <a:ea typeface="华文细黑"/>
                          <a:cs typeface="Times New Roman"/>
                        </a:rPr>
                        <a:t>观音桥</a:t>
                      </a:r>
                      <a:r>
                        <a:rPr lang="zh-CN" sz="800" kern="100" dirty="0">
                          <a:solidFill>
                            <a:srgbClr val="000000"/>
                          </a:solidFill>
                          <a:latin typeface="Calibri"/>
                          <a:ea typeface="Times New Roman"/>
                          <a:cs typeface="Times New Roman"/>
                        </a:rPr>
                        <a:t> </a:t>
                      </a:r>
                      <a:r>
                        <a:rPr lang="zh-CN" sz="800" kern="100" dirty="0">
                          <a:solidFill>
                            <a:srgbClr val="000000"/>
                          </a:solidFill>
                          <a:latin typeface="Times New Roman"/>
                          <a:ea typeface="华文细黑"/>
                          <a:cs typeface="Times New Roman"/>
                        </a:rPr>
                        <a:t>又一个黄金时代</a:t>
                      </a:r>
                      <a:r>
                        <a:rPr lang="zh-CN" sz="800" kern="100" dirty="0">
                          <a:solidFill>
                            <a:srgbClr val="000000"/>
                          </a:solidFill>
                          <a:latin typeface="Calibri"/>
                          <a:ea typeface="Times New Roman"/>
                          <a:cs typeface="Times New Roman"/>
                        </a:rPr>
                        <a:t> </a:t>
                      </a:r>
                      <a:r>
                        <a:rPr lang="zh-CN" sz="800" kern="100" dirty="0">
                          <a:solidFill>
                            <a:srgbClr val="000000"/>
                          </a:solidFill>
                          <a:latin typeface="Times New Roman"/>
                          <a:ea typeface="华文细黑"/>
                          <a:cs typeface="Times New Roman"/>
                        </a:rPr>
                        <a:t>人人都买得起的观音桥空中铺</a:t>
                      </a:r>
                      <a:r>
                        <a:rPr lang="zh-CN" sz="800" kern="100" dirty="0">
                          <a:solidFill>
                            <a:srgbClr val="000000"/>
                          </a:solidFill>
                          <a:latin typeface="Calibri"/>
                          <a:ea typeface="Times New Roman"/>
                          <a:cs typeface="Times New Roman"/>
                        </a:rPr>
                        <a:t> </a:t>
                      </a:r>
                      <a:r>
                        <a:rPr lang="zh-CN" sz="800" kern="100" dirty="0">
                          <a:solidFill>
                            <a:srgbClr val="000000"/>
                          </a:solidFill>
                          <a:latin typeface="Times New Roman"/>
                          <a:ea typeface="华文细黑"/>
                          <a:cs typeface="Times New Roman"/>
                        </a:rPr>
                        <a:t>一口价建面实得</a:t>
                      </a:r>
                      <a:r>
                        <a:rPr lang="en-US" sz="800" kern="100" dirty="0">
                          <a:solidFill>
                            <a:srgbClr val="000000"/>
                          </a:solidFill>
                          <a:latin typeface="Times New Roman"/>
                          <a:ea typeface="华文细黑"/>
                          <a:cs typeface="Times New Roman"/>
                        </a:rPr>
                        <a:t>9300</a:t>
                      </a:r>
                      <a:r>
                        <a:rPr lang="zh-CN" sz="800" kern="100" dirty="0">
                          <a:solidFill>
                            <a:srgbClr val="000000"/>
                          </a:solidFill>
                          <a:latin typeface="Times New Roman"/>
                          <a:ea typeface="华文细黑"/>
                          <a:cs typeface="Times New Roman"/>
                        </a:rPr>
                        <a:t>元</a:t>
                      </a:r>
                      <a:r>
                        <a:rPr lang="en-US" sz="800" kern="100" dirty="0">
                          <a:solidFill>
                            <a:srgbClr val="000000"/>
                          </a:solidFill>
                          <a:latin typeface="Times New Roman"/>
                          <a:ea typeface="华文细黑"/>
                          <a:cs typeface="Times New Roman"/>
                        </a:rPr>
                        <a:t>/</a:t>
                      </a:r>
                      <a:r>
                        <a:rPr lang="zh-CN" sz="800" kern="100" dirty="0">
                          <a:solidFill>
                            <a:srgbClr val="000000"/>
                          </a:solidFill>
                          <a:latin typeface="Times New Roman"/>
                          <a:ea typeface="华文细黑"/>
                          <a:cs typeface="Times New Roman"/>
                        </a:rPr>
                        <a:t>㎡</a:t>
                      </a:r>
                      <a:r>
                        <a:rPr lang="zh-CN" sz="800" kern="100" dirty="0">
                          <a:solidFill>
                            <a:srgbClr val="000000"/>
                          </a:solidFill>
                          <a:latin typeface="Calibri"/>
                          <a:ea typeface="Times New Roman"/>
                          <a:cs typeface="Times New Roman"/>
                        </a:rPr>
                        <a:t> </a:t>
                      </a:r>
                      <a:r>
                        <a:rPr lang="zh-CN" sz="800" kern="100" dirty="0">
                          <a:solidFill>
                            <a:srgbClr val="000000"/>
                          </a:solidFill>
                          <a:latin typeface="Times New Roman"/>
                          <a:ea typeface="华文细黑"/>
                          <a:cs typeface="Times New Roman"/>
                        </a:rPr>
                        <a:t>买</a:t>
                      </a:r>
                      <a:r>
                        <a:rPr lang="en-US" sz="800" kern="100" dirty="0">
                          <a:solidFill>
                            <a:srgbClr val="000000"/>
                          </a:solidFill>
                          <a:latin typeface="Times New Roman"/>
                          <a:ea typeface="华文细黑"/>
                          <a:cs typeface="Times New Roman"/>
                        </a:rPr>
                        <a:t>5.1</a:t>
                      </a:r>
                      <a:r>
                        <a:rPr lang="zh-CN" sz="800" kern="100" dirty="0">
                          <a:solidFill>
                            <a:srgbClr val="000000"/>
                          </a:solidFill>
                          <a:latin typeface="Times New Roman"/>
                          <a:ea typeface="华文细黑"/>
                          <a:cs typeface="Times New Roman"/>
                        </a:rPr>
                        <a:t>米层高空中商铺</a:t>
                      </a:r>
                      <a:r>
                        <a:rPr lang="zh-CN" sz="800" kern="100" dirty="0">
                          <a:solidFill>
                            <a:srgbClr val="000000"/>
                          </a:solidFill>
                          <a:latin typeface="Calibri"/>
                          <a:ea typeface="Times New Roman"/>
                          <a:cs typeface="Times New Roman"/>
                        </a:rPr>
                        <a:t> </a:t>
                      </a:r>
                      <a:r>
                        <a:rPr lang="zh-CN" sz="800" kern="100" dirty="0">
                          <a:solidFill>
                            <a:srgbClr val="000000"/>
                          </a:solidFill>
                          <a:latin typeface="Times New Roman"/>
                          <a:ea typeface="华文细黑"/>
                          <a:cs typeface="Times New Roman"/>
                        </a:rPr>
                        <a:t>开盘在即</a:t>
                      </a:r>
                      <a:r>
                        <a:rPr lang="en-US" sz="800" kern="100" dirty="0">
                          <a:solidFill>
                            <a:srgbClr val="000000"/>
                          </a:solidFill>
                          <a:latin typeface="Times New Roman"/>
                          <a:ea typeface="华文细黑"/>
                          <a:cs typeface="Times New Roman"/>
                        </a:rPr>
                        <a:t> VIP</a:t>
                      </a:r>
                      <a:r>
                        <a:rPr lang="zh-CN" sz="800" kern="100" dirty="0">
                          <a:solidFill>
                            <a:srgbClr val="000000"/>
                          </a:solidFill>
                          <a:latin typeface="Times New Roman"/>
                          <a:ea typeface="华文细黑"/>
                          <a:cs typeface="Times New Roman"/>
                        </a:rPr>
                        <a:t>限量办理</a:t>
                      </a:r>
                      <a:endParaRPr lang="zh-CN" sz="800" kern="100" dirty="0">
                        <a:latin typeface="Calibri"/>
                        <a:ea typeface="宋体"/>
                        <a:cs typeface="Times New Roman"/>
                      </a:endParaRPr>
                    </a:p>
                  </a:txBody>
                  <a:tcPr marL="16329" marR="163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zh-CN" sz="800" kern="100" dirty="0" smtClean="0">
                          <a:solidFill>
                            <a:srgbClr val="000000"/>
                          </a:solidFill>
                          <a:latin typeface="Times New Roman"/>
                          <a:ea typeface="华文细黑"/>
                          <a:cs typeface="Times New Roman"/>
                        </a:rPr>
                        <a:t>商报</a:t>
                      </a:r>
                      <a:r>
                        <a:rPr lang="zh-CN" altLang="en-US" sz="800" kern="100" dirty="0" smtClean="0">
                          <a:solidFill>
                            <a:srgbClr val="000000"/>
                          </a:solidFill>
                          <a:latin typeface="Times New Roman"/>
                          <a:ea typeface="华文细黑"/>
                          <a:cs typeface="Times New Roman"/>
                        </a:rPr>
                        <a:t>、晚报各</a:t>
                      </a:r>
                      <a:r>
                        <a:rPr lang="en-US" sz="800" kern="100" dirty="0" smtClean="0">
                          <a:solidFill>
                            <a:srgbClr val="000000"/>
                          </a:solidFill>
                          <a:latin typeface="Times New Roman"/>
                          <a:ea typeface="华文细黑"/>
                          <a:cs typeface="Times New Roman"/>
                        </a:rPr>
                        <a:t>1</a:t>
                      </a:r>
                      <a:r>
                        <a:rPr lang="zh-CN" sz="800" kern="100" dirty="0">
                          <a:solidFill>
                            <a:srgbClr val="000000"/>
                          </a:solidFill>
                          <a:latin typeface="Times New Roman"/>
                          <a:ea typeface="华文细黑"/>
                          <a:cs typeface="Times New Roman"/>
                        </a:rPr>
                        <a:t>整版</a:t>
                      </a:r>
                      <a:endParaRPr lang="zh-CN" sz="800" kern="100" dirty="0">
                        <a:latin typeface="Calibri"/>
                        <a:ea typeface="宋体"/>
                        <a:cs typeface="Times New Roman"/>
                      </a:endParaRPr>
                    </a:p>
                    <a:p>
                      <a:pPr algn="ctr">
                        <a:spcAft>
                          <a:spcPts val="0"/>
                        </a:spcAft>
                      </a:pPr>
                      <a:r>
                        <a:rPr lang="zh-CN" sz="800" kern="100" dirty="0">
                          <a:solidFill>
                            <a:srgbClr val="000000"/>
                          </a:solidFill>
                          <a:latin typeface="Times New Roman"/>
                          <a:ea typeface="华文细黑"/>
                          <a:cs typeface="Times New Roman"/>
                        </a:rPr>
                        <a:t>时报</a:t>
                      </a:r>
                      <a:r>
                        <a:rPr lang="en-US" sz="800" kern="100" dirty="0">
                          <a:solidFill>
                            <a:srgbClr val="000000"/>
                          </a:solidFill>
                          <a:latin typeface="Times New Roman"/>
                          <a:ea typeface="华文细黑"/>
                          <a:cs typeface="Times New Roman"/>
                        </a:rPr>
                        <a:t>2</a:t>
                      </a:r>
                      <a:r>
                        <a:rPr lang="zh-CN" sz="800" kern="100" dirty="0" smtClean="0">
                          <a:solidFill>
                            <a:srgbClr val="000000"/>
                          </a:solidFill>
                          <a:latin typeface="Times New Roman"/>
                          <a:ea typeface="华文细黑"/>
                          <a:cs typeface="Times New Roman"/>
                        </a:rPr>
                        <a:t>整版</a:t>
                      </a:r>
                      <a:endParaRPr lang="zh-CN" sz="800" kern="100" dirty="0">
                        <a:latin typeface="Calibri"/>
                        <a:ea typeface="宋体"/>
                        <a:cs typeface="Times New Roman"/>
                      </a:endParaRPr>
                    </a:p>
                  </a:txBody>
                  <a:tcPr marL="16329" marR="163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89816">
                <a:tc>
                  <a:txBody>
                    <a:bodyPr/>
                    <a:lstStyle/>
                    <a:p>
                      <a:pPr algn="ctr">
                        <a:lnSpc>
                          <a:spcPct val="150000"/>
                        </a:lnSpc>
                        <a:spcAft>
                          <a:spcPts val="0"/>
                        </a:spcAft>
                      </a:pPr>
                      <a:r>
                        <a:rPr lang="en-US" sz="800" kern="100">
                          <a:solidFill>
                            <a:srgbClr val="000000"/>
                          </a:solidFill>
                          <a:latin typeface="Times New Roman"/>
                          <a:ea typeface="华文细黑"/>
                          <a:cs typeface="Times New Roman"/>
                        </a:rPr>
                        <a:t>7</a:t>
                      </a:r>
                      <a:endParaRPr lang="zh-CN" sz="800" kern="100">
                        <a:latin typeface="Calibri"/>
                        <a:ea typeface="宋体"/>
                        <a:cs typeface="Times New Roman"/>
                      </a:endParaRPr>
                    </a:p>
                  </a:txBody>
                  <a:tcPr marL="16329" marR="163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B3C9E3">
                        <a:alpha val="50195"/>
                      </a:srgbClr>
                    </a:solidFill>
                  </a:tcPr>
                </a:tc>
                <a:tc>
                  <a:txBody>
                    <a:bodyPr/>
                    <a:lstStyle/>
                    <a:p>
                      <a:pPr algn="ctr">
                        <a:spcAft>
                          <a:spcPts val="0"/>
                        </a:spcAft>
                      </a:pPr>
                      <a:r>
                        <a:rPr lang="zh-CN" sz="800" kern="100">
                          <a:solidFill>
                            <a:srgbClr val="000000"/>
                          </a:solidFill>
                          <a:latin typeface="Times New Roman"/>
                          <a:ea typeface="华文细黑"/>
                          <a:cs typeface="Times New Roman"/>
                        </a:rPr>
                        <a:t>阳光</a:t>
                      </a:r>
                      <a:r>
                        <a:rPr lang="en-US" sz="800" kern="100">
                          <a:solidFill>
                            <a:srgbClr val="000000"/>
                          </a:solidFill>
                          <a:latin typeface="Times New Roman"/>
                          <a:ea typeface="华文细黑"/>
                          <a:cs typeface="Times New Roman"/>
                        </a:rPr>
                        <a:t>100</a:t>
                      </a:r>
                      <a:r>
                        <a:rPr lang="zh-CN" sz="800" kern="100">
                          <a:solidFill>
                            <a:srgbClr val="000000"/>
                          </a:solidFill>
                          <a:latin typeface="Times New Roman"/>
                          <a:ea typeface="华文细黑"/>
                          <a:cs typeface="Times New Roman"/>
                        </a:rPr>
                        <a:t>国际新城</a:t>
                      </a:r>
                      <a:endParaRPr lang="zh-CN" sz="800" kern="100">
                        <a:latin typeface="Calibri"/>
                        <a:ea typeface="宋体"/>
                        <a:cs typeface="Times New Roman"/>
                      </a:endParaRPr>
                    </a:p>
                  </a:txBody>
                  <a:tcPr marL="16329" marR="163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B3C9E3">
                        <a:alpha val="50195"/>
                      </a:srgbClr>
                    </a:solidFill>
                  </a:tcPr>
                </a:tc>
                <a:tc>
                  <a:txBody>
                    <a:bodyPr/>
                    <a:lstStyle/>
                    <a:p>
                      <a:pPr algn="ctr">
                        <a:spcAft>
                          <a:spcPts val="0"/>
                        </a:spcAft>
                      </a:pPr>
                      <a:r>
                        <a:rPr lang="en-US" sz="800" kern="100">
                          <a:solidFill>
                            <a:srgbClr val="000000"/>
                          </a:solidFill>
                          <a:latin typeface="Times New Roman"/>
                          <a:ea typeface="华文细黑"/>
                          <a:cs typeface="Times New Roman"/>
                        </a:rPr>
                        <a:t>4</a:t>
                      </a:r>
                      <a:endParaRPr lang="zh-CN" sz="800" kern="100">
                        <a:latin typeface="Calibri"/>
                        <a:ea typeface="宋体"/>
                        <a:cs typeface="Times New Roman"/>
                      </a:endParaRPr>
                    </a:p>
                  </a:txBody>
                  <a:tcPr marL="16329" marR="163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B3C9E3">
                        <a:alpha val="50195"/>
                      </a:srgbClr>
                    </a:solidFill>
                  </a:tcPr>
                </a:tc>
                <a:tc>
                  <a:txBody>
                    <a:bodyPr/>
                    <a:lstStyle/>
                    <a:p>
                      <a:pPr algn="l">
                        <a:spcAft>
                          <a:spcPts val="0"/>
                        </a:spcAft>
                      </a:pPr>
                      <a:r>
                        <a:rPr lang="zh-CN" sz="800" kern="100" dirty="0">
                          <a:solidFill>
                            <a:srgbClr val="000000"/>
                          </a:solidFill>
                          <a:latin typeface="Times New Roman"/>
                          <a:ea typeface="华文细黑"/>
                          <a:cs typeface="Times New Roman"/>
                        </a:rPr>
                        <a:t>阳光</a:t>
                      </a:r>
                      <a:r>
                        <a:rPr lang="en-US" sz="800" kern="100" dirty="0">
                          <a:solidFill>
                            <a:srgbClr val="000000"/>
                          </a:solidFill>
                          <a:latin typeface="Times New Roman"/>
                          <a:ea typeface="华文细黑"/>
                          <a:cs typeface="Times New Roman"/>
                        </a:rPr>
                        <a:t>100 </a:t>
                      </a:r>
                      <a:r>
                        <a:rPr lang="zh-CN" sz="800" kern="100" dirty="0">
                          <a:solidFill>
                            <a:srgbClr val="000000"/>
                          </a:solidFill>
                          <a:latin typeface="Times New Roman"/>
                          <a:ea typeface="华文细黑"/>
                          <a:cs typeface="Times New Roman"/>
                        </a:rPr>
                        <a:t>喜马拉雅</a:t>
                      </a:r>
                      <a:r>
                        <a:rPr lang="zh-CN" sz="800" kern="100" dirty="0">
                          <a:solidFill>
                            <a:srgbClr val="000000"/>
                          </a:solidFill>
                          <a:latin typeface="Calibri"/>
                          <a:ea typeface="Times New Roman"/>
                          <a:cs typeface="Times New Roman"/>
                        </a:rPr>
                        <a:t> </a:t>
                      </a:r>
                      <a:r>
                        <a:rPr lang="zh-CN" sz="800" kern="100" dirty="0">
                          <a:solidFill>
                            <a:srgbClr val="000000"/>
                          </a:solidFill>
                          <a:latin typeface="Times New Roman"/>
                          <a:ea typeface="华文细黑"/>
                          <a:cs typeface="Times New Roman"/>
                        </a:rPr>
                        <a:t>点亮重庆</a:t>
                      </a:r>
                      <a:r>
                        <a:rPr lang="en-US" sz="800" kern="100" dirty="0">
                          <a:solidFill>
                            <a:srgbClr val="000000"/>
                          </a:solidFill>
                          <a:latin typeface="Times New Roman"/>
                          <a:ea typeface="华文细黑"/>
                          <a:cs typeface="Times New Roman"/>
                        </a:rPr>
                        <a:t> 2014.10.18 </a:t>
                      </a:r>
                      <a:r>
                        <a:rPr lang="zh-CN" sz="800" kern="100" dirty="0">
                          <a:solidFill>
                            <a:srgbClr val="000000"/>
                          </a:solidFill>
                          <a:latin typeface="Times New Roman"/>
                          <a:ea typeface="华文细黑"/>
                          <a:cs typeface="Times New Roman"/>
                        </a:rPr>
                        <a:t>首发盛典</a:t>
                      </a:r>
                      <a:endParaRPr lang="zh-CN" sz="800" kern="100" dirty="0">
                        <a:latin typeface="Calibri"/>
                        <a:ea typeface="宋体"/>
                        <a:cs typeface="Times New Roman"/>
                      </a:endParaRPr>
                    </a:p>
                  </a:txBody>
                  <a:tcPr marL="16329" marR="163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B3C9E3">
                        <a:alpha val="50195"/>
                      </a:srgbClr>
                    </a:solidFill>
                  </a:tcPr>
                </a:tc>
                <a:tc>
                  <a:txBody>
                    <a:bodyPr/>
                    <a:lstStyle/>
                    <a:p>
                      <a:pPr algn="ctr">
                        <a:spcAft>
                          <a:spcPts val="0"/>
                        </a:spcAft>
                      </a:pPr>
                      <a:r>
                        <a:rPr lang="zh-CN" sz="800" kern="100" dirty="0" smtClean="0">
                          <a:solidFill>
                            <a:srgbClr val="000000"/>
                          </a:solidFill>
                          <a:latin typeface="Times New Roman"/>
                          <a:ea typeface="华文细黑"/>
                          <a:cs typeface="Times New Roman"/>
                        </a:rPr>
                        <a:t>晨报</a:t>
                      </a:r>
                      <a:r>
                        <a:rPr lang="zh-CN" altLang="en-US" sz="800" kern="100" dirty="0" smtClean="0">
                          <a:solidFill>
                            <a:srgbClr val="000000"/>
                          </a:solidFill>
                          <a:latin typeface="Times New Roman"/>
                          <a:ea typeface="华文细黑"/>
                          <a:cs typeface="Times New Roman"/>
                        </a:rPr>
                        <a:t>、商报、晚报、时报各</a:t>
                      </a:r>
                      <a:r>
                        <a:rPr lang="en-US" sz="800" kern="100" dirty="0" smtClean="0">
                          <a:solidFill>
                            <a:srgbClr val="000000"/>
                          </a:solidFill>
                          <a:latin typeface="Times New Roman"/>
                          <a:ea typeface="华文细黑"/>
                          <a:cs typeface="Times New Roman"/>
                        </a:rPr>
                        <a:t>1</a:t>
                      </a:r>
                      <a:r>
                        <a:rPr lang="zh-CN" sz="800" kern="100" dirty="0" smtClean="0">
                          <a:solidFill>
                            <a:srgbClr val="000000"/>
                          </a:solidFill>
                          <a:latin typeface="Times New Roman"/>
                          <a:ea typeface="华文细黑"/>
                          <a:cs typeface="Times New Roman"/>
                        </a:rPr>
                        <a:t>整版</a:t>
                      </a:r>
                      <a:endParaRPr lang="zh-CN" sz="800" kern="100" dirty="0">
                        <a:latin typeface="Calibri"/>
                        <a:ea typeface="宋体"/>
                        <a:cs typeface="Times New Roman"/>
                      </a:endParaRPr>
                    </a:p>
                  </a:txBody>
                  <a:tcPr marL="16329" marR="163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B3C9E3">
                        <a:alpha val="50195"/>
                      </a:srgbClr>
                    </a:solidFill>
                  </a:tcPr>
                </a:tc>
              </a:tr>
              <a:tr h="389816">
                <a:tc>
                  <a:txBody>
                    <a:bodyPr/>
                    <a:lstStyle/>
                    <a:p>
                      <a:pPr algn="ctr">
                        <a:lnSpc>
                          <a:spcPct val="150000"/>
                        </a:lnSpc>
                        <a:spcAft>
                          <a:spcPts val="0"/>
                        </a:spcAft>
                      </a:pPr>
                      <a:r>
                        <a:rPr lang="en-US" sz="800" kern="100">
                          <a:solidFill>
                            <a:srgbClr val="000000"/>
                          </a:solidFill>
                          <a:latin typeface="Times New Roman"/>
                          <a:ea typeface="华文细黑"/>
                          <a:cs typeface="Times New Roman"/>
                        </a:rPr>
                        <a:t>8</a:t>
                      </a:r>
                      <a:endParaRPr lang="zh-CN" sz="800" kern="100">
                        <a:latin typeface="Calibri"/>
                        <a:ea typeface="宋体"/>
                        <a:cs typeface="Times New Roman"/>
                      </a:endParaRPr>
                    </a:p>
                  </a:txBody>
                  <a:tcPr marL="16329" marR="163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B3C9E3">
                        <a:alpha val="50195"/>
                      </a:srgbClr>
                    </a:solidFill>
                  </a:tcPr>
                </a:tc>
                <a:tc>
                  <a:txBody>
                    <a:bodyPr/>
                    <a:lstStyle/>
                    <a:p>
                      <a:pPr algn="ctr">
                        <a:spcAft>
                          <a:spcPts val="0"/>
                        </a:spcAft>
                      </a:pPr>
                      <a:r>
                        <a:rPr lang="zh-CN" sz="800" kern="100">
                          <a:solidFill>
                            <a:srgbClr val="000000"/>
                          </a:solidFill>
                          <a:latin typeface="Times New Roman"/>
                          <a:ea typeface="华文细黑"/>
                          <a:cs typeface="Times New Roman"/>
                        </a:rPr>
                        <a:t>长江国际原墅</a:t>
                      </a:r>
                      <a:endParaRPr lang="zh-CN" sz="800" kern="100">
                        <a:latin typeface="Calibri"/>
                        <a:ea typeface="宋体"/>
                        <a:cs typeface="Times New Roman"/>
                      </a:endParaRPr>
                    </a:p>
                  </a:txBody>
                  <a:tcPr marL="16329" marR="163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B3C9E3">
                        <a:alpha val="50195"/>
                      </a:srgbClr>
                    </a:solidFill>
                  </a:tcPr>
                </a:tc>
                <a:tc>
                  <a:txBody>
                    <a:bodyPr/>
                    <a:lstStyle/>
                    <a:p>
                      <a:pPr algn="ctr">
                        <a:spcAft>
                          <a:spcPts val="0"/>
                        </a:spcAft>
                      </a:pPr>
                      <a:r>
                        <a:rPr lang="en-US" sz="800" kern="100">
                          <a:solidFill>
                            <a:srgbClr val="000000"/>
                          </a:solidFill>
                          <a:latin typeface="Times New Roman"/>
                          <a:ea typeface="华文细黑"/>
                          <a:cs typeface="Times New Roman"/>
                        </a:rPr>
                        <a:t>4</a:t>
                      </a:r>
                      <a:endParaRPr lang="zh-CN" sz="800" kern="100">
                        <a:latin typeface="Calibri"/>
                        <a:ea typeface="宋体"/>
                        <a:cs typeface="Times New Roman"/>
                      </a:endParaRPr>
                    </a:p>
                  </a:txBody>
                  <a:tcPr marL="16329" marR="163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B3C9E3">
                        <a:alpha val="50195"/>
                      </a:srgbClr>
                    </a:solidFill>
                  </a:tcPr>
                </a:tc>
                <a:tc>
                  <a:txBody>
                    <a:bodyPr/>
                    <a:lstStyle/>
                    <a:p>
                      <a:pPr algn="l">
                        <a:spcAft>
                          <a:spcPts val="0"/>
                        </a:spcAft>
                      </a:pPr>
                      <a:r>
                        <a:rPr lang="zh-CN" sz="800" kern="100" dirty="0">
                          <a:solidFill>
                            <a:srgbClr val="000000"/>
                          </a:solidFill>
                          <a:latin typeface="Times New Roman"/>
                          <a:ea typeface="华文细黑"/>
                          <a:cs typeface="Times New Roman"/>
                        </a:rPr>
                        <a:t>长江国际原墅</a:t>
                      </a:r>
                      <a:r>
                        <a:rPr lang="en-US" sz="800" kern="100" dirty="0">
                          <a:solidFill>
                            <a:srgbClr val="000000"/>
                          </a:solidFill>
                          <a:latin typeface="Times New Roman"/>
                          <a:ea typeface="华文细黑"/>
                          <a:cs typeface="Times New Roman"/>
                        </a:rPr>
                        <a:t> 10</a:t>
                      </a:r>
                      <a:r>
                        <a:rPr lang="zh-CN" sz="800" kern="100" dirty="0">
                          <a:solidFill>
                            <a:srgbClr val="000000"/>
                          </a:solidFill>
                          <a:latin typeface="Times New Roman"/>
                          <a:ea typeface="华文细黑"/>
                          <a:cs typeface="Times New Roman"/>
                        </a:rPr>
                        <a:t>月原墅</a:t>
                      </a:r>
                      <a:r>
                        <a:rPr lang="zh-CN" sz="800" kern="100" dirty="0">
                          <a:solidFill>
                            <a:srgbClr val="000000"/>
                          </a:solidFill>
                          <a:latin typeface="Calibri"/>
                          <a:ea typeface="Times New Roman"/>
                          <a:cs typeface="Times New Roman"/>
                        </a:rPr>
                        <a:t> </a:t>
                      </a:r>
                      <a:r>
                        <a:rPr lang="zh-CN" sz="800" kern="100" dirty="0">
                          <a:solidFill>
                            <a:srgbClr val="000000"/>
                          </a:solidFill>
                          <a:latin typeface="Times New Roman"/>
                          <a:ea typeface="华文细黑"/>
                          <a:cs typeface="Times New Roman"/>
                        </a:rPr>
                        <a:t>抢鲜</a:t>
                      </a:r>
                      <a:r>
                        <a:rPr lang="zh-CN" sz="800" kern="100" dirty="0" smtClean="0">
                          <a:solidFill>
                            <a:srgbClr val="000000"/>
                          </a:solidFill>
                          <a:latin typeface="Times New Roman"/>
                          <a:ea typeface="华文细黑"/>
                          <a:cs typeface="Times New Roman"/>
                        </a:rPr>
                        <a:t>惠</a:t>
                      </a:r>
                      <a:r>
                        <a:rPr lang="en-US" altLang="zh-CN" sz="800" kern="100" dirty="0" smtClean="0">
                          <a:solidFill>
                            <a:srgbClr val="000000"/>
                          </a:solidFill>
                          <a:latin typeface="Times New Roman"/>
                          <a:ea typeface="华文细黑"/>
                          <a:cs typeface="Times New Roman"/>
                        </a:rPr>
                        <a:t>      </a:t>
                      </a:r>
                      <a:r>
                        <a:rPr lang="zh-CN" sz="800" kern="100" dirty="0" smtClean="0">
                          <a:solidFill>
                            <a:srgbClr val="000000"/>
                          </a:solidFill>
                          <a:latin typeface="Times New Roman"/>
                          <a:ea typeface="华文细黑"/>
                          <a:cs typeface="Times New Roman"/>
                        </a:rPr>
                        <a:t>长江</a:t>
                      </a:r>
                      <a:r>
                        <a:rPr lang="zh-CN" sz="800" kern="100" dirty="0">
                          <a:solidFill>
                            <a:srgbClr val="000000"/>
                          </a:solidFill>
                          <a:latin typeface="Times New Roman"/>
                          <a:ea typeface="华文细黑"/>
                          <a:cs typeface="Times New Roman"/>
                        </a:rPr>
                        <a:t>国际原墅</a:t>
                      </a:r>
                      <a:r>
                        <a:rPr lang="zh-CN" sz="800" kern="100" dirty="0">
                          <a:solidFill>
                            <a:srgbClr val="000000"/>
                          </a:solidFill>
                          <a:latin typeface="Calibri"/>
                          <a:ea typeface="Times New Roman"/>
                          <a:cs typeface="Times New Roman"/>
                        </a:rPr>
                        <a:t> </a:t>
                      </a:r>
                      <a:r>
                        <a:rPr lang="zh-CN" sz="800" kern="100" dirty="0">
                          <a:solidFill>
                            <a:srgbClr val="000000"/>
                          </a:solidFill>
                          <a:latin typeface="Times New Roman"/>
                          <a:ea typeface="华文细黑"/>
                          <a:cs typeface="Times New Roman"/>
                        </a:rPr>
                        <a:t>买房送</a:t>
                      </a:r>
                      <a:r>
                        <a:rPr lang="en-US" sz="800" kern="100" dirty="0" err="1">
                          <a:solidFill>
                            <a:srgbClr val="000000"/>
                          </a:solidFill>
                          <a:latin typeface="Times New Roman"/>
                          <a:ea typeface="华文细黑"/>
                          <a:cs typeface="Times New Roman"/>
                        </a:rPr>
                        <a:t>iPhone</a:t>
                      </a:r>
                      <a:r>
                        <a:rPr lang="en-US" sz="800" kern="100" dirty="0">
                          <a:solidFill>
                            <a:srgbClr val="000000"/>
                          </a:solidFill>
                          <a:latin typeface="Times New Roman"/>
                          <a:ea typeface="华文细黑"/>
                          <a:cs typeface="Times New Roman"/>
                        </a:rPr>
                        <a:t> 6 </a:t>
                      </a:r>
                      <a:r>
                        <a:rPr lang="zh-CN" sz="800" kern="100" dirty="0">
                          <a:solidFill>
                            <a:srgbClr val="000000"/>
                          </a:solidFill>
                          <a:latin typeface="Times New Roman"/>
                          <a:ea typeface="华文细黑"/>
                          <a:cs typeface="Times New Roman"/>
                        </a:rPr>
                        <a:t>原墅抢鲜惠</a:t>
                      </a:r>
                      <a:r>
                        <a:rPr lang="zh-CN" sz="800" kern="100" dirty="0">
                          <a:solidFill>
                            <a:srgbClr val="000000"/>
                          </a:solidFill>
                          <a:latin typeface="Calibri"/>
                          <a:ea typeface="Times New Roman"/>
                          <a:cs typeface="Times New Roman"/>
                        </a:rPr>
                        <a:t> </a:t>
                      </a:r>
                      <a:r>
                        <a:rPr lang="zh-CN" sz="800" kern="100" dirty="0">
                          <a:solidFill>
                            <a:srgbClr val="000000"/>
                          </a:solidFill>
                          <a:latin typeface="Times New Roman"/>
                          <a:ea typeface="华文细黑"/>
                          <a:cs typeface="Times New Roman"/>
                        </a:rPr>
                        <a:t>大礼送不停</a:t>
                      </a:r>
                      <a:endParaRPr lang="zh-CN" sz="800" kern="100" dirty="0">
                        <a:latin typeface="Calibri"/>
                        <a:ea typeface="宋体"/>
                        <a:cs typeface="Times New Roman"/>
                      </a:endParaRPr>
                    </a:p>
                  </a:txBody>
                  <a:tcPr marL="16329" marR="163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B3C9E3">
                        <a:alpha val="50195"/>
                      </a:srgbClr>
                    </a:solidFill>
                  </a:tcPr>
                </a:tc>
                <a:tc>
                  <a:txBody>
                    <a:bodyPr/>
                    <a:lstStyle/>
                    <a:p>
                      <a:pPr algn="ctr">
                        <a:spcAft>
                          <a:spcPts val="0"/>
                        </a:spcAft>
                      </a:pPr>
                      <a:r>
                        <a:rPr lang="zh-CN" sz="800" kern="100" dirty="0" smtClean="0">
                          <a:solidFill>
                            <a:srgbClr val="000000"/>
                          </a:solidFill>
                          <a:latin typeface="Times New Roman"/>
                          <a:ea typeface="华文细黑"/>
                          <a:cs typeface="Times New Roman"/>
                        </a:rPr>
                        <a:t>商报</a:t>
                      </a:r>
                      <a:r>
                        <a:rPr lang="zh-CN" altLang="en-US" sz="800" kern="100" dirty="0" smtClean="0">
                          <a:solidFill>
                            <a:srgbClr val="000000"/>
                          </a:solidFill>
                          <a:latin typeface="Times New Roman"/>
                          <a:ea typeface="华文细黑"/>
                          <a:cs typeface="Times New Roman"/>
                        </a:rPr>
                        <a:t>、晚报各</a:t>
                      </a:r>
                      <a:r>
                        <a:rPr lang="en-US" sz="800" kern="100" dirty="0" smtClean="0">
                          <a:solidFill>
                            <a:srgbClr val="000000"/>
                          </a:solidFill>
                          <a:latin typeface="Times New Roman"/>
                          <a:ea typeface="华文细黑"/>
                          <a:cs typeface="Times New Roman"/>
                        </a:rPr>
                        <a:t>2</a:t>
                      </a:r>
                      <a:r>
                        <a:rPr lang="zh-CN" sz="800" kern="100" dirty="0" smtClean="0">
                          <a:solidFill>
                            <a:srgbClr val="000000"/>
                          </a:solidFill>
                          <a:latin typeface="Times New Roman"/>
                          <a:ea typeface="华文细黑"/>
                          <a:cs typeface="Times New Roman"/>
                        </a:rPr>
                        <a:t>整版</a:t>
                      </a:r>
                      <a:endParaRPr lang="zh-CN" sz="800" kern="100" dirty="0">
                        <a:latin typeface="Calibri"/>
                        <a:ea typeface="宋体"/>
                        <a:cs typeface="Times New Roman"/>
                      </a:endParaRPr>
                    </a:p>
                  </a:txBody>
                  <a:tcPr marL="16329" marR="163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B3C9E3">
                        <a:alpha val="50195"/>
                      </a:srgbClr>
                    </a:solidFill>
                  </a:tcPr>
                </a:tc>
              </a:tr>
              <a:tr h="389816">
                <a:tc>
                  <a:txBody>
                    <a:bodyPr/>
                    <a:lstStyle/>
                    <a:p>
                      <a:pPr algn="ctr">
                        <a:lnSpc>
                          <a:spcPct val="150000"/>
                        </a:lnSpc>
                        <a:spcAft>
                          <a:spcPts val="0"/>
                        </a:spcAft>
                      </a:pPr>
                      <a:r>
                        <a:rPr lang="en-US" sz="800" kern="100">
                          <a:solidFill>
                            <a:srgbClr val="000000"/>
                          </a:solidFill>
                          <a:latin typeface="Times New Roman"/>
                          <a:ea typeface="华文细黑"/>
                          <a:cs typeface="Times New Roman"/>
                        </a:rPr>
                        <a:t>9</a:t>
                      </a:r>
                      <a:endParaRPr lang="zh-CN" sz="800" kern="100">
                        <a:latin typeface="Calibri"/>
                        <a:ea typeface="宋体"/>
                        <a:cs typeface="Times New Roman"/>
                      </a:endParaRPr>
                    </a:p>
                  </a:txBody>
                  <a:tcPr marL="16329" marR="163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B3C9E3">
                        <a:alpha val="50195"/>
                      </a:srgbClr>
                    </a:solidFill>
                  </a:tcPr>
                </a:tc>
                <a:tc>
                  <a:txBody>
                    <a:bodyPr/>
                    <a:lstStyle/>
                    <a:p>
                      <a:pPr algn="ctr">
                        <a:spcAft>
                          <a:spcPts val="0"/>
                        </a:spcAft>
                      </a:pPr>
                      <a:r>
                        <a:rPr lang="zh-CN" sz="800" kern="100">
                          <a:solidFill>
                            <a:srgbClr val="000000"/>
                          </a:solidFill>
                          <a:latin typeface="Times New Roman"/>
                          <a:ea typeface="华文细黑"/>
                          <a:cs typeface="Times New Roman"/>
                        </a:rPr>
                        <a:t>锦江华府</a:t>
                      </a:r>
                      <a:endParaRPr lang="zh-CN" sz="800" kern="100">
                        <a:latin typeface="Calibri"/>
                        <a:ea typeface="宋体"/>
                        <a:cs typeface="Times New Roman"/>
                      </a:endParaRPr>
                    </a:p>
                  </a:txBody>
                  <a:tcPr marL="16329" marR="163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B3C9E3">
                        <a:alpha val="50195"/>
                      </a:srgbClr>
                    </a:solidFill>
                  </a:tcPr>
                </a:tc>
                <a:tc>
                  <a:txBody>
                    <a:bodyPr/>
                    <a:lstStyle/>
                    <a:p>
                      <a:pPr algn="ctr">
                        <a:spcAft>
                          <a:spcPts val="0"/>
                        </a:spcAft>
                      </a:pPr>
                      <a:r>
                        <a:rPr lang="en-US" sz="800" kern="100">
                          <a:solidFill>
                            <a:srgbClr val="000000"/>
                          </a:solidFill>
                          <a:latin typeface="Times New Roman"/>
                          <a:ea typeface="华文细黑"/>
                          <a:cs typeface="Times New Roman"/>
                        </a:rPr>
                        <a:t>4</a:t>
                      </a:r>
                      <a:endParaRPr lang="zh-CN" sz="800" kern="100">
                        <a:latin typeface="Calibri"/>
                        <a:ea typeface="宋体"/>
                        <a:cs typeface="Times New Roman"/>
                      </a:endParaRPr>
                    </a:p>
                  </a:txBody>
                  <a:tcPr marL="16329" marR="163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B3C9E3">
                        <a:alpha val="50195"/>
                      </a:srgbClr>
                    </a:solidFill>
                  </a:tcPr>
                </a:tc>
                <a:tc>
                  <a:txBody>
                    <a:bodyPr/>
                    <a:lstStyle/>
                    <a:p>
                      <a:pPr algn="l">
                        <a:spcAft>
                          <a:spcPts val="0"/>
                        </a:spcAft>
                      </a:pPr>
                      <a:r>
                        <a:rPr lang="zh-CN" sz="800" kern="100" dirty="0">
                          <a:solidFill>
                            <a:srgbClr val="000000"/>
                          </a:solidFill>
                          <a:latin typeface="Times New Roman"/>
                          <a:ea typeface="华文细黑"/>
                          <a:cs typeface="Times New Roman"/>
                        </a:rPr>
                        <a:t>锦江华府</a:t>
                      </a:r>
                      <a:r>
                        <a:rPr lang="en-US" sz="800" kern="100" dirty="0">
                          <a:solidFill>
                            <a:srgbClr val="000000"/>
                          </a:solidFill>
                          <a:latin typeface="Times New Roman"/>
                          <a:ea typeface="华文细黑"/>
                          <a:cs typeface="Times New Roman"/>
                        </a:rPr>
                        <a:t> 3.0</a:t>
                      </a:r>
                      <a:r>
                        <a:rPr lang="zh-CN" sz="800" kern="100" dirty="0">
                          <a:solidFill>
                            <a:srgbClr val="000000"/>
                          </a:solidFill>
                          <a:latin typeface="Times New Roman"/>
                          <a:ea typeface="华文细黑"/>
                          <a:cs typeface="Times New Roman"/>
                        </a:rPr>
                        <a:t>超低容积率</a:t>
                      </a:r>
                      <a:r>
                        <a:rPr lang="zh-CN" sz="800" kern="100" dirty="0">
                          <a:solidFill>
                            <a:srgbClr val="000000"/>
                          </a:solidFill>
                          <a:latin typeface="Calibri"/>
                          <a:ea typeface="Times New Roman"/>
                          <a:cs typeface="Times New Roman"/>
                        </a:rPr>
                        <a:t> </a:t>
                      </a:r>
                      <a:r>
                        <a:rPr lang="zh-CN" sz="800" kern="100" dirty="0">
                          <a:solidFill>
                            <a:srgbClr val="000000"/>
                          </a:solidFill>
                          <a:latin typeface="Times New Roman"/>
                          <a:ea typeface="华文细黑"/>
                          <a:cs typeface="Times New Roman"/>
                        </a:rPr>
                        <a:t>高品质低价格</a:t>
                      </a:r>
                      <a:r>
                        <a:rPr lang="zh-CN" sz="800" kern="100" dirty="0">
                          <a:solidFill>
                            <a:srgbClr val="000000"/>
                          </a:solidFill>
                          <a:latin typeface="Calibri"/>
                          <a:ea typeface="Times New Roman"/>
                          <a:cs typeface="Times New Roman"/>
                        </a:rPr>
                        <a:t> </a:t>
                      </a:r>
                      <a:r>
                        <a:rPr lang="zh-CN" sz="800" kern="100" dirty="0">
                          <a:solidFill>
                            <a:srgbClr val="000000"/>
                          </a:solidFill>
                          <a:latin typeface="Times New Roman"/>
                          <a:ea typeface="华文细黑"/>
                          <a:cs typeface="Times New Roman"/>
                        </a:rPr>
                        <a:t>一步到位的置业</a:t>
                      </a:r>
                      <a:r>
                        <a:rPr lang="zh-CN" sz="800" kern="100" dirty="0" smtClean="0">
                          <a:solidFill>
                            <a:srgbClr val="000000"/>
                          </a:solidFill>
                          <a:latin typeface="Times New Roman"/>
                          <a:ea typeface="华文细黑"/>
                          <a:cs typeface="Times New Roman"/>
                        </a:rPr>
                        <a:t>首选</a:t>
                      </a:r>
                      <a:r>
                        <a:rPr lang="en-US" altLang="zh-CN" sz="800" kern="100" dirty="0" smtClean="0">
                          <a:solidFill>
                            <a:srgbClr val="000000"/>
                          </a:solidFill>
                          <a:latin typeface="Times New Roman"/>
                          <a:ea typeface="华文细黑"/>
                          <a:cs typeface="Times New Roman"/>
                        </a:rPr>
                        <a:t>       </a:t>
                      </a:r>
                      <a:r>
                        <a:rPr lang="zh-CN" sz="800" kern="100" dirty="0" smtClean="0">
                          <a:solidFill>
                            <a:srgbClr val="000000"/>
                          </a:solidFill>
                          <a:latin typeface="Times New Roman"/>
                          <a:ea typeface="华文细黑"/>
                          <a:cs typeface="Times New Roman"/>
                        </a:rPr>
                        <a:t>锦</a:t>
                      </a:r>
                      <a:r>
                        <a:rPr lang="zh-CN" sz="800" kern="100" dirty="0">
                          <a:solidFill>
                            <a:srgbClr val="000000"/>
                          </a:solidFill>
                          <a:latin typeface="Times New Roman"/>
                          <a:ea typeface="华文细黑"/>
                          <a:cs typeface="Times New Roman"/>
                        </a:rPr>
                        <a:t>江华府</a:t>
                      </a:r>
                      <a:r>
                        <a:rPr lang="zh-CN" sz="800" kern="100" dirty="0">
                          <a:solidFill>
                            <a:srgbClr val="000000"/>
                          </a:solidFill>
                          <a:latin typeface="Calibri"/>
                          <a:ea typeface="Times New Roman"/>
                          <a:cs typeface="Times New Roman"/>
                        </a:rPr>
                        <a:t> </a:t>
                      </a:r>
                      <a:r>
                        <a:rPr lang="zh-CN" sz="800" kern="100" dirty="0">
                          <a:solidFill>
                            <a:srgbClr val="000000"/>
                          </a:solidFill>
                          <a:latin typeface="Times New Roman"/>
                          <a:ea typeface="华文细黑"/>
                          <a:cs typeface="Times New Roman"/>
                        </a:rPr>
                        <a:t>高成低就的</a:t>
                      </a:r>
                      <a:r>
                        <a:rPr lang="en-US" sz="800" kern="100" dirty="0">
                          <a:solidFill>
                            <a:srgbClr val="000000"/>
                          </a:solidFill>
                          <a:latin typeface="Times New Roman"/>
                          <a:ea typeface="华文细黑"/>
                          <a:cs typeface="Times New Roman"/>
                        </a:rPr>
                        <a:t>CBD</a:t>
                      </a:r>
                      <a:r>
                        <a:rPr lang="zh-CN" sz="800" kern="100" dirty="0">
                          <a:solidFill>
                            <a:srgbClr val="000000"/>
                          </a:solidFill>
                          <a:latin typeface="Times New Roman"/>
                          <a:ea typeface="华文细黑"/>
                          <a:cs typeface="Times New Roman"/>
                        </a:rPr>
                        <a:t>生活</a:t>
                      </a:r>
                      <a:r>
                        <a:rPr lang="zh-CN" sz="800" kern="100" dirty="0">
                          <a:solidFill>
                            <a:srgbClr val="000000"/>
                          </a:solidFill>
                          <a:latin typeface="Calibri"/>
                          <a:ea typeface="Times New Roman"/>
                          <a:cs typeface="Times New Roman"/>
                        </a:rPr>
                        <a:t> </a:t>
                      </a:r>
                      <a:r>
                        <a:rPr lang="zh-CN" sz="800" kern="100" dirty="0">
                          <a:solidFill>
                            <a:srgbClr val="000000"/>
                          </a:solidFill>
                          <a:latin typeface="Times New Roman"/>
                          <a:ea typeface="华文细黑"/>
                          <a:cs typeface="Times New Roman"/>
                        </a:rPr>
                        <a:t>一步到位的置业首选</a:t>
                      </a:r>
                      <a:r>
                        <a:rPr lang="zh-CN" sz="800" kern="100" dirty="0">
                          <a:solidFill>
                            <a:srgbClr val="000000"/>
                          </a:solidFill>
                          <a:latin typeface="Calibri"/>
                          <a:ea typeface="Times New Roman"/>
                          <a:cs typeface="Times New Roman"/>
                        </a:rPr>
                        <a:t> </a:t>
                      </a:r>
                      <a:r>
                        <a:rPr lang="zh-CN" sz="800" kern="100" dirty="0">
                          <a:solidFill>
                            <a:srgbClr val="000000"/>
                          </a:solidFill>
                          <a:latin typeface="Times New Roman"/>
                          <a:ea typeface="华文细黑"/>
                          <a:cs typeface="Times New Roman"/>
                        </a:rPr>
                        <a:t>套内</a:t>
                      </a:r>
                      <a:r>
                        <a:rPr lang="en-US" sz="800" kern="100" dirty="0">
                          <a:solidFill>
                            <a:srgbClr val="000000"/>
                          </a:solidFill>
                          <a:latin typeface="Times New Roman"/>
                          <a:ea typeface="华文细黑"/>
                          <a:cs typeface="Times New Roman"/>
                        </a:rPr>
                        <a:t>7400</a:t>
                      </a:r>
                      <a:r>
                        <a:rPr lang="zh-CN" sz="800" kern="100" dirty="0">
                          <a:solidFill>
                            <a:srgbClr val="000000"/>
                          </a:solidFill>
                          <a:latin typeface="Times New Roman"/>
                          <a:ea typeface="华文细黑"/>
                          <a:cs typeface="Times New Roman"/>
                        </a:rPr>
                        <a:t>元</a:t>
                      </a:r>
                      <a:r>
                        <a:rPr lang="en-US" sz="800" kern="100" dirty="0">
                          <a:solidFill>
                            <a:srgbClr val="000000"/>
                          </a:solidFill>
                          <a:latin typeface="Times New Roman"/>
                          <a:ea typeface="华文细黑"/>
                          <a:cs typeface="Times New Roman"/>
                        </a:rPr>
                        <a:t>/</a:t>
                      </a:r>
                      <a:r>
                        <a:rPr lang="zh-CN" sz="800" kern="100" dirty="0">
                          <a:solidFill>
                            <a:srgbClr val="000000"/>
                          </a:solidFill>
                          <a:latin typeface="Times New Roman"/>
                          <a:ea typeface="华文细黑"/>
                          <a:cs typeface="Times New Roman"/>
                        </a:rPr>
                        <a:t>㎡起</a:t>
                      </a:r>
                      <a:r>
                        <a:rPr lang="en-US" sz="800" kern="100" dirty="0">
                          <a:solidFill>
                            <a:srgbClr val="000000"/>
                          </a:solidFill>
                          <a:latin typeface="Times New Roman"/>
                          <a:ea typeface="华文细黑"/>
                          <a:cs typeface="Times New Roman"/>
                        </a:rPr>
                        <a:t> 8700</a:t>
                      </a:r>
                      <a:r>
                        <a:rPr lang="zh-CN" sz="800" kern="100" dirty="0">
                          <a:solidFill>
                            <a:srgbClr val="000000"/>
                          </a:solidFill>
                          <a:latin typeface="Times New Roman"/>
                          <a:ea typeface="华文细黑"/>
                          <a:cs typeface="Times New Roman"/>
                        </a:rPr>
                        <a:t>元</a:t>
                      </a:r>
                      <a:r>
                        <a:rPr lang="en-US" sz="800" kern="100" dirty="0">
                          <a:solidFill>
                            <a:srgbClr val="000000"/>
                          </a:solidFill>
                          <a:latin typeface="Times New Roman"/>
                          <a:ea typeface="华文细黑"/>
                          <a:cs typeface="Times New Roman"/>
                        </a:rPr>
                        <a:t>/</a:t>
                      </a:r>
                      <a:r>
                        <a:rPr lang="zh-CN" sz="800" kern="100" dirty="0">
                          <a:solidFill>
                            <a:srgbClr val="000000"/>
                          </a:solidFill>
                          <a:latin typeface="Times New Roman"/>
                          <a:ea typeface="华文细黑"/>
                          <a:cs typeface="Times New Roman"/>
                        </a:rPr>
                        <a:t>㎡</a:t>
                      </a:r>
                      <a:r>
                        <a:rPr lang="zh-CN" sz="800" kern="100" dirty="0">
                          <a:solidFill>
                            <a:srgbClr val="000000"/>
                          </a:solidFill>
                          <a:latin typeface="Calibri"/>
                          <a:ea typeface="Times New Roman"/>
                          <a:cs typeface="Times New Roman"/>
                        </a:rPr>
                        <a:t> </a:t>
                      </a:r>
                      <a:r>
                        <a:rPr lang="zh-CN" sz="800" kern="100" dirty="0">
                          <a:solidFill>
                            <a:srgbClr val="000000"/>
                          </a:solidFill>
                          <a:latin typeface="Times New Roman"/>
                          <a:ea typeface="华文细黑"/>
                          <a:cs typeface="Times New Roman"/>
                        </a:rPr>
                        <a:t>超低总价坐享</a:t>
                      </a:r>
                      <a:r>
                        <a:rPr lang="zh-CN" sz="800" kern="100" dirty="0">
                          <a:solidFill>
                            <a:srgbClr val="000000"/>
                          </a:solidFill>
                          <a:latin typeface="Calibri"/>
                          <a:ea typeface="Times New Roman"/>
                          <a:cs typeface="Times New Roman"/>
                        </a:rPr>
                        <a:t> </a:t>
                      </a:r>
                      <a:r>
                        <a:rPr lang="zh-CN" sz="800" kern="100" dirty="0">
                          <a:solidFill>
                            <a:srgbClr val="000000"/>
                          </a:solidFill>
                          <a:latin typeface="Times New Roman"/>
                          <a:ea typeface="华文细黑"/>
                          <a:cs typeface="Times New Roman"/>
                        </a:rPr>
                        <a:t>鲜氧</a:t>
                      </a:r>
                      <a:r>
                        <a:rPr lang="zh-CN" sz="800" kern="100" dirty="0" smtClean="0">
                          <a:solidFill>
                            <a:srgbClr val="000000"/>
                          </a:solidFill>
                          <a:latin typeface="Times New Roman"/>
                          <a:ea typeface="华文细黑"/>
                          <a:cs typeface="Times New Roman"/>
                        </a:rPr>
                        <a:t>生活</a:t>
                      </a:r>
                      <a:r>
                        <a:rPr lang="en-US" altLang="zh-CN" sz="800" kern="100" dirty="0" smtClean="0">
                          <a:solidFill>
                            <a:srgbClr val="000000"/>
                          </a:solidFill>
                          <a:latin typeface="Times New Roman"/>
                          <a:ea typeface="华文细黑"/>
                          <a:cs typeface="Times New Roman"/>
                        </a:rPr>
                        <a:t>      </a:t>
                      </a:r>
                      <a:r>
                        <a:rPr lang="zh-CN" sz="800" kern="100" dirty="0" smtClean="0">
                          <a:solidFill>
                            <a:srgbClr val="000000"/>
                          </a:solidFill>
                          <a:latin typeface="Times New Roman"/>
                          <a:ea typeface="华文细黑"/>
                          <a:cs typeface="Times New Roman"/>
                        </a:rPr>
                        <a:t>锦</a:t>
                      </a:r>
                      <a:r>
                        <a:rPr lang="zh-CN" sz="800" kern="100" dirty="0">
                          <a:solidFill>
                            <a:srgbClr val="000000"/>
                          </a:solidFill>
                          <a:latin typeface="Times New Roman"/>
                          <a:ea typeface="华文细黑"/>
                          <a:cs typeface="Times New Roman"/>
                        </a:rPr>
                        <a:t>江华府</a:t>
                      </a:r>
                      <a:r>
                        <a:rPr lang="zh-CN" sz="800" kern="100" dirty="0">
                          <a:solidFill>
                            <a:srgbClr val="000000"/>
                          </a:solidFill>
                          <a:latin typeface="Calibri"/>
                          <a:ea typeface="Times New Roman"/>
                          <a:cs typeface="Times New Roman"/>
                        </a:rPr>
                        <a:t> </a:t>
                      </a:r>
                      <a:r>
                        <a:rPr lang="zh-CN" sz="800" kern="100" dirty="0">
                          <a:solidFill>
                            <a:srgbClr val="000000"/>
                          </a:solidFill>
                          <a:latin typeface="Times New Roman"/>
                          <a:ea typeface="华文细黑"/>
                          <a:cs typeface="Times New Roman"/>
                        </a:rPr>
                        <a:t>锦江华府全新</a:t>
                      </a:r>
                      <a:r>
                        <a:rPr lang="en-US" sz="800" kern="100" dirty="0">
                          <a:solidFill>
                            <a:srgbClr val="000000"/>
                          </a:solidFill>
                          <a:latin typeface="Times New Roman"/>
                          <a:ea typeface="华文细黑"/>
                          <a:cs typeface="Times New Roman"/>
                        </a:rPr>
                        <a:t>6</a:t>
                      </a:r>
                      <a:r>
                        <a:rPr lang="zh-CN" sz="800" kern="100" dirty="0">
                          <a:solidFill>
                            <a:srgbClr val="000000"/>
                          </a:solidFill>
                          <a:latin typeface="Times New Roman"/>
                          <a:ea typeface="华文细黑"/>
                          <a:cs typeface="Times New Roman"/>
                        </a:rPr>
                        <a:t>号楼耀世加</a:t>
                      </a:r>
                      <a:r>
                        <a:rPr lang="zh-CN" sz="800" kern="100" dirty="0" smtClean="0">
                          <a:solidFill>
                            <a:srgbClr val="000000"/>
                          </a:solidFill>
                          <a:latin typeface="Times New Roman"/>
                          <a:ea typeface="华文细黑"/>
                          <a:cs typeface="Times New Roman"/>
                        </a:rPr>
                        <a:t>推</a:t>
                      </a:r>
                      <a:r>
                        <a:rPr lang="en-US" altLang="zh-CN" sz="800" kern="100" dirty="0" smtClean="0">
                          <a:solidFill>
                            <a:srgbClr val="000000"/>
                          </a:solidFill>
                          <a:latin typeface="Times New Roman"/>
                          <a:ea typeface="华文细黑"/>
                          <a:cs typeface="Times New Roman"/>
                        </a:rPr>
                        <a:t>      </a:t>
                      </a:r>
                      <a:r>
                        <a:rPr lang="zh-CN" sz="800" kern="100" dirty="0" smtClean="0">
                          <a:solidFill>
                            <a:srgbClr val="000000"/>
                          </a:solidFill>
                          <a:latin typeface="Times New Roman"/>
                          <a:ea typeface="华文细黑"/>
                          <a:cs typeface="Times New Roman"/>
                        </a:rPr>
                        <a:t>锦</a:t>
                      </a:r>
                      <a:r>
                        <a:rPr lang="zh-CN" sz="800" kern="100" dirty="0">
                          <a:solidFill>
                            <a:srgbClr val="000000"/>
                          </a:solidFill>
                          <a:latin typeface="Times New Roman"/>
                          <a:ea typeface="华文细黑"/>
                          <a:cs typeface="Times New Roman"/>
                        </a:rPr>
                        <a:t>江华府</a:t>
                      </a:r>
                      <a:r>
                        <a:rPr lang="zh-CN" sz="800" kern="100" dirty="0">
                          <a:solidFill>
                            <a:srgbClr val="000000"/>
                          </a:solidFill>
                          <a:latin typeface="Calibri"/>
                          <a:ea typeface="Times New Roman"/>
                          <a:cs typeface="Times New Roman"/>
                        </a:rPr>
                        <a:t> </a:t>
                      </a:r>
                      <a:r>
                        <a:rPr lang="zh-CN" sz="800" kern="100" dirty="0">
                          <a:solidFill>
                            <a:srgbClr val="000000"/>
                          </a:solidFill>
                          <a:latin typeface="Times New Roman"/>
                          <a:ea typeface="华文细黑"/>
                          <a:cs typeface="Times New Roman"/>
                        </a:rPr>
                        <a:t>享商圈</a:t>
                      </a:r>
                      <a:r>
                        <a:rPr lang="zh-CN" sz="800" kern="100" dirty="0">
                          <a:solidFill>
                            <a:srgbClr val="000000"/>
                          </a:solidFill>
                          <a:latin typeface="Calibri"/>
                          <a:ea typeface="Times New Roman"/>
                          <a:cs typeface="Times New Roman"/>
                        </a:rPr>
                        <a:t> </a:t>
                      </a:r>
                      <a:r>
                        <a:rPr lang="zh-CN" sz="800" kern="100" dirty="0">
                          <a:solidFill>
                            <a:srgbClr val="000000"/>
                          </a:solidFill>
                          <a:latin typeface="Times New Roman"/>
                          <a:ea typeface="华文细黑"/>
                          <a:cs typeface="Times New Roman"/>
                        </a:rPr>
                        <a:t>揽自然</a:t>
                      </a:r>
                      <a:r>
                        <a:rPr lang="zh-CN" sz="800" kern="100" dirty="0">
                          <a:solidFill>
                            <a:srgbClr val="000000"/>
                          </a:solidFill>
                          <a:latin typeface="Calibri"/>
                          <a:ea typeface="Times New Roman"/>
                          <a:cs typeface="Times New Roman"/>
                        </a:rPr>
                        <a:t> </a:t>
                      </a:r>
                      <a:r>
                        <a:rPr lang="zh-CN" sz="800" kern="100" dirty="0">
                          <a:solidFill>
                            <a:srgbClr val="000000"/>
                          </a:solidFill>
                          <a:latin typeface="Times New Roman"/>
                          <a:ea typeface="华文细黑"/>
                          <a:cs typeface="Times New Roman"/>
                        </a:rPr>
                        <a:t>弹子石</a:t>
                      </a:r>
                      <a:r>
                        <a:rPr lang="en-US" sz="800" kern="100" dirty="0">
                          <a:solidFill>
                            <a:srgbClr val="000000"/>
                          </a:solidFill>
                          <a:latin typeface="Times New Roman"/>
                          <a:ea typeface="华文细黑"/>
                          <a:cs typeface="Times New Roman"/>
                        </a:rPr>
                        <a:t>CBD</a:t>
                      </a:r>
                      <a:r>
                        <a:rPr lang="zh-CN" sz="800" kern="100" dirty="0">
                          <a:solidFill>
                            <a:srgbClr val="000000"/>
                          </a:solidFill>
                          <a:latin typeface="Times New Roman"/>
                          <a:ea typeface="华文细黑"/>
                          <a:cs typeface="Times New Roman"/>
                        </a:rPr>
                        <a:t>商务核心</a:t>
                      </a:r>
                      <a:r>
                        <a:rPr lang="zh-CN" sz="800" kern="100" dirty="0">
                          <a:solidFill>
                            <a:srgbClr val="000000"/>
                          </a:solidFill>
                          <a:latin typeface="Calibri"/>
                          <a:ea typeface="Times New Roman"/>
                          <a:cs typeface="Times New Roman"/>
                        </a:rPr>
                        <a:t> </a:t>
                      </a:r>
                      <a:r>
                        <a:rPr lang="zh-CN" sz="800" kern="100" dirty="0">
                          <a:solidFill>
                            <a:srgbClr val="000000"/>
                          </a:solidFill>
                          <a:latin typeface="Times New Roman"/>
                          <a:ea typeface="华文细黑"/>
                          <a:cs typeface="Times New Roman"/>
                        </a:rPr>
                        <a:t>低密度品质社区</a:t>
                      </a:r>
                      <a:endParaRPr lang="zh-CN" sz="800" kern="100" dirty="0">
                        <a:latin typeface="Calibri"/>
                        <a:ea typeface="宋体"/>
                        <a:cs typeface="Times New Roman"/>
                      </a:endParaRPr>
                    </a:p>
                  </a:txBody>
                  <a:tcPr marL="16329" marR="163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B3C9E3">
                        <a:alpha val="50195"/>
                      </a:srgbClr>
                    </a:solidFill>
                  </a:tcPr>
                </a:tc>
                <a:tc>
                  <a:txBody>
                    <a:bodyPr/>
                    <a:lstStyle/>
                    <a:p>
                      <a:pPr algn="ctr">
                        <a:spcAft>
                          <a:spcPts val="0"/>
                        </a:spcAft>
                      </a:pPr>
                      <a:r>
                        <a:rPr lang="zh-CN" sz="800" kern="100">
                          <a:solidFill>
                            <a:srgbClr val="000000"/>
                          </a:solidFill>
                          <a:latin typeface="Times New Roman"/>
                          <a:ea typeface="华文细黑"/>
                          <a:cs typeface="Times New Roman"/>
                        </a:rPr>
                        <a:t>晨报</a:t>
                      </a:r>
                      <a:r>
                        <a:rPr lang="en-US" sz="800" kern="100">
                          <a:solidFill>
                            <a:srgbClr val="000000"/>
                          </a:solidFill>
                          <a:latin typeface="Times New Roman"/>
                          <a:ea typeface="华文细黑"/>
                          <a:cs typeface="Times New Roman"/>
                        </a:rPr>
                        <a:t>1</a:t>
                      </a:r>
                      <a:r>
                        <a:rPr lang="zh-CN" sz="800" kern="100">
                          <a:solidFill>
                            <a:srgbClr val="000000"/>
                          </a:solidFill>
                          <a:latin typeface="Times New Roman"/>
                          <a:ea typeface="华文细黑"/>
                          <a:cs typeface="Times New Roman"/>
                        </a:rPr>
                        <a:t>整版</a:t>
                      </a:r>
                      <a:r>
                        <a:rPr lang="en-US" sz="800" kern="100">
                          <a:solidFill>
                            <a:srgbClr val="000000"/>
                          </a:solidFill>
                          <a:latin typeface="Times New Roman"/>
                          <a:ea typeface="华文细黑"/>
                          <a:cs typeface="Times New Roman"/>
                        </a:rPr>
                        <a:t>3</a:t>
                      </a:r>
                      <a:r>
                        <a:rPr lang="zh-CN" sz="800" kern="100">
                          <a:solidFill>
                            <a:srgbClr val="000000"/>
                          </a:solidFill>
                          <a:latin typeface="Times New Roman"/>
                          <a:ea typeface="华文细黑"/>
                          <a:cs typeface="Times New Roman"/>
                        </a:rPr>
                        <a:t>二十分之三版</a:t>
                      </a:r>
                      <a:endParaRPr lang="zh-CN" sz="800" kern="100">
                        <a:latin typeface="Calibri"/>
                        <a:ea typeface="宋体"/>
                        <a:cs typeface="Times New Roman"/>
                      </a:endParaRPr>
                    </a:p>
                  </a:txBody>
                  <a:tcPr marL="16329" marR="163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B3C9E3">
                        <a:alpha val="50195"/>
                      </a:srgbClr>
                    </a:solidFill>
                  </a:tcPr>
                </a:tc>
              </a:tr>
              <a:tr h="389816">
                <a:tc>
                  <a:txBody>
                    <a:bodyPr/>
                    <a:lstStyle/>
                    <a:p>
                      <a:pPr algn="ctr">
                        <a:lnSpc>
                          <a:spcPct val="150000"/>
                        </a:lnSpc>
                        <a:spcAft>
                          <a:spcPts val="0"/>
                        </a:spcAft>
                      </a:pPr>
                      <a:r>
                        <a:rPr lang="en-US" sz="800" kern="100">
                          <a:solidFill>
                            <a:srgbClr val="000000"/>
                          </a:solidFill>
                          <a:latin typeface="Times New Roman"/>
                          <a:ea typeface="华文细黑"/>
                          <a:cs typeface="Times New Roman"/>
                        </a:rPr>
                        <a:t>10</a:t>
                      </a:r>
                      <a:endParaRPr lang="zh-CN" sz="800" kern="100">
                        <a:latin typeface="Calibri"/>
                        <a:ea typeface="宋体"/>
                        <a:cs typeface="Times New Roman"/>
                      </a:endParaRPr>
                    </a:p>
                  </a:txBody>
                  <a:tcPr marL="16329" marR="163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zh-CN" sz="800" kern="100">
                          <a:solidFill>
                            <a:srgbClr val="000000"/>
                          </a:solidFill>
                          <a:latin typeface="Times New Roman"/>
                          <a:ea typeface="华文细黑"/>
                          <a:cs typeface="Times New Roman"/>
                        </a:rPr>
                        <a:t>中昂星汇</a:t>
                      </a:r>
                      <a:endParaRPr lang="zh-CN" sz="800" kern="100">
                        <a:latin typeface="Calibri"/>
                        <a:ea typeface="宋体"/>
                        <a:cs typeface="Times New Roman"/>
                      </a:endParaRPr>
                    </a:p>
                  </a:txBody>
                  <a:tcPr marL="16329" marR="163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en-US" sz="800" kern="100">
                          <a:solidFill>
                            <a:srgbClr val="000000"/>
                          </a:solidFill>
                          <a:latin typeface="Times New Roman"/>
                          <a:ea typeface="华文细黑"/>
                          <a:cs typeface="Times New Roman"/>
                        </a:rPr>
                        <a:t>4</a:t>
                      </a:r>
                      <a:endParaRPr lang="zh-CN" sz="800" kern="100">
                        <a:latin typeface="Calibri"/>
                        <a:ea typeface="宋体"/>
                        <a:cs typeface="Times New Roman"/>
                      </a:endParaRPr>
                    </a:p>
                  </a:txBody>
                  <a:tcPr marL="16329" marR="163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l">
                        <a:spcAft>
                          <a:spcPts val="0"/>
                        </a:spcAft>
                      </a:pPr>
                      <a:r>
                        <a:rPr lang="zh-CN" sz="800" kern="100" dirty="0">
                          <a:solidFill>
                            <a:srgbClr val="000000"/>
                          </a:solidFill>
                          <a:latin typeface="Times New Roman"/>
                          <a:ea typeface="华文细黑"/>
                          <a:cs typeface="Times New Roman"/>
                        </a:rPr>
                        <a:t>中昂星汇</a:t>
                      </a:r>
                      <a:r>
                        <a:rPr lang="zh-CN" sz="800" kern="100" dirty="0">
                          <a:solidFill>
                            <a:srgbClr val="000000"/>
                          </a:solidFill>
                          <a:latin typeface="Calibri"/>
                          <a:ea typeface="Times New Roman"/>
                          <a:cs typeface="Times New Roman"/>
                        </a:rPr>
                        <a:t> </a:t>
                      </a:r>
                      <a:r>
                        <a:rPr lang="zh-CN" sz="800" kern="100" dirty="0">
                          <a:solidFill>
                            <a:srgbClr val="000000"/>
                          </a:solidFill>
                          <a:latin typeface="Times New Roman"/>
                          <a:ea typeface="华文细黑"/>
                          <a:cs typeface="Times New Roman"/>
                        </a:rPr>
                        <a:t>建面约</a:t>
                      </a:r>
                      <a:r>
                        <a:rPr lang="en-US" sz="800" kern="100" dirty="0">
                          <a:solidFill>
                            <a:srgbClr val="000000"/>
                          </a:solidFill>
                          <a:latin typeface="Times New Roman"/>
                          <a:ea typeface="华文细黑"/>
                          <a:cs typeface="Times New Roman"/>
                        </a:rPr>
                        <a:t>40-150</a:t>
                      </a:r>
                      <a:r>
                        <a:rPr lang="zh-CN" sz="800" kern="100" dirty="0">
                          <a:solidFill>
                            <a:srgbClr val="000000"/>
                          </a:solidFill>
                          <a:latin typeface="Times New Roman"/>
                          <a:ea typeface="华文细黑"/>
                          <a:cs typeface="Times New Roman"/>
                        </a:rPr>
                        <a:t>㎡临街金铺</a:t>
                      </a:r>
                      <a:r>
                        <a:rPr lang="zh-CN" sz="800" kern="100" dirty="0">
                          <a:solidFill>
                            <a:srgbClr val="000000"/>
                          </a:solidFill>
                          <a:latin typeface="Calibri"/>
                          <a:ea typeface="Times New Roman"/>
                          <a:cs typeface="Times New Roman"/>
                        </a:rPr>
                        <a:t> </a:t>
                      </a:r>
                      <a:r>
                        <a:rPr lang="zh-CN" sz="800" kern="100" dirty="0">
                          <a:solidFill>
                            <a:srgbClr val="000000"/>
                          </a:solidFill>
                          <a:latin typeface="Times New Roman"/>
                          <a:ea typeface="华文细黑"/>
                          <a:cs typeface="Times New Roman"/>
                        </a:rPr>
                        <a:t>即将耀世</a:t>
                      </a:r>
                      <a:r>
                        <a:rPr lang="zh-CN" sz="800" kern="100" dirty="0" smtClean="0">
                          <a:solidFill>
                            <a:srgbClr val="000000"/>
                          </a:solidFill>
                          <a:latin typeface="Times New Roman"/>
                          <a:ea typeface="华文细黑"/>
                          <a:cs typeface="Times New Roman"/>
                        </a:rPr>
                        <a:t>登场</a:t>
                      </a:r>
                      <a:r>
                        <a:rPr lang="en-US" altLang="zh-CN" sz="800" kern="100" dirty="0" smtClean="0">
                          <a:solidFill>
                            <a:srgbClr val="000000"/>
                          </a:solidFill>
                          <a:latin typeface="Times New Roman"/>
                          <a:ea typeface="华文细黑"/>
                          <a:cs typeface="Times New Roman"/>
                        </a:rPr>
                        <a:t>       </a:t>
                      </a:r>
                      <a:r>
                        <a:rPr lang="zh-CN" sz="800" kern="100" dirty="0" smtClean="0">
                          <a:solidFill>
                            <a:srgbClr val="000000"/>
                          </a:solidFill>
                          <a:latin typeface="Times New Roman"/>
                          <a:ea typeface="华文细黑"/>
                          <a:cs typeface="Times New Roman"/>
                        </a:rPr>
                        <a:t>中</a:t>
                      </a:r>
                      <a:r>
                        <a:rPr lang="zh-CN" sz="800" kern="100" dirty="0">
                          <a:solidFill>
                            <a:srgbClr val="000000"/>
                          </a:solidFill>
                          <a:latin typeface="Times New Roman"/>
                          <a:ea typeface="华文细黑"/>
                          <a:cs typeface="Times New Roman"/>
                        </a:rPr>
                        <a:t>昂星汇</a:t>
                      </a:r>
                      <a:r>
                        <a:rPr lang="zh-CN" sz="800" kern="100" dirty="0">
                          <a:solidFill>
                            <a:srgbClr val="000000"/>
                          </a:solidFill>
                          <a:latin typeface="Calibri"/>
                          <a:ea typeface="Times New Roman"/>
                          <a:cs typeface="Times New Roman"/>
                        </a:rPr>
                        <a:t> </a:t>
                      </a:r>
                      <a:r>
                        <a:rPr lang="zh-CN" sz="800" kern="100" dirty="0">
                          <a:solidFill>
                            <a:srgbClr val="000000"/>
                          </a:solidFill>
                          <a:latin typeface="Times New Roman"/>
                          <a:ea typeface="华文细黑"/>
                          <a:cs typeface="Times New Roman"/>
                        </a:rPr>
                        <a:t>建面约</a:t>
                      </a:r>
                      <a:r>
                        <a:rPr lang="en-US" sz="800" kern="100" dirty="0">
                          <a:solidFill>
                            <a:srgbClr val="000000"/>
                          </a:solidFill>
                          <a:latin typeface="Times New Roman"/>
                          <a:ea typeface="华文细黑"/>
                          <a:cs typeface="Times New Roman"/>
                        </a:rPr>
                        <a:t>64-74</a:t>
                      </a:r>
                      <a:r>
                        <a:rPr lang="zh-CN" sz="800" kern="100" dirty="0">
                          <a:solidFill>
                            <a:srgbClr val="000000"/>
                          </a:solidFill>
                          <a:latin typeface="Times New Roman"/>
                          <a:ea typeface="华文细黑"/>
                          <a:cs typeface="Times New Roman"/>
                        </a:rPr>
                        <a:t>㎡轻轨两房</a:t>
                      </a:r>
                      <a:r>
                        <a:rPr lang="zh-CN" sz="800" kern="100" dirty="0">
                          <a:solidFill>
                            <a:srgbClr val="000000"/>
                          </a:solidFill>
                          <a:latin typeface="Calibri"/>
                          <a:ea typeface="Times New Roman"/>
                          <a:cs typeface="Times New Roman"/>
                        </a:rPr>
                        <a:t> </a:t>
                      </a:r>
                      <a:r>
                        <a:rPr lang="zh-CN" sz="800" kern="100" dirty="0">
                          <a:solidFill>
                            <a:srgbClr val="000000"/>
                          </a:solidFill>
                          <a:latin typeface="Times New Roman"/>
                          <a:ea typeface="华文细黑"/>
                          <a:cs typeface="Times New Roman"/>
                        </a:rPr>
                        <a:t>团购惊喜仅</a:t>
                      </a:r>
                      <a:r>
                        <a:rPr lang="en-US" sz="800" kern="100" dirty="0">
                          <a:solidFill>
                            <a:srgbClr val="000000"/>
                          </a:solidFill>
                          <a:latin typeface="Times New Roman"/>
                          <a:ea typeface="华文细黑"/>
                          <a:cs typeface="Times New Roman"/>
                        </a:rPr>
                        <a:t>10</a:t>
                      </a:r>
                      <a:r>
                        <a:rPr lang="zh-CN" sz="800" kern="100" dirty="0" smtClean="0">
                          <a:solidFill>
                            <a:srgbClr val="000000"/>
                          </a:solidFill>
                          <a:latin typeface="Times New Roman"/>
                          <a:ea typeface="华文细黑"/>
                          <a:cs typeface="Times New Roman"/>
                        </a:rPr>
                        <a:t>席</a:t>
                      </a:r>
                      <a:r>
                        <a:rPr lang="en-US" altLang="zh-CN" sz="800" kern="100" dirty="0" smtClean="0">
                          <a:solidFill>
                            <a:srgbClr val="000000"/>
                          </a:solidFill>
                          <a:latin typeface="Times New Roman"/>
                          <a:ea typeface="华文细黑"/>
                          <a:cs typeface="Times New Roman"/>
                        </a:rPr>
                        <a:t>      </a:t>
                      </a:r>
                      <a:r>
                        <a:rPr lang="zh-CN" sz="800" kern="100" dirty="0" smtClean="0">
                          <a:solidFill>
                            <a:srgbClr val="000000"/>
                          </a:solidFill>
                          <a:latin typeface="Times New Roman"/>
                          <a:ea typeface="华文细黑"/>
                          <a:cs typeface="Times New Roman"/>
                        </a:rPr>
                        <a:t>中</a:t>
                      </a:r>
                      <a:r>
                        <a:rPr lang="zh-CN" sz="800" kern="100" dirty="0">
                          <a:solidFill>
                            <a:srgbClr val="000000"/>
                          </a:solidFill>
                          <a:latin typeface="Times New Roman"/>
                          <a:ea typeface="华文细黑"/>
                          <a:cs typeface="Times New Roman"/>
                        </a:rPr>
                        <a:t>昂星汇</a:t>
                      </a:r>
                      <a:r>
                        <a:rPr lang="zh-CN" sz="800" kern="100" dirty="0">
                          <a:solidFill>
                            <a:srgbClr val="000000"/>
                          </a:solidFill>
                          <a:latin typeface="Calibri"/>
                          <a:ea typeface="Times New Roman"/>
                          <a:cs typeface="Times New Roman"/>
                        </a:rPr>
                        <a:t> </a:t>
                      </a:r>
                      <a:r>
                        <a:rPr lang="zh-CN" sz="800" kern="100" dirty="0">
                          <a:solidFill>
                            <a:srgbClr val="000000"/>
                          </a:solidFill>
                          <a:latin typeface="Times New Roman"/>
                          <a:ea typeface="华文细黑"/>
                          <a:cs typeface="Times New Roman"/>
                        </a:rPr>
                        <a:t>首付分期</a:t>
                      </a:r>
                      <a:r>
                        <a:rPr lang="en-US" sz="800" kern="100" dirty="0">
                          <a:solidFill>
                            <a:srgbClr val="000000"/>
                          </a:solidFill>
                          <a:latin typeface="Times New Roman"/>
                          <a:ea typeface="华文细黑"/>
                          <a:cs typeface="Times New Roman"/>
                        </a:rPr>
                        <a:t>1</a:t>
                      </a:r>
                      <a:r>
                        <a:rPr lang="zh-CN" sz="800" kern="100" dirty="0">
                          <a:solidFill>
                            <a:srgbClr val="000000"/>
                          </a:solidFill>
                          <a:latin typeface="Times New Roman"/>
                          <a:ea typeface="华文细黑"/>
                          <a:cs typeface="Times New Roman"/>
                        </a:rPr>
                        <a:t>万</a:t>
                      </a:r>
                      <a:r>
                        <a:rPr lang="zh-CN" sz="800" kern="100" dirty="0">
                          <a:solidFill>
                            <a:srgbClr val="000000"/>
                          </a:solidFill>
                          <a:latin typeface="Calibri"/>
                          <a:ea typeface="Times New Roman"/>
                          <a:cs typeface="Times New Roman"/>
                        </a:rPr>
                        <a:t> </a:t>
                      </a:r>
                      <a:r>
                        <a:rPr lang="zh-CN" sz="800" kern="100" dirty="0">
                          <a:solidFill>
                            <a:srgbClr val="000000"/>
                          </a:solidFill>
                          <a:latin typeface="Times New Roman"/>
                          <a:ea typeface="华文细黑"/>
                          <a:cs typeface="Times New Roman"/>
                        </a:rPr>
                        <a:t>抢步行街小</a:t>
                      </a:r>
                      <a:r>
                        <a:rPr lang="zh-CN" sz="800" kern="100" dirty="0" smtClean="0">
                          <a:solidFill>
                            <a:srgbClr val="000000"/>
                          </a:solidFill>
                          <a:latin typeface="Times New Roman"/>
                          <a:ea typeface="华文细黑"/>
                          <a:cs typeface="Times New Roman"/>
                        </a:rPr>
                        <a:t>洋楼</a:t>
                      </a:r>
                      <a:r>
                        <a:rPr lang="en-US" altLang="zh-CN" sz="800" kern="100" dirty="0" smtClean="0">
                          <a:solidFill>
                            <a:srgbClr val="000000"/>
                          </a:solidFill>
                          <a:latin typeface="Times New Roman"/>
                          <a:ea typeface="华文细黑"/>
                          <a:cs typeface="Times New Roman"/>
                        </a:rPr>
                        <a:t>      </a:t>
                      </a:r>
                      <a:r>
                        <a:rPr lang="zh-CN" sz="800" kern="100" dirty="0" smtClean="0">
                          <a:solidFill>
                            <a:srgbClr val="000000"/>
                          </a:solidFill>
                          <a:latin typeface="Times New Roman"/>
                          <a:ea typeface="华文细黑"/>
                          <a:cs typeface="Times New Roman"/>
                        </a:rPr>
                        <a:t>中</a:t>
                      </a:r>
                      <a:r>
                        <a:rPr lang="zh-CN" sz="800" kern="100" dirty="0">
                          <a:solidFill>
                            <a:srgbClr val="000000"/>
                          </a:solidFill>
                          <a:latin typeface="Times New Roman"/>
                          <a:ea typeface="华文细黑"/>
                          <a:cs typeface="Times New Roman"/>
                        </a:rPr>
                        <a:t>昂星汇</a:t>
                      </a:r>
                      <a:r>
                        <a:rPr lang="zh-CN" sz="800" kern="100" dirty="0">
                          <a:solidFill>
                            <a:srgbClr val="000000"/>
                          </a:solidFill>
                          <a:latin typeface="Calibri"/>
                          <a:ea typeface="Times New Roman"/>
                          <a:cs typeface="Times New Roman"/>
                        </a:rPr>
                        <a:t> </a:t>
                      </a:r>
                      <a:r>
                        <a:rPr lang="zh-CN" sz="800" kern="100" dirty="0">
                          <a:solidFill>
                            <a:srgbClr val="000000"/>
                          </a:solidFill>
                          <a:latin typeface="Times New Roman"/>
                          <a:ea typeface="华文细黑"/>
                          <a:cs typeface="Times New Roman"/>
                        </a:rPr>
                        <a:t>中昂星汇街</a:t>
                      </a:r>
                      <a:r>
                        <a:rPr lang="en-US" sz="800" kern="100" dirty="0">
                          <a:solidFill>
                            <a:srgbClr val="000000"/>
                          </a:solidFill>
                          <a:latin typeface="Times New Roman"/>
                          <a:ea typeface="华文细黑"/>
                          <a:cs typeface="Times New Roman"/>
                        </a:rPr>
                        <a:t>MALL </a:t>
                      </a:r>
                      <a:r>
                        <a:rPr lang="zh-CN" sz="800" kern="100" dirty="0">
                          <a:solidFill>
                            <a:srgbClr val="000000"/>
                          </a:solidFill>
                          <a:latin typeface="Times New Roman"/>
                          <a:ea typeface="华文细黑"/>
                          <a:cs typeface="Times New Roman"/>
                        </a:rPr>
                        <a:t>蔡家中央</a:t>
                      </a:r>
                      <a:r>
                        <a:rPr lang="zh-CN" sz="800" kern="100" dirty="0">
                          <a:solidFill>
                            <a:srgbClr val="000000"/>
                          </a:solidFill>
                          <a:latin typeface="Calibri"/>
                          <a:ea typeface="Times New Roman"/>
                          <a:cs typeface="Times New Roman"/>
                        </a:rPr>
                        <a:t> </a:t>
                      </a:r>
                      <a:r>
                        <a:rPr lang="zh-CN" sz="800" kern="100" dirty="0">
                          <a:solidFill>
                            <a:srgbClr val="000000"/>
                          </a:solidFill>
                          <a:latin typeface="Times New Roman"/>
                          <a:ea typeface="华文细黑"/>
                          <a:cs typeface="Times New Roman"/>
                        </a:rPr>
                        <a:t>商圈步行街首站</a:t>
                      </a:r>
                      <a:r>
                        <a:rPr lang="zh-CN" sz="800" kern="100" dirty="0">
                          <a:solidFill>
                            <a:srgbClr val="000000"/>
                          </a:solidFill>
                          <a:latin typeface="Calibri"/>
                          <a:ea typeface="Times New Roman"/>
                          <a:cs typeface="Times New Roman"/>
                        </a:rPr>
                        <a:t> </a:t>
                      </a:r>
                      <a:r>
                        <a:rPr lang="zh-CN" sz="800" kern="100" dirty="0">
                          <a:solidFill>
                            <a:srgbClr val="000000"/>
                          </a:solidFill>
                          <a:latin typeface="Times New Roman"/>
                          <a:ea typeface="华文细黑"/>
                          <a:cs typeface="Times New Roman"/>
                        </a:rPr>
                        <a:t>建面约</a:t>
                      </a:r>
                      <a:r>
                        <a:rPr lang="en-US" sz="800" kern="100" dirty="0">
                          <a:solidFill>
                            <a:srgbClr val="000000"/>
                          </a:solidFill>
                          <a:latin typeface="Times New Roman"/>
                          <a:ea typeface="华文细黑"/>
                          <a:cs typeface="Times New Roman"/>
                        </a:rPr>
                        <a:t>40-150</a:t>
                      </a:r>
                      <a:r>
                        <a:rPr lang="zh-CN" sz="800" kern="100" dirty="0">
                          <a:solidFill>
                            <a:srgbClr val="000000"/>
                          </a:solidFill>
                          <a:latin typeface="Times New Roman"/>
                          <a:ea typeface="华文细黑"/>
                          <a:cs typeface="Times New Roman"/>
                        </a:rPr>
                        <a:t>㎡珍稀临街金铺即将耀世登场</a:t>
                      </a:r>
                      <a:r>
                        <a:rPr lang="zh-CN" sz="800" kern="100" dirty="0">
                          <a:solidFill>
                            <a:srgbClr val="000000"/>
                          </a:solidFill>
                          <a:latin typeface="Calibri"/>
                          <a:ea typeface="Times New Roman"/>
                          <a:cs typeface="Times New Roman"/>
                        </a:rPr>
                        <a:t> </a:t>
                      </a:r>
                      <a:r>
                        <a:rPr lang="zh-CN" sz="800" kern="100" dirty="0">
                          <a:solidFill>
                            <a:srgbClr val="000000"/>
                          </a:solidFill>
                          <a:latin typeface="Times New Roman"/>
                          <a:ea typeface="华文细黑"/>
                          <a:cs typeface="Times New Roman"/>
                        </a:rPr>
                        <a:t>建面约</a:t>
                      </a:r>
                      <a:r>
                        <a:rPr lang="en-US" sz="800" kern="100" dirty="0">
                          <a:solidFill>
                            <a:srgbClr val="000000"/>
                          </a:solidFill>
                          <a:latin typeface="Times New Roman"/>
                          <a:ea typeface="华文细黑"/>
                          <a:cs typeface="Times New Roman"/>
                        </a:rPr>
                        <a:t>64-74</a:t>
                      </a:r>
                      <a:r>
                        <a:rPr lang="zh-CN" sz="800" kern="100" dirty="0">
                          <a:solidFill>
                            <a:srgbClr val="000000"/>
                          </a:solidFill>
                          <a:latin typeface="Times New Roman"/>
                          <a:ea typeface="华文细黑"/>
                          <a:cs typeface="Times New Roman"/>
                        </a:rPr>
                        <a:t>㎡轻轨两房</a:t>
                      </a:r>
                      <a:r>
                        <a:rPr lang="zh-CN" sz="800" kern="100" dirty="0">
                          <a:solidFill>
                            <a:srgbClr val="000000"/>
                          </a:solidFill>
                          <a:latin typeface="Calibri"/>
                          <a:ea typeface="Times New Roman"/>
                          <a:cs typeface="Times New Roman"/>
                        </a:rPr>
                        <a:t> </a:t>
                      </a:r>
                      <a:r>
                        <a:rPr lang="zh-CN" sz="800" kern="100" dirty="0">
                          <a:solidFill>
                            <a:srgbClr val="000000"/>
                          </a:solidFill>
                          <a:latin typeface="Times New Roman"/>
                          <a:ea typeface="华文细黑"/>
                          <a:cs typeface="Times New Roman"/>
                        </a:rPr>
                        <a:t>首付分期</a:t>
                      </a:r>
                      <a:r>
                        <a:rPr lang="en-US" sz="800" kern="100" dirty="0">
                          <a:solidFill>
                            <a:srgbClr val="000000"/>
                          </a:solidFill>
                          <a:latin typeface="Times New Roman"/>
                          <a:ea typeface="华文细黑"/>
                          <a:cs typeface="Times New Roman"/>
                        </a:rPr>
                        <a:t>1</a:t>
                      </a:r>
                      <a:r>
                        <a:rPr lang="zh-CN" sz="800" kern="100" dirty="0">
                          <a:solidFill>
                            <a:srgbClr val="000000"/>
                          </a:solidFill>
                          <a:latin typeface="Times New Roman"/>
                          <a:ea typeface="华文细黑"/>
                          <a:cs typeface="Times New Roman"/>
                        </a:rPr>
                        <a:t>万</a:t>
                      </a:r>
                      <a:r>
                        <a:rPr lang="zh-CN" sz="800" kern="100" dirty="0">
                          <a:solidFill>
                            <a:srgbClr val="000000"/>
                          </a:solidFill>
                          <a:latin typeface="Calibri"/>
                          <a:ea typeface="Times New Roman"/>
                          <a:cs typeface="Times New Roman"/>
                        </a:rPr>
                        <a:t> </a:t>
                      </a:r>
                      <a:r>
                        <a:rPr lang="zh-CN" sz="800" kern="100" dirty="0">
                          <a:solidFill>
                            <a:srgbClr val="000000"/>
                          </a:solidFill>
                          <a:latin typeface="Times New Roman"/>
                          <a:ea typeface="华文细黑"/>
                          <a:cs typeface="Times New Roman"/>
                        </a:rPr>
                        <a:t>团购惊喜仅</a:t>
                      </a:r>
                      <a:r>
                        <a:rPr lang="en-US" sz="800" kern="100" dirty="0">
                          <a:solidFill>
                            <a:srgbClr val="000000"/>
                          </a:solidFill>
                          <a:latin typeface="Times New Roman"/>
                          <a:ea typeface="华文细黑"/>
                          <a:cs typeface="Times New Roman"/>
                        </a:rPr>
                        <a:t>10</a:t>
                      </a:r>
                      <a:r>
                        <a:rPr lang="zh-CN" sz="800" kern="100" dirty="0">
                          <a:solidFill>
                            <a:srgbClr val="000000"/>
                          </a:solidFill>
                          <a:latin typeface="Times New Roman"/>
                          <a:ea typeface="华文细黑"/>
                          <a:cs typeface="Times New Roman"/>
                        </a:rPr>
                        <a:t>席</a:t>
                      </a:r>
                      <a:endParaRPr lang="zh-CN" sz="800" kern="100" dirty="0">
                        <a:latin typeface="Calibri"/>
                        <a:ea typeface="宋体"/>
                        <a:cs typeface="Times New Roman"/>
                      </a:endParaRPr>
                    </a:p>
                  </a:txBody>
                  <a:tcPr marL="16329" marR="163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zh-CN" sz="800" kern="100">
                          <a:solidFill>
                            <a:srgbClr val="000000"/>
                          </a:solidFill>
                          <a:latin typeface="Times New Roman"/>
                          <a:ea typeface="华文细黑"/>
                          <a:cs typeface="Times New Roman"/>
                        </a:rPr>
                        <a:t>晨报</a:t>
                      </a:r>
                      <a:r>
                        <a:rPr lang="en-US" sz="800" kern="100">
                          <a:solidFill>
                            <a:srgbClr val="000000"/>
                          </a:solidFill>
                          <a:latin typeface="Times New Roman"/>
                          <a:ea typeface="华文细黑"/>
                          <a:cs typeface="Times New Roman"/>
                        </a:rPr>
                        <a:t>1</a:t>
                      </a:r>
                      <a:r>
                        <a:rPr lang="zh-CN" sz="800" kern="100">
                          <a:solidFill>
                            <a:srgbClr val="000000"/>
                          </a:solidFill>
                          <a:latin typeface="Times New Roman"/>
                          <a:ea typeface="华文细黑"/>
                          <a:cs typeface="Times New Roman"/>
                        </a:rPr>
                        <a:t>半版</a:t>
                      </a:r>
                      <a:r>
                        <a:rPr lang="en-US" sz="800" kern="100">
                          <a:solidFill>
                            <a:srgbClr val="000000"/>
                          </a:solidFill>
                          <a:latin typeface="Times New Roman"/>
                          <a:ea typeface="华文细黑"/>
                          <a:cs typeface="Times New Roman"/>
                        </a:rPr>
                        <a:t>3</a:t>
                      </a:r>
                      <a:r>
                        <a:rPr lang="zh-CN" sz="800" kern="100">
                          <a:solidFill>
                            <a:srgbClr val="000000"/>
                          </a:solidFill>
                          <a:latin typeface="Times New Roman"/>
                          <a:ea typeface="华文细黑"/>
                          <a:cs typeface="Times New Roman"/>
                        </a:rPr>
                        <a:t>二十分之三版</a:t>
                      </a:r>
                      <a:endParaRPr lang="zh-CN" sz="800" kern="100">
                        <a:latin typeface="Calibri"/>
                        <a:ea typeface="宋体"/>
                        <a:cs typeface="Times New Roman"/>
                      </a:endParaRPr>
                    </a:p>
                  </a:txBody>
                  <a:tcPr marL="16329" marR="163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74551">
                <a:tc>
                  <a:txBody>
                    <a:bodyPr/>
                    <a:lstStyle/>
                    <a:p>
                      <a:pPr algn="ctr">
                        <a:lnSpc>
                          <a:spcPct val="150000"/>
                        </a:lnSpc>
                        <a:spcAft>
                          <a:spcPts val="0"/>
                        </a:spcAft>
                      </a:pPr>
                      <a:r>
                        <a:rPr lang="en-US" sz="800" kern="100">
                          <a:solidFill>
                            <a:srgbClr val="000000"/>
                          </a:solidFill>
                          <a:latin typeface="Times New Roman"/>
                          <a:ea typeface="华文细黑"/>
                          <a:cs typeface="Times New Roman"/>
                        </a:rPr>
                        <a:t>11</a:t>
                      </a:r>
                      <a:endParaRPr lang="zh-CN" sz="800" kern="100">
                        <a:latin typeface="Calibri"/>
                        <a:ea typeface="宋体"/>
                        <a:cs typeface="Times New Roman"/>
                      </a:endParaRPr>
                    </a:p>
                  </a:txBody>
                  <a:tcPr marL="16329" marR="163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zh-CN" sz="800" kern="100">
                          <a:solidFill>
                            <a:srgbClr val="000000"/>
                          </a:solidFill>
                          <a:latin typeface="Times New Roman"/>
                          <a:ea typeface="华文细黑"/>
                          <a:cs typeface="Times New Roman"/>
                        </a:rPr>
                        <a:t>融汇半岛</a:t>
                      </a:r>
                      <a:endParaRPr lang="zh-CN" sz="800" kern="100">
                        <a:latin typeface="Calibri"/>
                        <a:ea typeface="宋体"/>
                        <a:cs typeface="Times New Roman"/>
                      </a:endParaRPr>
                    </a:p>
                  </a:txBody>
                  <a:tcPr marL="16329" marR="163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en-US" sz="800" kern="100">
                          <a:solidFill>
                            <a:srgbClr val="000000"/>
                          </a:solidFill>
                          <a:latin typeface="Times New Roman"/>
                          <a:ea typeface="华文细黑"/>
                          <a:cs typeface="Times New Roman"/>
                        </a:rPr>
                        <a:t>3</a:t>
                      </a:r>
                      <a:endParaRPr lang="zh-CN" sz="800" kern="100">
                        <a:latin typeface="Calibri"/>
                        <a:ea typeface="宋体"/>
                        <a:cs typeface="Times New Roman"/>
                      </a:endParaRPr>
                    </a:p>
                  </a:txBody>
                  <a:tcPr marL="16329" marR="163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l">
                        <a:spcAft>
                          <a:spcPts val="0"/>
                        </a:spcAft>
                      </a:pPr>
                      <a:r>
                        <a:rPr lang="zh-CN" sz="800" kern="100" dirty="0">
                          <a:solidFill>
                            <a:srgbClr val="000000"/>
                          </a:solidFill>
                          <a:latin typeface="Times New Roman"/>
                          <a:ea typeface="华文细黑"/>
                          <a:cs typeface="Times New Roman"/>
                        </a:rPr>
                        <a:t>融汇半岛</a:t>
                      </a:r>
                      <a:r>
                        <a:rPr lang="zh-CN" sz="800" kern="100" dirty="0">
                          <a:solidFill>
                            <a:srgbClr val="000000"/>
                          </a:solidFill>
                          <a:latin typeface="Calibri"/>
                          <a:ea typeface="Times New Roman"/>
                          <a:cs typeface="Times New Roman"/>
                        </a:rPr>
                        <a:t> </a:t>
                      </a:r>
                      <a:r>
                        <a:rPr lang="zh-CN" sz="800" kern="100" dirty="0">
                          <a:solidFill>
                            <a:srgbClr val="000000"/>
                          </a:solidFill>
                          <a:latin typeface="Times New Roman"/>
                          <a:ea typeface="华文细黑"/>
                          <a:cs typeface="Times New Roman"/>
                        </a:rPr>
                        <a:t>全系精品组团</a:t>
                      </a:r>
                      <a:r>
                        <a:rPr lang="zh-CN" sz="800" kern="100" dirty="0">
                          <a:solidFill>
                            <a:srgbClr val="000000"/>
                          </a:solidFill>
                          <a:latin typeface="Calibri"/>
                          <a:ea typeface="Times New Roman"/>
                          <a:cs typeface="Times New Roman"/>
                        </a:rPr>
                        <a:t> </a:t>
                      </a:r>
                      <a:r>
                        <a:rPr lang="zh-CN" sz="800" kern="100" dirty="0">
                          <a:solidFill>
                            <a:srgbClr val="000000"/>
                          </a:solidFill>
                          <a:latin typeface="Times New Roman"/>
                          <a:ea typeface="华文细黑"/>
                          <a:cs typeface="Times New Roman"/>
                        </a:rPr>
                        <a:t>十月盛惠</a:t>
                      </a:r>
                      <a:r>
                        <a:rPr lang="zh-CN" sz="800" kern="100" dirty="0">
                          <a:solidFill>
                            <a:srgbClr val="000000"/>
                          </a:solidFill>
                          <a:latin typeface="Calibri"/>
                          <a:ea typeface="Times New Roman"/>
                          <a:cs typeface="Times New Roman"/>
                        </a:rPr>
                        <a:t> </a:t>
                      </a:r>
                      <a:r>
                        <a:rPr lang="zh-CN" sz="800" kern="100" dirty="0">
                          <a:solidFill>
                            <a:srgbClr val="000000"/>
                          </a:solidFill>
                          <a:latin typeface="Times New Roman"/>
                          <a:ea typeface="华文细黑"/>
                          <a:cs typeface="Times New Roman"/>
                        </a:rPr>
                        <a:t>融汇江山</a:t>
                      </a:r>
                      <a:r>
                        <a:rPr lang="zh-CN" sz="800" kern="100" dirty="0">
                          <a:solidFill>
                            <a:srgbClr val="000000"/>
                          </a:solidFill>
                          <a:latin typeface="Calibri"/>
                          <a:ea typeface="Times New Roman"/>
                          <a:cs typeface="Times New Roman"/>
                        </a:rPr>
                        <a:t> </a:t>
                      </a:r>
                      <a:r>
                        <a:rPr lang="zh-CN" sz="800" kern="100" dirty="0">
                          <a:solidFill>
                            <a:srgbClr val="000000"/>
                          </a:solidFill>
                          <a:latin typeface="Times New Roman"/>
                          <a:ea typeface="华文细黑"/>
                          <a:cs typeface="Times New Roman"/>
                        </a:rPr>
                        <a:t>套内</a:t>
                      </a:r>
                      <a:r>
                        <a:rPr lang="en-US" sz="800" kern="100" dirty="0">
                          <a:solidFill>
                            <a:srgbClr val="000000"/>
                          </a:solidFill>
                          <a:latin typeface="Times New Roman"/>
                          <a:ea typeface="华文细黑"/>
                          <a:cs typeface="Times New Roman"/>
                        </a:rPr>
                        <a:t>70-82</a:t>
                      </a:r>
                      <a:r>
                        <a:rPr lang="zh-CN" sz="800" kern="100" dirty="0">
                          <a:solidFill>
                            <a:srgbClr val="000000"/>
                          </a:solidFill>
                          <a:latin typeface="Times New Roman"/>
                          <a:ea typeface="华文细黑"/>
                          <a:cs typeface="Times New Roman"/>
                        </a:rPr>
                        <a:t>㎡江景精装房</a:t>
                      </a:r>
                      <a:r>
                        <a:rPr lang="zh-CN" sz="800" kern="100" dirty="0">
                          <a:solidFill>
                            <a:srgbClr val="000000"/>
                          </a:solidFill>
                          <a:latin typeface="Calibri"/>
                          <a:ea typeface="Times New Roman"/>
                          <a:cs typeface="Times New Roman"/>
                        </a:rPr>
                        <a:t> </a:t>
                      </a:r>
                      <a:r>
                        <a:rPr lang="zh-CN" sz="800" kern="100" dirty="0">
                          <a:solidFill>
                            <a:srgbClr val="000000"/>
                          </a:solidFill>
                          <a:latin typeface="Times New Roman"/>
                          <a:ea typeface="华文细黑"/>
                          <a:cs typeface="Times New Roman"/>
                        </a:rPr>
                        <a:t>清盘特惠</a:t>
                      </a:r>
                      <a:r>
                        <a:rPr lang="zh-CN" sz="800" kern="100" dirty="0">
                          <a:solidFill>
                            <a:srgbClr val="000000"/>
                          </a:solidFill>
                          <a:latin typeface="Calibri"/>
                          <a:ea typeface="Times New Roman"/>
                          <a:cs typeface="Times New Roman"/>
                        </a:rPr>
                        <a:t> </a:t>
                      </a:r>
                      <a:r>
                        <a:rPr lang="zh-CN" sz="800" kern="100" dirty="0">
                          <a:solidFill>
                            <a:srgbClr val="000000"/>
                          </a:solidFill>
                          <a:latin typeface="Times New Roman"/>
                          <a:ea typeface="华文细黑"/>
                          <a:cs typeface="Times New Roman"/>
                        </a:rPr>
                        <a:t>首付一口价</a:t>
                      </a:r>
                      <a:r>
                        <a:rPr lang="en-US" sz="800" kern="100" dirty="0">
                          <a:solidFill>
                            <a:srgbClr val="000000"/>
                          </a:solidFill>
                          <a:latin typeface="Times New Roman"/>
                          <a:ea typeface="华文细黑"/>
                          <a:cs typeface="Times New Roman"/>
                        </a:rPr>
                        <a:t>3.8</a:t>
                      </a:r>
                      <a:r>
                        <a:rPr lang="zh-CN" sz="800" kern="100" dirty="0">
                          <a:solidFill>
                            <a:srgbClr val="000000"/>
                          </a:solidFill>
                          <a:latin typeface="Times New Roman"/>
                          <a:ea typeface="华文细黑"/>
                          <a:cs typeface="Times New Roman"/>
                        </a:rPr>
                        <a:t>万</a:t>
                      </a:r>
                      <a:r>
                        <a:rPr lang="zh-CN" sz="800" kern="100" dirty="0">
                          <a:solidFill>
                            <a:srgbClr val="000000"/>
                          </a:solidFill>
                          <a:latin typeface="Calibri"/>
                          <a:ea typeface="Times New Roman"/>
                          <a:cs typeface="Times New Roman"/>
                        </a:rPr>
                        <a:t> </a:t>
                      </a:r>
                      <a:r>
                        <a:rPr lang="zh-CN" sz="800" kern="100" dirty="0">
                          <a:solidFill>
                            <a:srgbClr val="000000"/>
                          </a:solidFill>
                          <a:latin typeface="Times New Roman"/>
                          <a:ea typeface="华文细黑"/>
                          <a:cs typeface="Times New Roman"/>
                        </a:rPr>
                        <a:t>融汇半岛格林美地</a:t>
                      </a:r>
                      <a:r>
                        <a:rPr lang="zh-CN" sz="800" kern="100" dirty="0">
                          <a:solidFill>
                            <a:srgbClr val="000000"/>
                          </a:solidFill>
                          <a:latin typeface="Calibri"/>
                          <a:ea typeface="Times New Roman"/>
                          <a:cs typeface="Times New Roman"/>
                        </a:rPr>
                        <a:t> </a:t>
                      </a:r>
                      <a:r>
                        <a:rPr lang="zh-CN" sz="800" kern="100" dirty="0">
                          <a:solidFill>
                            <a:srgbClr val="000000"/>
                          </a:solidFill>
                          <a:latin typeface="Times New Roman"/>
                          <a:ea typeface="华文细黑"/>
                          <a:cs typeface="Times New Roman"/>
                        </a:rPr>
                        <a:t>套内</a:t>
                      </a:r>
                      <a:r>
                        <a:rPr lang="en-US" sz="800" kern="100" dirty="0">
                          <a:solidFill>
                            <a:srgbClr val="000000"/>
                          </a:solidFill>
                          <a:latin typeface="Times New Roman"/>
                          <a:ea typeface="华文细黑"/>
                          <a:cs typeface="Times New Roman"/>
                        </a:rPr>
                        <a:t>38-73</a:t>
                      </a:r>
                      <a:r>
                        <a:rPr lang="zh-CN" sz="800" kern="100" dirty="0">
                          <a:solidFill>
                            <a:srgbClr val="000000"/>
                          </a:solidFill>
                          <a:latin typeface="Times New Roman"/>
                          <a:ea typeface="华文细黑"/>
                          <a:cs typeface="Times New Roman"/>
                        </a:rPr>
                        <a:t>㎡成熟社区</a:t>
                      </a:r>
                      <a:r>
                        <a:rPr lang="en-US" sz="800" kern="100" dirty="0">
                          <a:solidFill>
                            <a:srgbClr val="000000"/>
                          </a:solidFill>
                          <a:latin typeface="Times New Roman"/>
                          <a:ea typeface="华文细黑"/>
                          <a:cs typeface="Times New Roman"/>
                        </a:rPr>
                        <a:t> MINI</a:t>
                      </a:r>
                      <a:r>
                        <a:rPr lang="zh-CN" sz="800" kern="100" dirty="0">
                          <a:solidFill>
                            <a:srgbClr val="000000"/>
                          </a:solidFill>
                          <a:latin typeface="Times New Roman"/>
                          <a:ea typeface="华文细黑"/>
                          <a:cs typeface="Times New Roman"/>
                        </a:rPr>
                        <a:t>洋楼</a:t>
                      </a:r>
                      <a:r>
                        <a:rPr lang="zh-CN" sz="800" kern="100" dirty="0">
                          <a:solidFill>
                            <a:srgbClr val="000000"/>
                          </a:solidFill>
                          <a:latin typeface="Calibri"/>
                          <a:ea typeface="Times New Roman"/>
                          <a:cs typeface="Times New Roman"/>
                        </a:rPr>
                        <a:t> </a:t>
                      </a:r>
                      <a:r>
                        <a:rPr lang="zh-CN" sz="800" kern="100" dirty="0">
                          <a:solidFill>
                            <a:srgbClr val="000000"/>
                          </a:solidFill>
                          <a:latin typeface="Times New Roman"/>
                          <a:ea typeface="华文细黑"/>
                          <a:cs typeface="Times New Roman"/>
                        </a:rPr>
                        <a:t>首付</a:t>
                      </a:r>
                      <a:r>
                        <a:rPr lang="en-US" sz="800" kern="100" dirty="0">
                          <a:solidFill>
                            <a:srgbClr val="000000"/>
                          </a:solidFill>
                          <a:latin typeface="Times New Roman"/>
                          <a:ea typeface="华文细黑"/>
                          <a:cs typeface="Times New Roman"/>
                        </a:rPr>
                        <a:t>3.5</a:t>
                      </a:r>
                      <a:r>
                        <a:rPr lang="zh-CN" sz="800" kern="100" dirty="0">
                          <a:solidFill>
                            <a:srgbClr val="000000"/>
                          </a:solidFill>
                          <a:latin typeface="Times New Roman"/>
                          <a:ea typeface="华文细黑"/>
                          <a:cs typeface="Times New Roman"/>
                        </a:rPr>
                        <a:t>万</a:t>
                      </a:r>
                      <a:r>
                        <a:rPr lang="zh-CN" sz="800" kern="100" dirty="0">
                          <a:solidFill>
                            <a:srgbClr val="000000"/>
                          </a:solidFill>
                          <a:latin typeface="Calibri"/>
                          <a:ea typeface="Times New Roman"/>
                          <a:cs typeface="Times New Roman"/>
                        </a:rPr>
                        <a:t> </a:t>
                      </a:r>
                      <a:r>
                        <a:rPr lang="zh-CN" sz="800" kern="100" dirty="0">
                          <a:solidFill>
                            <a:srgbClr val="000000"/>
                          </a:solidFill>
                          <a:latin typeface="Times New Roman"/>
                          <a:ea typeface="华文细黑"/>
                          <a:cs typeface="Times New Roman"/>
                        </a:rPr>
                        <a:t>日供</a:t>
                      </a:r>
                      <a:r>
                        <a:rPr lang="en-US" sz="800" kern="100" dirty="0">
                          <a:solidFill>
                            <a:srgbClr val="000000"/>
                          </a:solidFill>
                          <a:latin typeface="Times New Roman"/>
                          <a:ea typeface="华文细黑"/>
                          <a:cs typeface="Times New Roman"/>
                        </a:rPr>
                        <a:t>35</a:t>
                      </a:r>
                      <a:r>
                        <a:rPr lang="zh-CN" sz="800" kern="100" dirty="0">
                          <a:solidFill>
                            <a:srgbClr val="000000"/>
                          </a:solidFill>
                          <a:latin typeface="Times New Roman"/>
                          <a:ea typeface="华文细黑"/>
                          <a:cs typeface="Times New Roman"/>
                        </a:rPr>
                        <a:t>元</a:t>
                      </a:r>
                      <a:r>
                        <a:rPr lang="zh-CN" sz="800" kern="100" dirty="0">
                          <a:solidFill>
                            <a:srgbClr val="000000"/>
                          </a:solidFill>
                          <a:latin typeface="Calibri"/>
                          <a:ea typeface="Times New Roman"/>
                          <a:cs typeface="Times New Roman"/>
                        </a:rPr>
                        <a:t> </a:t>
                      </a:r>
                      <a:r>
                        <a:rPr lang="zh-CN" sz="800" kern="100" dirty="0">
                          <a:solidFill>
                            <a:srgbClr val="000000"/>
                          </a:solidFill>
                          <a:latin typeface="Times New Roman"/>
                          <a:ea typeface="华文细黑"/>
                          <a:cs typeface="Times New Roman"/>
                        </a:rPr>
                        <a:t>融汇半岛玫瑰公馆</a:t>
                      </a:r>
                      <a:r>
                        <a:rPr lang="zh-CN" sz="800" kern="100" dirty="0">
                          <a:solidFill>
                            <a:srgbClr val="000000"/>
                          </a:solidFill>
                          <a:latin typeface="Calibri"/>
                          <a:ea typeface="Times New Roman"/>
                          <a:cs typeface="Times New Roman"/>
                        </a:rPr>
                        <a:t> </a:t>
                      </a:r>
                      <a:r>
                        <a:rPr lang="zh-CN" sz="800" kern="100" dirty="0">
                          <a:solidFill>
                            <a:srgbClr val="000000"/>
                          </a:solidFill>
                          <a:latin typeface="Times New Roman"/>
                          <a:ea typeface="华文细黑"/>
                          <a:cs typeface="Times New Roman"/>
                        </a:rPr>
                        <a:t>套内</a:t>
                      </a:r>
                      <a:r>
                        <a:rPr lang="en-US" sz="800" kern="100" dirty="0">
                          <a:solidFill>
                            <a:srgbClr val="000000"/>
                          </a:solidFill>
                          <a:latin typeface="Times New Roman"/>
                          <a:ea typeface="华文细黑"/>
                          <a:cs typeface="Times New Roman"/>
                        </a:rPr>
                        <a:t>70-110</a:t>
                      </a:r>
                      <a:r>
                        <a:rPr lang="zh-CN" sz="800" kern="100" dirty="0">
                          <a:solidFill>
                            <a:srgbClr val="000000"/>
                          </a:solidFill>
                          <a:latin typeface="Times New Roman"/>
                          <a:ea typeface="华文细黑"/>
                          <a:cs typeface="Times New Roman"/>
                        </a:rPr>
                        <a:t>㎡院馆宽景高层</a:t>
                      </a:r>
                      <a:r>
                        <a:rPr lang="zh-CN" sz="800" kern="100" dirty="0">
                          <a:solidFill>
                            <a:srgbClr val="000000"/>
                          </a:solidFill>
                          <a:latin typeface="Calibri"/>
                          <a:ea typeface="Times New Roman"/>
                          <a:cs typeface="Times New Roman"/>
                        </a:rPr>
                        <a:t> </a:t>
                      </a:r>
                      <a:r>
                        <a:rPr lang="zh-CN" sz="800" kern="100" dirty="0">
                          <a:solidFill>
                            <a:srgbClr val="000000"/>
                          </a:solidFill>
                          <a:latin typeface="Times New Roman"/>
                          <a:ea typeface="华文细黑"/>
                          <a:cs typeface="Times New Roman"/>
                        </a:rPr>
                        <a:t>套内</a:t>
                      </a:r>
                      <a:r>
                        <a:rPr lang="en-US" sz="800" kern="100" dirty="0">
                          <a:solidFill>
                            <a:srgbClr val="000000"/>
                          </a:solidFill>
                          <a:latin typeface="Times New Roman"/>
                          <a:ea typeface="华文细黑"/>
                          <a:cs typeface="Times New Roman"/>
                        </a:rPr>
                        <a:t>5950</a:t>
                      </a:r>
                      <a:r>
                        <a:rPr lang="zh-CN" sz="800" kern="100" dirty="0">
                          <a:solidFill>
                            <a:srgbClr val="000000"/>
                          </a:solidFill>
                          <a:latin typeface="Times New Roman"/>
                          <a:ea typeface="华文细黑"/>
                          <a:cs typeface="Times New Roman"/>
                        </a:rPr>
                        <a:t>元</a:t>
                      </a:r>
                      <a:r>
                        <a:rPr lang="en-US" sz="800" kern="100" dirty="0">
                          <a:solidFill>
                            <a:srgbClr val="000000"/>
                          </a:solidFill>
                          <a:latin typeface="Times New Roman"/>
                          <a:ea typeface="华文细黑"/>
                          <a:cs typeface="Times New Roman"/>
                        </a:rPr>
                        <a:t>/</a:t>
                      </a:r>
                      <a:r>
                        <a:rPr lang="zh-CN" sz="800" kern="100" dirty="0">
                          <a:solidFill>
                            <a:srgbClr val="000000"/>
                          </a:solidFill>
                          <a:latin typeface="Times New Roman"/>
                          <a:ea typeface="华文细黑"/>
                          <a:cs typeface="Times New Roman"/>
                        </a:rPr>
                        <a:t>㎡起</a:t>
                      </a:r>
                      <a:r>
                        <a:rPr lang="zh-CN" sz="800" kern="100" dirty="0">
                          <a:solidFill>
                            <a:srgbClr val="000000"/>
                          </a:solidFill>
                          <a:latin typeface="Calibri"/>
                          <a:ea typeface="Times New Roman"/>
                          <a:cs typeface="Times New Roman"/>
                        </a:rPr>
                        <a:t> </a:t>
                      </a:r>
                      <a:r>
                        <a:rPr lang="zh-CN" sz="800" kern="100" dirty="0">
                          <a:solidFill>
                            <a:srgbClr val="000000"/>
                          </a:solidFill>
                          <a:latin typeface="Times New Roman"/>
                          <a:ea typeface="华文细黑"/>
                          <a:cs typeface="Times New Roman"/>
                        </a:rPr>
                        <a:t>套内</a:t>
                      </a:r>
                      <a:r>
                        <a:rPr lang="en-US" sz="800" kern="100" dirty="0">
                          <a:solidFill>
                            <a:srgbClr val="000000"/>
                          </a:solidFill>
                          <a:latin typeface="Times New Roman"/>
                          <a:ea typeface="华文细黑"/>
                          <a:cs typeface="Times New Roman"/>
                        </a:rPr>
                        <a:t>81-100</a:t>
                      </a:r>
                      <a:r>
                        <a:rPr lang="zh-CN" sz="800" kern="100" dirty="0">
                          <a:solidFill>
                            <a:srgbClr val="000000"/>
                          </a:solidFill>
                          <a:latin typeface="Times New Roman"/>
                          <a:ea typeface="华文细黑"/>
                          <a:cs typeface="Times New Roman"/>
                        </a:rPr>
                        <a:t>㎡精装院馆高层</a:t>
                      </a:r>
                      <a:r>
                        <a:rPr lang="zh-CN" sz="800" kern="100" dirty="0">
                          <a:solidFill>
                            <a:srgbClr val="000000"/>
                          </a:solidFill>
                          <a:latin typeface="Calibri"/>
                          <a:ea typeface="Times New Roman"/>
                          <a:cs typeface="Times New Roman"/>
                        </a:rPr>
                        <a:t> </a:t>
                      </a:r>
                      <a:r>
                        <a:rPr lang="zh-CN" sz="800" kern="100" dirty="0">
                          <a:solidFill>
                            <a:srgbClr val="000000"/>
                          </a:solidFill>
                          <a:latin typeface="Times New Roman"/>
                          <a:ea typeface="华文细黑"/>
                          <a:cs typeface="Times New Roman"/>
                        </a:rPr>
                        <a:t>精装款</a:t>
                      </a:r>
                      <a:r>
                        <a:rPr lang="en-US" sz="800" kern="100" dirty="0">
                          <a:solidFill>
                            <a:srgbClr val="000000"/>
                          </a:solidFill>
                          <a:latin typeface="Times New Roman"/>
                          <a:ea typeface="华文细黑"/>
                          <a:cs typeface="Times New Roman"/>
                        </a:rPr>
                        <a:t>6</a:t>
                      </a:r>
                      <a:r>
                        <a:rPr lang="zh-CN" sz="800" kern="100" dirty="0">
                          <a:solidFill>
                            <a:srgbClr val="000000"/>
                          </a:solidFill>
                          <a:latin typeface="Times New Roman"/>
                          <a:ea typeface="华文细黑"/>
                          <a:cs typeface="Times New Roman"/>
                        </a:rPr>
                        <a:t>折</a:t>
                      </a:r>
                      <a:r>
                        <a:rPr lang="zh-CN" sz="800" kern="100" dirty="0" smtClean="0">
                          <a:solidFill>
                            <a:srgbClr val="000000"/>
                          </a:solidFill>
                          <a:latin typeface="Times New Roman"/>
                          <a:ea typeface="华文细黑"/>
                          <a:cs typeface="Times New Roman"/>
                        </a:rPr>
                        <a:t>优惠</a:t>
                      </a:r>
                      <a:r>
                        <a:rPr lang="en-US" altLang="zh-CN" sz="800" kern="100" dirty="0" smtClean="0">
                          <a:solidFill>
                            <a:srgbClr val="000000"/>
                          </a:solidFill>
                          <a:latin typeface="Times New Roman"/>
                          <a:ea typeface="华文细黑"/>
                          <a:cs typeface="Times New Roman"/>
                        </a:rPr>
                        <a:t>       </a:t>
                      </a:r>
                      <a:r>
                        <a:rPr lang="zh-CN" sz="800" kern="100" dirty="0" smtClean="0">
                          <a:solidFill>
                            <a:srgbClr val="000000"/>
                          </a:solidFill>
                          <a:latin typeface="Times New Roman"/>
                          <a:ea typeface="华文细黑"/>
                          <a:cs typeface="Times New Roman"/>
                        </a:rPr>
                        <a:t>融汇</a:t>
                      </a:r>
                      <a:r>
                        <a:rPr lang="zh-CN" sz="800" kern="100" dirty="0">
                          <a:solidFill>
                            <a:srgbClr val="000000"/>
                          </a:solidFill>
                          <a:latin typeface="Times New Roman"/>
                          <a:ea typeface="华文细黑"/>
                          <a:cs typeface="Times New Roman"/>
                        </a:rPr>
                        <a:t>半岛</a:t>
                      </a:r>
                      <a:r>
                        <a:rPr lang="zh-CN" sz="800" kern="100" dirty="0">
                          <a:solidFill>
                            <a:srgbClr val="000000"/>
                          </a:solidFill>
                          <a:latin typeface="Calibri"/>
                          <a:ea typeface="Times New Roman"/>
                          <a:cs typeface="Times New Roman"/>
                        </a:rPr>
                        <a:t> </a:t>
                      </a:r>
                      <a:r>
                        <a:rPr lang="zh-CN" sz="800" kern="100" dirty="0">
                          <a:solidFill>
                            <a:srgbClr val="000000"/>
                          </a:solidFill>
                          <a:latin typeface="Times New Roman"/>
                          <a:ea typeface="华文细黑"/>
                          <a:cs typeface="Times New Roman"/>
                        </a:rPr>
                        <a:t>香山美墅</a:t>
                      </a:r>
                      <a:r>
                        <a:rPr lang="zh-CN" sz="800" kern="100" dirty="0">
                          <a:solidFill>
                            <a:srgbClr val="000000"/>
                          </a:solidFill>
                          <a:latin typeface="Calibri"/>
                          <a:ea typeface="Times New Roman"/>
                          <a:cs typeface="Times New Roman"/>
                        </a:rPr>
                        <a:t> </a:t>
                      </a:r>
                      <a:r>
                        <a:rPr lang="zh-CN" sz="800" kern="100" dirty="0">
                          <a:solidFill>
                            <a:srgbClr val="000000"/>
                          </a:solidFill>
                          <a:latin typeface="Times New Roman"/>
                          <a:ea typeface="华文细黑"/>
                          <a:cs typeface="Times New Roman"/>
                        </a:rPr>
                        <a:t>三大标准的舒居好洋房</a:t>
                      </a:r>
                      <a:r>
                        <a:rPr lang="zh-CN" sz="800" kern="100" dirty="0">
                          <a:solidFill>
                            <a:srgbClr val="000000"/>
                          </a:solidFill>
                          <a:latin typeface="Calibri"/>
                          <a:ea typeface="Times New Roman"/>
                          <a:cs typeface="Times New Roman"/>
                        </a:rPr>
                        <a:t> </a:t>
                      </a:r>
                      <a:r>
                        <a:rPr lang="zh-CN" sz="800" kern="100" dirty="0">
                          <a:solidFill>
                            <a:srgbClr val="000000"/>
                          </a:solidFill>
                          <a:latin typeface="Times New Roman"/>
                          <a:ea typeface="华文细黑"/>
                          <a:cs typeface="Times New Roman"/>
                        </a:rPr>
                        <a:t>融汇半岛香山美墅</a:t>
                      </a:r>
                      <a:r>
                        <a:rPr lang="zh-CN" sz="800" kern="100" dirty="0">
                          <a:solidFill>
                            <a:srgbClr val="000000"/>
                          </a:solidFill>
                          <a:latin typeface="Calibri"/>
                          <a:ea typeface="Times New Roman"/>
                          <a:cs typeface="Times New Roman"/>
                        </a:rPr>
                        <a:t> </a:t>
                      </a:r>
                      <a:r>
                        <a:rPr lang="zh-CN" sz="800" kern="100" dirty="0">
                          <a:solidFill>
                            <a:srgbClr val="000000"/>
                          </a:solidFill>
                          <a:latin typeface="Times New Roman"/>
                          <a:ea typeface="华文细黑"/>
                          <a:cs typeface="Times New Roman"/>
                        </a:rPr>
                        <a:t>成熟社区</a:t>
                      </a:r>
                      <a:r>
                        <a:rPr lang="zh-CN" sz="800" kern="100" dirty="0">
                          <a:solidFill>
                            <a:srgbClr val="000000"/>
                          </a:solidFill>
                          <a:latin typeface="Calibri"/>
                          <a:ea typeface="Times New Roman"/>
                          <a:cs typeface="Times New Roman"/>
                        </a:rPr>
                        <a:t> </a:t>
                      </a:r>
                      <a:r>
                        <a:rPr lang="zh-CN" sz="800" kern="100" dirty="0">
                          <a:solidFill>
                            <a:srgbClr val="000000"/>
                          </a:solidFill>
                          <a:latin typeface="Times New Roman"/>
                          <a:ea typeface="华文细黑"/>
                          <a:cs typeface="Times New Roman"/>
                        </a:rPr>
                        <a:t>舒居洋房</a:t>
                      </a:r>
                      <a:r>
                        <a:rPr lang="zh-CN" sz="800" kern="100" dirty="0">
                          <a:solidFill>
                            <a:srgbClr val="000000"/>
                          </a:solidFill>
                          <a:latin typeface="Calibri"/>
                          <a:ea typeface="Times New Roman"/>
                          <a:cs typeface="Times New Roman"/>
                        </a:rPr>
                        <a:t> </a:t>
                      </a:r>
                      <a:r>
                        <a:rPr lang="zh-CN" sz="800" kern="100" dirty="0">
                          <a:solidFill>
                            <a:srgbClr val="000000"/>
                          </a:solidFill>
                          <a:latin typeface="Times New Roman"/>
                          <a:ea typeface="华文细黑"/>
                          <a:cs typeface="Times New Roman"/>
                        </a:rPr>
                        <a:t>套内</a:t>
                      </a:r>
                      <a:r>
                        <a:rPr lang="en-US" sz="800" kern="100" dirty="0">
                          <a:solidFill>
                            <a:srgbClr val="000000"/>
                          </a:solidFill>
                          <a:latin typeface="Times New Roman"/>
                          <a:ea typeface="华文细黑"/>
                          <a:cs typeface="Times New Roman"/>
                        </a:rPr>
                        <a:t>100-120</a:t>
                      </a:r>
                      <a:r>
                        <a:rPr lang="zh-CN" sz="800" kern="100" dirty="0">
                          <a:solidFill>
                            <a:srgbClr val="000000"/>
                          </a:solidFill>
                          <a:latin typeface="Times New Roman"/>
                          <a:ea typeface="华文细黑"/>
                          <a:cs typeface="Times New Roman"/>
                        </a:rPr>
                        <a:t>㎡山景溪谷</a:t>
                      </a:r>
                      <a:r>
                        <a:rPr lang="zh-CN" sz="800" kern="100" dirty="0">
                          <a:solidFill>
                            <a:srgbClr val="000000"/>
                          </a:solidFill>
                          <a:latin typeface="Calibri"/>
                          <a:ea typeface="Times New Roman"/>
                          <a:cs typeface="Times New Roman"/>
                        </a:rPr>
                        <a:t> </a:t>
                      </a:r>
                      <a:r>
                        <a:rPr lang="zh-CN" sz="800" kern="100" dirty="0">
                          <a:solidFill>
                            <a:srgbClr val="000000"/>
                          </a:solidFill>
                          <a:latin typeface="Times New Roman"/>
                          <a:ea typeface="华文细黑"/>
                          <a:cs typeface="Times New Roman"/>
                        </a:rPr>
                        <a:t>纯正洋房</a:t>
                      </a:r>
                      <a:r>
                        <a:rPr lang="zh-CN" sz="800" kern="100" dirty="0">
                          <a:solidFill>
                            <a:srgbClr val="000000"/>
                          </a:solidFill>
                          <a:latin typeface="Calibri"/>
                          <a:ea typeface="Times New Roman"/>
                          <a:cs typeface="Times New Roman"/>
                        </a:rPr>
                        <a:t> </a:t>
                      </a:r>
                      <a:r>
                        <a:rPr lang="zh-CN" sz="800" kern="100" dirty="0">
                          <a:solidFill>
                            <a:srgbClr val="000000"/>
                          </a:solidFill>
                          <a:latin typeface="Times New Roman"/>
                          <a:ea typeface="华文细黑"/>
                          <a:cs typeface="Times New Roman"/>
                        </a:rPr>
                        <a:t>套内</a:t>
                      </a:r>
                      <a:r>
                        <a:rPr lang="en-US" sz="800" kern="100" dirty="0">
                          <a:solidFill>
                            <a:srgbClr val="000000"/>
                          </a:solidFill>
                          <a:latin typeface="Times New Roman"/>
                          <a:ea typeface="华文细黑"/>
                          <a:cs typeface="Times New Roman"/>
                        </a:rPr>
                        <a:t>7800</a:t>
                      </a:r>
                      <a:r>
                        <a:rPr lang="zh-CN" sz="800" kern="100" dirty="0">
                          <a:solidFill>
                            <a:srgbClr val="000000"/>
                          </a:solidFill>
                          <a:latin typeface="Times New Roman"/>
                          <a:ea typeface="华文细黑"/>
                          <a:cs typeface="Times New Roman"/>
                        </a:rPr>
                        <a:t>元</a:t>
                      </a:r>
                      <a:r>
                        <a:rPr lang="en-US" sz="800" kern="100" dirty="0">
                          <a:solidFill>
                            <a:srgbClr val="000000"/>
                          </a:solidFill>
                          <a:latin typeface="Times New Roman"/>
                          <a:ea typeface="华文细黑"/>
                          <a:cs typeface="Times New Roman"/>
                        </a:rPr>
                        <a:t>/</a:t>
                      </a:r>
                      <a:r>
                        <a:rPr lang="zh-CN" sz="800" kern="100" dirty="0">
                          <a:solidFill>
                            <a:srgbClr val="000000"/>
                          </a:solidFill>
                          <a:latin typeface="Times New Roman"/>
                          <a:ea typeface="华文细黑"/>
                          <a:cs typeface="Times New Roman"/>
                        </a:rPr>
                        <a:t>㎡</a:t>
                      </a:r>
                      <a:r>
                        <a:rPr lang="zh-CN" sz="800" kern="100" dirty="0" smtClean="0">
                          <a:solidFill>
                            <a:srgbClr val="000000"/>
                          </a:solidFill>
                          <a:latin typeface="Times New Roman"/>
                          <a:ea typeface="华文细黑"/>
                          <a:cs typeface="Times New Roman"/>
                        </a:rPr>
                        <a:t>起</a:t>
                      </a:r>
                      <a:r>
                        <a:rPr lang="en-US" altLang="zh-CN" sz="800" kern="100" dirty="0" smtClean="0">
                          <a:solidFill>
                            <a:srgbClr val="000000"/>
                          </a:solidFill>
                          <a:latin typeface="Times New Roman"/>
                          <a:ea typeface="华文细黑"/>
                          <a:cs typeface="Times New Roman"/>
                        </a:rPr>
                        <a:t>       </a:t>
                      </a:r>
                      <a:r>
                        <a:rPr lang="zh-CN" sz="800" kern="100" dirty="0" smtClean="0">
                          <a:solidFill>
                            <a:srgbClr val="000000"/>
                          </a:solidFill>
                          <a:latin typeface="Times New Roman"/>
                          <a:ea typeface="华文细黑"/>
                          <a:cs typeface="Times New Roman"/>
                        </a:rPr>
                        <a:t>融汇</a:t>
                      </a:r>
                      <a:r>
                        <a:rPr lang="zh-CN" sz="800" kern="100" dirty="0">
                          <a:solidFill>
                            <a:srgbClr val="000000"/>
                          </a:solidFill>
                          <a:latin typeface="Times New Roman"/>
                          <a:ea typeface="华文细黑"/>
                          <a:cs typeface="Times New Roman"/>
                        </a:rPr>
                        <a:t>半岛香山美墅</a:t>
                      </a:r>
                      <a:r>
                        <a:rPr lang="zh-CN" sz="800" kern="100" dirty="0">
                          <a:solidFill>
                            <a:srgbClr val="000000"/>
                          </a:solidFill>
                          <a:latin typeface="Calibri"/>
                          <a:ea typeface="Times New Roman"/>
                          <a:cs typeface="Times New Roman"/>
                        </a:rPr>
                        <a:t> </a:t>
                      </a:r>
                      <a:r>
                        <a:rPr lang="zh-CN" sz="800" kern="100" dirty="0">
                          <a:solidFill>
                            <a:srgbClr val="000000"/>
                          </a:solidFill>
                          <a:latin typeface="Times New Roman"/>
                          <a:ea typeface="华文细黑"/>
                          <a:cs typeface="Times New Roman"/>
                        </a:rPr>
                        <a:t>首开告捷</a:t>
                      </a:r>
                      <a:r>
                        <a:rPr lang="zh-CN" sz="800" kern="100" dirty="0">
                          <a:solidFill>
                            <a:srgbClr val="000000"/>
                          </a:solidFill>
                          <a:latin typeface="Calibri"/>
                          <a:ea typeface="Times New Roman"/>
                          <a:cs typeface="Times New Roman"/>
                        </a:rPr>
                        <a:t> </a:t>
                      </a:r>
                      <a:r>
                        <a:rPr lang="zh-CN" sz="800" kern="100" dirty="0">
                          <a:solidFill>
                            <a:srgbClr val="000000"/>
                          </a:solidFill>
                          <a:latin typeface="Times New Roman"/>
                          <a:ea typeface="华文细黑"/>
                          <a:cs typeface="Times New Roman"/>
                        </a:rPr>
                        <a:t>最后</a:t>
                      </a:r>
                      <a:r>
                        <a:rPr lang="en-US" sz="800" kern="100" dirty="0">
                          <a:solidFill>
                            <a:srgbClr val="000000"/>
                          </a:solidFill>
                          <a:latin typeface="Times New Roman"/>
                          <a:ea typeface="华文细黑"/>
                          <a:cs typeface="Times New Roman"/>
                        </a:rPr>
                        <a:t>16</a:t>
                      </a:r>
                      <a:r>
                        <a:rPr lang="zh-CN" sz="800" kern="100" dirty="0">
                          <a:solidFill>
                            <a:srgbClr val="000000"/>
                          </a:solidFill>
                          <a:latin typeface="Times New Roman"/>
                          <a:ea typeface="华文细黑"/>
                          <a:cs typeface="Times New Roman"/>
                        </a:rPr>
                        <a:t>席</a:t>
                      </a:r>
                      <a:r>
                        <a:rPr lang="en-US" sz="800" kern="100" dirty="0">
                          <a:solidFill>
                            <a:srgbClr val="000000"/>
                          </a:solidFill>
                          <a:latin typeface="Times New Roman"/>
                          <a:ea typeface="华文细黑"/>
                          <a:cs typeface="Times New Roman"/>
                        </a:rPr>
                        <a:t> 10</a:t>
                      </a:r>
                      <a:r>
                        <a:rPr lang="zh-CN" sz="800" kern="100" dirty="0">
                          <a:solidFill>
                            <a:srgbClr val="000000"/>
                          </a:solidFill>
                          <a:latin typeface="Times New Roman"/>
                          <a:ea typeface="华文细黑"/>
                          <a:cs typeface="Times New Roman"/>
                        </a:rPr>
                        <a:t>月即将面市</a:t>
                      </a:r>
                      <a:r>
                        <a:rPr lang="zh-CN" sz="800" kern="100" dirty="0">
                          <a:solidFill>
                            <a:srgbClr val="000000"/>
                          </a:solidFill>
                          <a:latin typeface="Calibri"/>
                          <a:ea typeface="Times New Roman"/>
                          <a:cs typeface="Times New Roman"/>
                        </a:rPr>
                        <a:t> </a:t>
                      </a:r>
                      <a:r>
                        <a:rPr lang="zh-CN" sz="800" kern="100" dirty="0">
                          <a:solidFill>
                            <a:srgbClr val="000000"/>
                          </a:solidFill>
                          <a:latin typeface="Times New Roman"/>
                          <a:ea typeface="华文细黑"/>
                          <a:cs typeface="Times New Roman"/>
                        </a:rPr>
                        <a:t>总价</a:t>
                      </a:r>
                      <a:r>
                        <a:rPr lang="en-US" sz="800" kern="100" dirty="0">
                          <a:solidFill>
                            <a:srgbClr val="000000"/>
                          </a:solidFill>
                          <a:latin typeface="Times New Roman"/>
                          <a:ea typeface="华文细黑"/>
                          <a:cs typeface="Times New Roman"/>
                        </a:rPr>
                        <a:t>158</a:t>
                      </a:r>
                      <a:r>
                        <a:rPr lang="zh-CN" sz="800" kern="100" dirty="0">
                          <a:solidFill>
                            <a:srgbClr val="000000"/>
                          </a:solidFill>
                          <a:latin typeface="Times New Roman"/>
                          <a:ea typeface="华文细黑"/>
                          <a:cs typeface="Times New Roman"/>
                        </a:rPr>
                        <a:t>万可享约</a:t>
                      </a:r>
                      <a:r>
                        <a:rPr lang="en-US" sz="800" kern="100" dirty="0">
                          <a:solidFill>
                            <a:srgbClr val="000000"/>
                          </a:solidFill>
                          <a:latin typeface="Times New Roman"/>
                          <a:ea typeface="华文细黑"/>
                          <a:cs typeface="Times New Roman"/>
                        </a:rPr>
                        <a:t>330</a:t>
                      </a:r>
                      <a:r>
                        <a:rPr lang="zh-CN" sz="800" kern="100" dirty="0">
                          <a:solidFill>
                            <a:srgbClr val="000000"/>
                          </a:solidFill>
                          <a:latin typeface="Times New Roman"/>
                          <a:ea typeface="华文细黑"/>
                          <a:cs typeface="Times New Roman"/>
                        </a:rPr>
                        <a:t>㎡坡地双拼</a:t>
                      </a:r>
                      <a:r>
                        <a:rPr lang="zh-CN" sz="800" kern="100" dirty="0">
                          <a:solidFill>
                            <a:srgbClr val="000000"/>
                          </a:solidFill>
                          <a:latin typeface="Calibri"/>
                          <a:ea typeface="Times New Roman"/>
                          <a:cs typeface="Times New Roman"/>
                        </a:rPr>
                        <a:t> </a:t>
                      </a:r>
                      <a:r>
                        <a:rPr lang="zh-CN" sz="800" kern="100" dirty="0">
                          <a:solidFill>
                            <a:srgbClr val="000000"/>
                          </a:solidFill>
                          <a:latin typeface="Times New Roman"/>
                          <a:ea typeface="华文细黑"/>
                          <a:cs typeface="Times New Roman"/>
                        </a:rPr>
                        <a:t>联排美墅</a:t>
                      </a:r>
                      <a:r>
                        <a:rPr lang="en-US" sz="800" kern="100" dirty="0">
                          <a:solidFill>
                            <a:srgbClr val="000000"/>
                          </a:solidFill>
                          <a:latin typeface="Times New Roman"/>
                          <a:ea typeface="华文细黑"/>
                          <a:cs typeface="Times New Roman"/>
                        </a:rPr>
                        <a:t> 10</a:t>
                      </a:r>
                      <a:r>
                        <a:rPr lang="zh-CN" sz="800" kern="100" dirty="0">
                          <a:solidFill>
                            <a:srgbClr val="000000"/>
                          </a:solidFill>
                          <a:latin typeface="Times New Roman"/>
                          <a:ea typeface="华文细黑"/>
                          <a:cs typeface="Times New Roman"/>
                        </a:rPr>
                        <a:t>万元优惠火热办理中</a:t>
                      </a:r>
                      <a:endParaRPr lang="zh-CN" sz="800" kern="100" dirty="0">
                        <a:latin typeface="Calibri"/>
                        <a:ea typeface="宋体"/>
                        <a:cs typeface="Times New Roman"/>
                      </a:endParaRPr>
                    </a:p>
                  </a:txBody>
                  <a:tcPr marL="16329" marR="163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zh-CN" sz="800" kern="100">
                          <a:solidFill>
                            <a:srgbClr val="000000"/>
                          </a:solidFill>
                          <a:latin typeface="Times New Roman"/>
                          <a:ea typeface="华文细黑"/>
                          <a:cs typeface="Times New Roman"/>
                        </a:rPr>
                        <a:t>晨报</a:t>
                      </a:r>
                      <a:r>
                        <a:rPr lang="en-US" sz="800" kern="100">
                          <a:solidFill>
                            <a:srgbClr val="000000"/>
                          </a:solidFill>
                          <a:latin typeface="Times New Roman"/>
                          <a:ea typeface="华文细黑"/>
                          <a:cs typeface="Times New Roman"/>
                        </a:rPr>
                        <a:t>1</a:t>
                      </a:r>
                      <a:r>
                        <a:rPr lang="zh-CN" sz="800" kern="100">
                          <a:solidFill>
                            <a:srgbClr val="000000"/>
                          </a:solidFill>
                          <a:latin typeface="Times New Roman"/>
                          <a:ea typeface="华文细黑"/>
                          <a:cs typeface="Times New Roman"/>
                        </a:rPr>
                        <a:t>整版</a:t>
                      </a:r>
                      <a:endParaRPr lang="zh-CN" sz="800" kern="100">
                        <a:latin typeface="Calibri"/>
                        <a:ea typeface="宋体"/>
                        <a:cs typeface="Times New Roman"/>
                      </a:endParaRPr>
                    </a:p>
                    <a:p>
                      <a:pPr algn="ctr">
                        <a:spcAft>
                          <a:spcPts val="0"/>
                        </a:spcAft>
                      </a:pPr>
                      <a:r>
                        <a:rPr lang="zh-CN" sz="800" kern="100">
                          <a:solidFill>
                            <a:srgbClr val="000000"/>
                          </a:solidFill>
                          <a:latin typeface="Times New Roman"/>
                          <a:ea typeface="华文细黑"/>
                          <a:cs typeface="Times New Roman"/>
                        </a:rPr>
                        <a:t>时报</a:t>
                      </a:r>
                      <a:r>
                        <a:rPr lang="en-US" sz="800" kern="100">
                          <a:solidFill>
                            <a:srgbClr val="000000"/>
                          </a:solidFill>
                          <a:latin typeface="Times New Roman"/>
                          <a:ea typeface="华文细黑"/>
                          <a:cs typeface="Times New Roman"/>
                        </a:rPr>
                        <a:t>2</a:t>
                      </a:r>
                      <a:r>
                        <a:rPr lang="zh-CN" sz="800" kern="100">
                          <a:solidFill>
                            <a:srgbClr val="000000"/>
                          </a:solidFill>
                          <a:latin typeface="Times New Roman"/>
                          <a:ea typeface="华文细黑"/>
                          <a:cs typeface="Times New Roman"/>
                        </a:rPr>
                        <a:t>整版</a:t>
                      </a:r>
                      <a:endParaRPr lang="zh-CN" sz="800" kern="100">
                        <a:latin typeface="Calibri"/>
                        <a:ea typeface="宋体"/>
                        <a:cs typeface="Times New Roman"/>
                      </a:endParaRPr>
                    </a:p>
                  </a:txBody>
                  <a:tcPr marL="16329" marR="163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89816">
                <a:tc>
                  <a:txBody>
                    <a:bodyPr/>
                    <a:lstStyle/>
                    <a:p>
                      <a:pPr algn="ctr">
                        <a:lnSpc>
                          <a:spcPct val="150000"/>
                        </a:lnSpc>
                        <a:spcAft>
                          <a:spcPts val="0"/>
                        </a:spcAft>
                      </a:pPr>
                      <a:r>
                        <a:rPr lang="en-US" sz="800" kern="100">
                          <a:solidFill>
                            <a:srgbClr val="000000"/>
                          </a:solidFill>
                          <a:latin typeface="Times New Roman"/>
                          <a:ea typeface="华文细黑"/>
                          <a:cs typeface="Times New Roman"/>
                        </a:rPr>
                        <a:t>12</a:t>
                      </a:r>
                      <a:endParaRPr lang="zh-CN" sz="800" kern="100">
                        <a:latin typeface="Calibri"/>
                        <a:ea typeface="宋体"/>
                        <a:cs typeface="Times New Roman"/>
                      </a:endParaRPr>
                    </a:p>
                  </a:txBody>
                  <a:tcPr marL="16329" marR="163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zh-CN" sz="800" kern="100">
                          <a:solidFill>
                            <a:srgbClr val="000000"/>
                          </a:solidFill>
                          <a:latin typeface="Times New Roman"/>
                          <a:ea typeface="华文细黑"/>
                          <a:cs typeface="Times New Roman"/>
                        </a:rPr>
                        <a:t>世茂茂悦府</a:t>
                      </a:r>
                      <a:endParaRPr lang="zh-CN" sz="800" kern="100">
                        <a:latin typeface="Calibri"/>
                        <a:ea typeface="宋体"/>
                        <a:cs typeface="Times New Roman"/>
                      </a:endParaRPr>
                    </a:p>
                  </a:txBody>
                  <a:tcPr marL="16329" marR="163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en-US" sz="800" kern="100">
                          <a:solidFill>
                            <a:srgbClr val="000000"/>
                          </a:solidFill>
                          <a:latin typeface="Times New Roman"/>
                          <a:ea typeface="华文细黑"/>
                          <a:cs typeface="Times New Roman"/>
                        </a:rPr>
                        <a:t>3</a:t>
                      </a:r>
                      <a:endParaRPr lang="zh-CN" sz="800" kern="100">
                        <a:latin typeface="Calibri"/>
                        <a:ea typeface="宋体"/>
                        <a:cs typeface="Times New Roman"/>
                      </a:endParaRPr>
                    </a:p>
                  </a:txBody>
                  <a:tcPr marL="16329" marR="163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l">
                        <a:spcAft>
                          <a:spcPts val="0"/>
                        </a:spcAft>
                      </a:pPr>
                      <a:r>
                        <a:rPr lang="zh-CN" sz="800" kern="100" dirty="0">
                          <a:solidFill>
                            <a:srgbClr val="000000"/>
                          </a:solidFill>
                          <a:latin typeface="Times New Roman"/>
                          <a:ea typeface="华文细黑"/>
                          <a:cs typeface="Times New Roman"/>
                        </a:rPr>
                        <a:t>世茂茂悦府</a:t>
                      </a:r>
                      <a:r>
                        <a:rPr lang="zh-CN" sz="800" kern="100" dirty="0">
                          <a:solidFill>
                            <a:srgbClr val="000000"/>
                          </a:solidFill>
                          <a:latin typeface="Calibri"/>
                          <a:ea typeface="Times New Roman"/>
                          <a:cs typeface="Times New Roman"/>
                        </a:rPr>
                        <a:t> </a:t>
                      </a:r>
                      <a:r>
                        <a:rPr lang="zh-CN" sz="800" kern="100" dirty="0">
                          <a:solidFill>
                            <a:srgbClr val="000000"/>
                          </a:solidFill>
                          <a:latin typeface="Times New Roman"/>
                          <a:ea typeface="华文细黑"/>
                          <a:cs typeface="Times New Roman"/>
                        </a:rPr>
                        <a:t>外表貌似平静</a:t>
                      </a:r>
                      <a:r>
                        <a:rPr lang="zh-CN" sz="800" kern="100" dirty="0">
                          <a:solidFill>
                            <a:srgbClr val="000000"/>
                          </a:solidFill>
                          <a:latin typeface="Calibri"/>
                          <a:ea typeface="Times New Roman"/>
                          <a:cs typeface="Times New Roman"/>
                        </a:rPr>
                        <a:t> </a:t>
                      </a:r>
                      <a:r>
                        <a:rPr lang="zh-CN" sz="800" kern="100" dirty="0">
                          <a:solidFill>
                            <a:srgbClr val="000000"/>
                          </a:solidFill>
                          <a:latin typeface="Times New Roman"/>
                          <a:ea typeface="华文细黑"/>
                          <a:cs typeface="Times New Roman"/>
                        </a:rPr>
                        <a:t>但内在已然颠覆</a:t>
                      </a:r>
                      <a:r>
                        <a:rPr lang="en-US" sz="800" kern="100" dirty="0">
                          <a:solidFill>
                            <a:srgbClr val="000000"/>
                          </a:solidFill>
                          <a:latin typeface="Times New Roman"/>
                          <a:ea typeface="华文细黑"/>
                          <a:cs typeface="Times New Roman"/>
                        </a:rPr>
                        <a:t> 170</a:t>
                      </a:r>
                      <a:r>
                        <a:rPr lang="zh-CN" sz="800" kern="100" dirty="0">
                          <a:solidFill>
                            <a:srgbClr val="000000"/>
                          </a:solidFill>
                          <a:latin typeface="Times New Roman"/>
                          <a:ea typeface="华文细黑"/>
                          <a:cs typeface="Times New Roman"/>
                        </a:rPr>
                        <a:t>㎡轻奢别墅</a:t>
                      </a:r>
                      <a:r>
                        <a:rPr lang="en-US" sz="800" kern="100" dirty="0">
                          <a:solidFill>
                            <a:srgbClr val="000000"/>
                          </a:solidFill>
                          <a:latin typeface="Times New Roman"/>
                          <a:ea typeface="华文细黑"/>
                          <a:cs typeface="Times New Roman"/>
                        </a:rPr>
                        <a:t> 3</a:t>
                      </a:r>
                      <a:r>
                        <a:rPr lang="zh-CN" sz="800" kern="100" dirty="0">
                          <a:solidFill>
                            <a:srgbClr val="000000"/>
                          </a:solidFill>
                          <a:latin typeface="Times New Roman"/>
                          <a:ea typeface="华文细黑"/>
                          <a:cs typeface="Times New Roman"/>
                        </a:rPr>
                        <a:t>层享</a:t>
                      </a:r>
                      <a:r>
                        <a:rPr lang="en-US" sz="800" kern="100" dirty="0">
                          <a:solidFill>
                            <a:srgbClr val="000000"/>
                          </a:solidFill>
                          <a:latin typeface="Times New Roman"/>
                          <a:ea typeface="华文细黑"/>
                          <a:cs typeface="Times New Roman"/>
                        </a:rPr>
                        <a:t>5</a:t>
                      </a:r>
                      <a:r>
                        <a:rPr lang="zh-CN" sz="800" kern="100" dirty="0">
                          <a:solidFill>
                            <a:srgbClr val="000000"/>
                          </a:solidFill>
                          <a:latin typeface="Times New Roman"/>
                          <a:ea typeface="华文细黑"/>
                          <a:cs typeface="Times New Roman"/>
                        </a:rPr>
                        <a:t>层空间</a:t>
                      </a:r>
                      <a:r>
                        <a:rPr lang="zh-CN" sz="800" kern="100" dirty="0">
                          <a:solidFill>
                            <a:srgbClr val="000000"/>
                          </a:solidFill>
                          <a:latin typeface="Calibri"/>
                          <a:ea typeface="Times New Roman"/>
                          <a:cs typeface="Times New Roman"/>
                        </a:rPr>
                        <a:t> </a:t>
                      </a:r>
                      <a:r>
                        <a:rPr lang="zh-CN" sz="800" kern="100" dirty="0">
                          <a:solidFill>
                            <a:srgbClr val="000000"/>
                          </a:solidFill>
                          <a:latin typeface="Times New Roman"/>
                          <a:ea typeface="华文细黑"/>
                          <a:cs typeface="Times New Roman"/>
                        </a:rPr>
                        <a:t>独创超级套房</a:t>
                      </a:r>
                      <a:r>
                        <a:rPr lang="zh-CN" sz="800" kern="100" dirty="0">
                          <a:solidFill>
                            <a:srgbClr val="000000"/>
                          </a:solidFill>
                          <a:latin typeface="Calibri"/>
                          <a:ea typeface="Times New Roman"/>
                          <a:cs typeface="Times New Roman"/>
                        </a:rPr>
                        <a:t> </a:t>
                      </a:r>
                      <a:r>
                        <a:rPr lang="zh-CN" sz="800" kern="100" dirty="0">
                          <a:solidFill>
                            <a:srgbClr val="000000"/>
                          </a:solidFill>
                          <a:latin typeface="Times New Roman"/>
                          <a:ea typeface="华文细黑"/>
                          <a:cs typeface="Times New Roman"/>
                        </a:rPr>
                        <a:t>更实现卧室全套房设计</a:t>
                      </a:r>
                      <a:r>
                        <a:rPr lang="en-US" sz="800" kern="100" dirty="0">
                          <a:solidFill>
                            <a:srgbClr val="000000"/>
                          </a:solidFill>
                          <a:latin typeface="Times New Roman"/>
                          <a:ea typeface="华文细黑"/>
                          <a:cs typeface="Times New Roman"/>
                        </a:rPr>
                        <a:t> 170-210</a:t>
                      </a:r>
                      <a:r>
                        <a:rPr lang="zh-CN" sz="800" kern="100" dirty="0">
                          <a:solidFill>
                            <a:srgbClr val="000000"/>
                          </a:solidFill>
                          <a:latin typeface="Times New Roman"/>
                          <a:ea typeface="华文细黑"/>
                          <a:cs typeface="Times New Roman"/>
                        </a:rPr>
                        <a:t>㎡南法原墅</a:t>
                      </a:r>
                      <a:r>
                        <a:rPr lang="en-US" sz="800" kern="100" dirty="0">
                          <a:solidFill>
                            <a:srgbClr val="000000"/>
                          </a:solidFill>
                          <a:latin typeface="Times New Roman"/>
                          <a:ea typeface="华文细黑"/>
                          <a:cs typeface="Times New Roman"/>
                        </a:rPr>
                        <a:t> 101-123</a:t>
                      </a:r>
                      <a:r>
                        <a:rPr lang="zh-CN" sz="800" kern="100" dirty="0">
                          <a:solidFill>
                            <a:srgbClr val="000000"/>
                          </a:solidFill>
                          <a:latin typeface="Times New Roman"/>
                          <a:ea typeface="华文细黑"/>
                          <a:cs typeface="Times New Roman"/>
                        </a:rPr>
                        <a:t>㎡逸奢洋房</a:t>
                      </a:r>
                      <a:r>
                        <a:rPr lang="zh-CN" sz="800" kern="100" dirty="0">
                          <a:solidFill>
                            <a:srgbClr val="000000"/>
                          </a:solidFill>
                          <a:latin typeface="Calibri"/>
                          <a:ea typeface="Times New Roman"/>
                          <a:cs typeface="Times New Roman"/>
                        </a:rPr>
                        <a:t> </a:t>
                      </a:r>
                      <a:r>
                        <a:rPr lang="zh-CN" sz="800" kern="100" dirty="0">
                          <a:solidFill>
                            <a:srgbClr val="000000"/>
                          </a:solidFill>
                          <a:latin typeface="Times New Roman"/>
                          <a:ea typeface="华文细黑"/>
                          <a:cs typeface="Times New Roman"/>
                        </a:rPr>
                        <a:t>首批限量</a:t>
                      </a:r>
                      <a:r>
                        <a:rPr lang="en-US" sz="800" kern="100" dirty="0">
                          <a:solidFill>
                            <a:srgbClr val="000000"/>
                          </a:solidFill>
                          <a:latin typeface="Times New Roman"/>
                          <a:ea typeface="华文细黑"/>
                          <a:cs typeface="Times New Roman"/>
                        </a:rPr>
                        <a:t>VIP</a:t>
                      </a:r>
                      <a:r>
                        <a:rPr lang="zh-CN" sz="800" kern="100" dirty="0">
                          <a:solidFill>
                            <a:srgbClr val="000000"/>
                          </a:solidFill>
                          <a:latin typeface="Times New Roman"/>
                          <a:ea typeface="华文细黑"/>
                          <a:cs typeface="Times New Roman"/>
                        </a:rPr>
                        <a:t>卡火热办理中</a:t>
                      </a:r>
                      <a:endParaRPr lang="zh-CN" sz="800" kern="100" dirty="0">
                        <a:latin typeface="Calibri"/>
                        <a:ea typeface="宋体"/>
                        <a:cs typeface="Times New Roman"/>
                      </a:endParaRPr>
                    </a:p>
                  </a:txBody>
                  <a:tcPr marL="16329" marR="163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zh-CN" sz="800" kern="100" dirty="0" smtClean="0">
                          <a:solidFill>
                            <a:srgbClr val="000000"/>
                          </a:solidFill>
                          <a:latin typeface="Times New Roman"/>
                          <a:ea typeface="华文细黑"/>
                          <a:cs typeface="Times New Roman"/>
                        </a:rPr>
                        <a:t>晨报</a:t>
                      </a:r>
                      <a:r>
                        <a:rPr lang="zh-CN" altLang="en-US" sz="800" kern="100" dirty="0" smtClean="0">
                          <a:solidFill>
                            <a:srgbClr val="000000"/>
                          </a:solidFill>
                          <a:latin typeface="Times New Roman"/>
                          <a:ea typeface="华文细黑"/>
                          <a:cs typeface="Times New Roman"/>
                        </a:rPr>
                        <a:t>、商报、时报各</a:t>
                      </a:r>
                      <a:r>
                        <a:rPr lang="en-US" sz="800" kern="100" dirty="0" smtClean="0">
                          <a:solidFill>
                            <a:srgbClr val="000000"/>
                          </a:solidFill>
                          <a:latin typeface="Times New Roman"/>
                          <a:ea typeface="华文细黑"/>
                          <a:cs typeface="Times New Roman"/>
                        </a:rPr>
                        <a:t>1</a:t>
                      </a:r>
                      <a:r>
                        <a:rPr lang="zh-CN" sz="800" kern="100" dirty="0" smtClean="0">
                          <a:solidFill>
                            <a:srgbClr val="000000"/>
                          </a:solidFill>
                          <a:latin typeface="Times New Roman"/>
                          <a:ea typeface="华文细黑"/>
                          <a:cs typeface="Times New Roman"/>
                        </a:rPr>
                        <a:t>整版</a:t>
                      </a:r>
                      <a:endParaRPr lang="zh-CN" sz="800" kern="100" dirty="0">
                        <a:latin typeface="Calibri"/>
                        <a:ea typeface="宋体"/>
                        <a:cs typeface="Times New Roman"/>
                      </a:endParaRPr>
                    </a:p>
                  </a:txBody>
                  <a:tcPr marL="16329" marR="163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89816">
                <a:tc>
                  <a:txBody>
                    <a:bodyPr/>
                    <a:lstStyle/>
                    <a:p>
                      <a:pPr algn="ctr">
                        <a:lnSpc>
                          <a:spcPct val="150000"/>
                        </a:lnSpc>
                        <a:spcAft>
                          <a:spcPts val="0"/>
                        </a:spcAft>
                      </a:pPr>
                      <a:r>
                        <a:rPr lang="en-US" sz="800" kern="100">
                          <a:solidFill>
                            <a:srgbClr val="000000"/>
                          </a:solidFill>
                          <a:latin typeface="Times New Roman"/>
                          <a:ea typeface="华文细黑"/>
                          <a:cs typeface="Times New Roman"/>
                        </a:rPr>
                        <a:t>13</a:t>
                      </a:r>
                      <a:endParaRPr lang="zh-CN" sz="800" kern="100">
                        <a:latin typeface="Calibri"/>
                        <a:ea typeface="宋体"/>
                        <a:cs typeface="Times New Roman"/>
                      </a:endParaRPr>
                    </a:p>
                  </a:txBody>
                  <a:tcPr marL="16329" marR="163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B3C9E3">
                        <a:alpha val="50195"/>
                      </a:srgbClr>
                    </a:solidFill>
                  </a:tcPr>
                </a:tc>
                <a:tc>
                  <a:txBody>
                    <a:bodyPr/>
                    <a:lstStyle/>
                    <a:p>
                      <a:pPr algn="ctr">
                        <a:spcAft>
                          <a:spcPts val="0"/>
                        </a:spcAft>
                      </a:pPr>
                      <a:r>
                        <a:rPr lang="zh-CN" sz="800" kern="100">
                          <a:solidFill>
                            <a:srgbClr val="000000"/>
                          </a:solidFill>
                          <a:latin typeface="Times New Roman"/>
                          <a:ea typeface="华文细黑"/>
                          <a:cs typeface="Times New Roman"/>
                        </a:rPr>
                        <a:t>和黄御峰</a:t>
                      </a:r>
                      <a:endParaRPr lang="zh-CN" sz="800" kern="100">
                        <a:latin typeface="Calibri"/>
                        <a:ea typeface="宋体"/>
                        <a:cs typeface="Times New Roman"/>
                      </a:endParaRPr>
                    </a:p>
                  </a:txBody>
                  <a:tcPr marL="16329" marR="163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B3C9E3">
                        <a:alpha val="50195"/>
                      </a:srgbClr>
                    </a:solidFill>
                  </a:tcPr>
                </a:tc>
                <a:tc>
                  <a:txBody>
                    <a:bodyPr/>
                    <a:lstStyle/>
                    <a:p>
                      <a:pPr algn="ctr">
                        <a:spcAft>
                          <a:spcPts val="0"/>
                        </a:spcAft>
                      </a:pPr>
                      <a:r>
                        <a:rPr lang="en-US" sz="800" kern="100">
                          <a:solidFill>
                            <a:srgbClr val="000000"/>
                          </a:solidFill>
                          <a:latin typeface="Times New Roman"/>
                          <a:ea typeface="华文细黑"/>
                          <a:cs typeface="Times New Roman"/>
                        </a:rPr>
                        <a:t>3</a:t>
                      </a:r>
                      <a:endParaRPr lang="zh-CN" sz="800" kern="100">
                        <a:latin typeface="Calibri"/>
                        <a:ea typeface="宋体"/>
                        <a:cs typeface="Times New Roman"/>
                      </a:endParaRPr>
                    </a:p>
                  </a:txBody>
                  <a:tcPr marL="16329" marR="163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B3C9E3">
                        <a:alpha val="50195"/>
                      </a:srgbClr>
                    </a:solidFill>
                  </a:tcPr>
                </a:tc>
                <a:tc>
                  <a:txBody>
                    <a:bodyPr/>
                    <a:lstStyle/>
                    <a:p>
                      <a:pPr algn="l">
                        <a:spcAft>
                          <a:spcPts val="0"/>
                        </a:spcAft>
                      </a:pPr>
                      <a:r>
                        <a:rPr lang="zh-CN" sz="800" kern="100" dirty="0">
                          <a:solidFill>
                            <a:srgbClr val="000000"/>
                          </a:solidFill>
                          <a:latin typeface="Times New Roman"/>
                          <a:ea typeface="华文细黑"/>
                          <a:cs typeface="Times New Roman"/>
                        </a:rPr>
                        <a:t>和黄御峰</a:t>
                      </a:r>
                      <a:r>
                        <a:rPr lang="zh-CN" sz="800" kern="100" dirty="0">
                          <a:solidFill>
                            <a:srgbClr val="000000"/>
                          </a:solidFill>
                          <a:latin typeface="Calibri"/>
                          <a:ea typeface="Times New Roman"/>
                          <a:cs typeface="Times New Roman"/>
                        </a:rPr>
                        <a:t> </a:t>
                      </a:r>
                      <a:r>
                        <a:rPr lang="zh-CN" sz="800" kern="100" dirty="0">
                          <a:solidFill>
                            <a:srgbClr val="000000"/>
                          </a:solidFill>
                          <a:latin typeface="Times New Roman"/>
                          <a:ea typeface="华文细黑"/>
                          <a:cs typeface="Times New Roman"/>
                        </a:rPr>
                        <a:t>精雕细琢</a:t>
                      </a:r>
                      <a:r>
                        <a:rPr lang="zh-CN" sz="800" kern="100" dirty="0">
                          <a:solidFill>
                            <a:srgbClr val="000000"/>
                          </a:solidFill>
                          <a:latin typeface="Calibri"/>
                          <a:ea typeface="Times New Roman"/>
                          <a:cs typeface="Times New Roman"/>
                        </a:rPr>
                        <a:t> </a:t>
                      </a:r>
                      <a:r>
                        <a:rPr lang="zh-CN" sz="800" kern="100" dirty="0">
                          <a:solidFill>
                            <a:srgbClr val="000000"/>
                          </a:solidFill>
                          <a:latin typeface="Times New Roman"/>
                          <a:ea typeface="华文细黑"/>
                          <a:cs typeface="Times New Roman"/>
                        </a:rPr>
                        <a:t>只为这一刻惊艳于世</a:t>
                      </a:r>
                      <a:r>
                        <a:rPr lang="zh-CN" sz="800" kern="100" dirty="0">
                          <a:solidFill>
                            <a:srgbClr val="000000"/>
                          </a:solidFill>
                          <a:latin typeface="Calibri"/>
                          <a:ea typeface="Times New Roman"/>
                          <a:cs typeface="Times New Roman"/>
                        </a:rPr>
                        <a:t> </a:t>
                      </a:r>
                      <a:r>
                        <a:rPr lang="zh-CN" sz="800" kern="100" dirty="0">
                          <a:solidFill>
                            <a:srgbClr val="000000"/>
                          </a:solidFill>
                          <a:latin typeface="Times New Roman"/>
                          <a:ea typeface="华文细黑"/>
                          <a:cs typeface="Times New Roman"/>
                        </a:rPr>
                        <a:t>御峰构筑一生之城</a:t>
                      </a:r>
                      <a:r>
                        <a:rPr lang="zh-CN" sz="800" kern="100" dirty="0">
                          <a:solidFill>
                            <a:srgbClr val="000000"/>
                          </a:solidFill>
                          <a:latin typeface="Calibri"/>
                          <a:ea typeface="Times New Roman"/>
                          <a:cs typeface="Times New Roman"/>
                        </a:rPr>
                        <a:t> </a:t>
                      </a:r>
                      <a:r>
                        <a:rPr lang="zh-CN" sz="800" kern="100" dirty="0">
                          <a:solidFill>
                            <a:srgbClr val="000000"/>
                          </a:solidFill>
                          <a:latin typeface="Times New Roman"/>
                          <a:ea typeface="华文细黑"/>
                          <a:cs typeface="Times New Roman"/>
                        </a:rPr>
                        <a:t>铸造南重庆理想缤纷生活</a:t>
                      </a:r>
                      <a:r>
                        <a:rPr lang="zh-CN" sz="800" kern="100" dirty="0" smtClean="0">
                          <a:solidFill>
                            <a:srgbClr val="000000"/>
                          </a:solidFill>
                          <a:latin typeface="Times New Roman"/>
                          <a:ea typeface="华文细黑"/>
                          <a:cs typeface="Times New Roman"/>
                        </a:rPr>
                        <a:t>版图</a:t>
                      </a:r>
                      <a:r>
                        <a:rPr lang="en-US" altLang="zh-CN" sz="800" kern="100" dirty="0" smtClean="0">
                          <a:solidFill>
                            <a:srgbClr val="000000"/>
                          </a:solidFill>
                          <a:latin typeface="Times New Roman"/>
                          <a:ea typeface="华文细黑"/>
                          <a:cs typeface="Times New Roman"/>
                        </a:rPr>
                        <a:t>       </a:t>
                      </a:r>
                      <a:r>
                        <a:rPr lang="zh-CN" sz="800" kern="100" dirty="0" smtClean="0">
                          <a:solidFill>
                            <a:srgbClr val="000000"/>
                          </a:solidFill>
                          <a:latin typeface="Times New Roman"/>
                          <a:ea typeface="华文细黑"/>
                          <a:cs typeface="Times New Roman"/>
                        </a:rPr>
                        <a:t>和</a:t>
                      </a:r>
                      <a:r>
                        <a:rPr lang="zh-CN" sz="800" kern="100" dirty="0">
                          <a:solidFill>
                            <a:srgbClr val="000000"/>
                          </a:solidFill>
                          <a:latin typeface="Times New Roman"/>
                          <a:ea typeface="华文细黑"/>
                          <a:cs typeface="Times New Roman"/>
                        </a:rPr>
                        <a:t>黄御峰</a:t>
                      </a:r>
                      <a:r>
                        <a:rPr lang="zh-CN" sz="800" kern="100" dirty="0">
                          <a:solidFill>
                            <a:srgbClr val="000000"/>
                          </a:solidFill>
                          <a:latin typeface="Calibri"/>
                          <a:ea typeface="Times New Roman"/>
                          <a:cs typeface="Times New Roman"/>
                        </a:rPr>
                        <a:t> </a:t>
                      </a:r>
                      <a:r>
                        <a:rPr lang="zh-CN" sz="800" kern="100" dirty="0">
                          <a:solidFill>
                            <a:srgbClr val="000000"/>
                          </a:solidFill>
                          <a:latin typeface="Times New Roman"/>
                          <a:ea typeface="华文细黑"/>
                          <a:cs typeface="Times New Roman"/>
                        </a:rPr>
                        <a:t>一墅繁华</a:t>
                      </a:r>
                      <a:r>
                        <a:rPr lang="zh-CN" sz="800" kern="100" dirty="0">
                          <a:solidFill>
                            <a:srgbClr val="000000"/>
                          </a:solidFill>
                          <a:latin typeface="Calibri"/>
                          <a:ea typeface="Times New Roman"/>
                          <a:cs typeface="Times New Roman"/>
                        </a:rPr>
                        <a:t> </a:t>
                      </a:r>
                      <a:r>
                        <a:rPr lang="zh-CN" sz="800" kern="100" dirty="0">
                          <a:solidFill>
                            <a:srgbClr val="000000"/>
                          </a:solidFill>
                          <a:latin typeface="Times New Roman"/>
                          <a:ea typeface="华文细黑"/>
                          <a:cs typeface="Times New Roman"/>
                        </a:rPr>
                        <a:t>领耀天下</a:t>
                      </a:r>
                      <a:r>
                        <a:rPr lang="zh-CN" sz="800" kern="100" dirty="0">
                          <a:solidFill>
                            <a:srgbClr val="000000"/>
                          </a:solidFill>
                          <a:latin typeface="Calibri"/>
                          <a:ea typeface="Times New Roman"/>
                          <a:cs typeface="Times New Roman"/>
                        </a:rPr>
                        <a:t> </a:t>
                      </a:r>
                      <a:r>
                        <a:rPr lang="zh-CN" sz="800" kern="100" dirty="0">
                          <a:solidFill>
                            <a:srgbClr val="000000"/>
                          </a:solidFill>
                          <a:latin typeface="Times New Roman"/>
                          <a:ea typeface="华文细黑"/>
                          <a:cs typeface="Times New Roman"/>
                        </a:rPr>
                        <a:t>中心墅</a:t>
                      </a:r>
                      <a:r>
                        <a:rPr lang="zh-CN" sz="800" kern="100" dirty="0">
                          <a:solidFill>
                            <a:srgbClr val="000000"/>
                          </a:solidFill>
                          <a:latin typeface="Calibri"/>
                          <a:ea typeface="Times New Roman"/>
                          <a:cs typeface="Times New Roman"/>
                        </a:rPr>
                        <a:t> </a:t>
                      </a:r>
                      <a:r>
                        <a:rPr lang="zh-CN" sz="800" kern="100" dirty="0">
                          <a:solidFill>
                            <a:srgbClr val="000000"/>
                          </a:solidFill>
                          <a:latin typeface="Times New Roman"/>
                          <a:ea typeface="华文细黑"/>
                          <a:cs typeface="Times New Roman"/>
                        </a:rPr>
                        <a:t>不等人</a:t>
                      </a:r>
                      <a:r>
                        <a:rPr lang="zh-CN" sz="800" kern="100" dirty="0">
                          <a:solidFill>
                            <a:srgbClr val="000000"/>
                          </a:solidFill>
                          <a:latin typeface="Calibri"/>
                          <a:ea typeface="Times New Roman"/>
                          <a:cs typeface="Times New Roman"/>
                        </a:rPr>
                        <a:t> </a:t>
                      </a:r>
                      <a:r>
                        <a:rPr lang="zh-CN" sz="800" kern="100" dirty="0">
                          <a:solidFill>
                            <a:srgbClr val="000000"/>
                          </a:solidFill>
                          <a:latin typeface="Times New Roman"/>
                          <a:ea typeface="华文细黑"/>
                          <a:cs typeface="Times New Roman"/>
                        </a:rPr>
                        <a:t>阔景全家庭空间叠拼美墅</a:t>
                      </a:r>
                      <a:r>
                        <a:rPr lang="zh-CN" sz="800" kern="100" dirty="0">
                          <a:solidFill>
                            <a:srgbClr val="000000"/>
                          </a:solidFill>
                          <a:latin typeface="Calibri"/>
                          <a:ea typeface="Times New Roman"/>
                          <a:cs typeface="Times New Roman"/>
                        </a:rPr>
                        <a:t> </a:t>
                      </a:r>
                      <a:r>
                        <a:rPr lang="zh-CN" sz="800" kern="100" dirty="0">
                          <a:solidFill>
                            <a:srgbClr val="000000"/>
                          </a:solidFill>
                          <a:latin typeface="Times New Roman"/>
                          <a:ea typeface="华文细黑"/>
                          <a:cs typeface="Times New Roman"/>
                        </a:rPr>
                        <a:t>套内约</a:t>
                      </a:r>
                      <a:r>
                        <a:rPr lang="en-US" sz="800" kern="100" dirty="0">
                          <a:solidFill>
                            <a:srgbClr val="000000"/>
                          </a:solidFill>
                          <a:latin typeface="Times New Roman"/>
                          <a:ea typeface="华文细黑"/>
                          <a:cs typeface="Times New Roman"/>
                        </a:rPr>
                        <a:t>120-166</a:t>
                      </a:r>
                      <a:r>
                        <a:rPr lang="zh-CN" sz="800" kern="100" dirty="0">
                          <a:solidFill>
                            <a:srgbClr val="000000"/>
                          </a:solidFill>
                          <a:latin typeface="Times New Roman"/>
                          <a:ea typeface="华文细黑"/>
                          <a:cs typeface="Times New Roman"/>
                        </a:rPr>
                        <a:t>㎡带私人会所</a:t>
                      </a:r>
                      <a:r>
                        <a:rPr lang="zh-CN" sz="800" kern="100" dirty="0">
                          <a:solidFill>
                            <a:srgbClr val="000000"/>
                          </a:solidFill>
                          <a:latin typeface="Calibri"/>
                          <a:ea typeface="Times New Roman"/>
                          <a:cs typeface="Times New Roman"/>
                        </a:rPr>
                        <a:t> </a:t>
                      </a:r>
                      <a:r>
                        <a:rPr lang="zh-CN" sz="800" kern="100" dirty="0">
                          <a:solidFill>
                            <a:srgbClr val="000000"/>
                          </a:solidFill>
                          <a:latin typeface="Times New Roman"/>
                          <a:ea typeface="华文细黑"/>
                          <a:cs typeface="Times New Roman"/>
                        </a:rPr>
                        <a:t>城墅联排</a:t>
                      </a:r>
                      <a:r>
                        <a:rPr lang="zh-CN" sz="800" kern="100" dirty="0">
                          <a:solidFill>
                            <a:srgbClr val="000000"/>
                          </a:solidFill>
                          <a:latin typeface="Calibri"/>
                          <a:ea typeface="Times New Roman"/>
                          <a:cs typeface="Times New Roman"/>
                        </a:rPr>
                        <a:t> </a:t>
                      </a:r>
                      <a:r>
                        <a:rPr lang="zh-CN" sz="800" kern="100" dirty="0">
                          <a:solidFill>
                            <a:srgbClr val="000000"/>
                          </a:solidFill>
                          <a:latin typeface="Times New Roman"/>
                          <a:ea typeface="华文细黑"/>
                          <a:cs typeface="Times New Roman"/>
                        </a:rPr>
                        <a:t>套内约</a:t>
                      </a:r>
                      <a:r>
                        <a:rPr lang="en-US" sz="800" kern="100" dirty="0">
                          <a:solidFill>
                            <a:srgbClr val="000000"/>
                          </a:solidFill>
                          <a:latin typeface="Times New Roman"/>
                          <a:ea typeface="华文细黑"/>
                          <a:cs typeface="Times New Roman"/>
                        </a:rPr>
                        <a:t>209-323</a:t>
                      </a:r>
                      <a:r>
                        <a:rPr lang="zh-CN" sz="800" kern="100" dirty="0">
                          <a:solidFill>
                            <a:srgbClr val="000000"/>
                          </a:solidFill>
                          <a:latin typeface="Times New Roman"/>
                          <a:ea typeface="华文细黑"/>
                          <a:cs typeface="Times New Roman"/>
                        </a:rPr>
                        <a:t>㎡均价约</a:t>
                      </a:r>
                      <a:r>
                        <a:rPr lang="en-US" sz="800" kern="100" dirty="0">
                          <a:solidFill>
                            <a:srgbClr val="000000"/>
                          </a:solidFill>
                          <a:latin typeface="Times New Roman"/>
                          <a:ea typeface="华文细黑"/>
                          <a:cs typeface="Times New Roman"/>
                        </a:rPr>
                        <a:t>9500</a:t>
                      </a:r>
                      <a:r>
                        <a:rPr lang="zh-CN" sz="800" kern="100" dirty="0">
                          <a:solidFill>
                            <a:srgbClr val="000000"/>
                          </a:solidFill>
                          <a:latin typeface="Times New Roman"/>
                          <a:ea typeface="华文细黑"/>
                          <a:cs typeface="Times New Roman"/>
                        </a:rPr>
                        <a:t>元</a:t>
                      </a:r>
                      <a:r>
                        <a:rPr lang="en-US" sz="800" kern="100" dirty="0">
                          <a:solidFill>
                            <a:srgbClr val="000000"/>
                          </a:solidFill>
                          <a:latin typeface="Times New Roman"/>
                          <a:ea typeface="华文细黑"/>
                          <a:cs typeface="Times New Roman"/>
                        </a:rPr>
                        <a:t>/</a:t>
                      </a:r>
                      <a:r>
                        <a:rPr lang="zh-CN" sz="800" kern="100" dirty="0">
                          <a:solidFill>
                            <a:srgbClr val="000000"/>
                          </a:solidFill>
                          <a:latin typeface="Times New Roman"/>
                          <a:ea typeface="华文细黑"/>
                          <a:cs typeface="Times New Roman"/>
                        </a:rPr>
                        <a:t>㎡</a:t>
                      </a:r>
                      <a:endParaRPr lang="zh-CN" sz="800" kern="100" dirty="0">
                        <a:latin typeface="Calibri"/>
                        <a:ea typeface="宋体"/>
                        <a:cs typeface="Times New Roman"/>
                      </a:endParaRPr>
                    </a:p>
                  </a:txBody>
                  <a:tcPr marL="16329" marR="163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B3C9E3">
                        <a:alpha val="50195"/>
                      </a:srgbClr>
                    </a:solidFill>
                  </a:tcPr>
                </a:tc>
                <a:tc>
                  <a:txBody>
                    <a:bodyPr/>
                    <a:lstStyle/>
                    <a:p>
                      <a:pPr algn="ctr">
                        <a:spcAft>
                          <a:spcPts val="0"/>
                        </a:spcAft>
                      </a:pPr>
                      <a:r>
                        <a:rPr lang="zh-CN" sz="800" kern="100" dirty="0">
                          <a:solidFill>
                            <a:srgbClr val="000000"/>
                          </a:solidFill>
                          <a:latin typeface="Times New Roman"/>
                          <a:ea typeface="华文细黑"/>
                          <a:cs typeface="Times New Roman"/>
                        </a:rPr>
                        <a:t>晨报</a:t>
                      </a:r>
                      <a:r>
                        <a:rPr lang="en-US" sz="800" kern="100" dirty="0">
                          <a:solidFill>
                            <a:srgbClr val="000000"/>
                          </a:solidFill>
                          <a:latin typeface="Times New Roman"/>
                          <a:ea typeface="华文细黑"/>
                          <a:cs typeface="Times New Roman"/>
                        </a:rPr>
                        <a:t>2</a:t>
                      </a:r>
                      <a:r>
                        <a:rPr lang="zh-CN" sz="800" kern="100" dirty="0">
                          <a:solidFill>
                            <a:srgbClr val="000000"/>
                          </a:solidFill>
                          <a:latin typeface="Times New Roman"/>
                          <a:ea typeface="华文细黑"/>
                          <a:cs typeface="Times New Roman"/>
                        </a:rPr>
                        <a:t>整版</a:t>
                      </a:r>
                      <a:endParaRPr lang="zh-CN" sz="800" kern="100" dirty="0">
                        <a:latin typeface="Calibri"/>
                        <a:ea typeface="宋体"/>
                        <a:cs typeface="Times New Roman"/>
                      </a:endParaRPr>
                    </a:p>
                    <a:p>
                      <a:pPr algn="ctr">
                        <a:spcAft>
                          <a:spcPts val="0"/>
                        </a:spcAft>
                      </a:pPr>
                      <a:r>
                        <a:rPr lang="zh-CN" sz="800" kern="100" dirty="0">
                          <a:solidFill>
                            <a:srgbClr val="000000"/>
                          </a:solidFill>
                          <a:latin typeface="Times New Roman"/>
                          <a:ea typeface="华文细黑"/>
                          <a:cs typeface="Times New Roman"/>
                        </a:rPr>
                        <a:t>晚报</a:t>
                      </a:r>
                      <a:r>
                        <a:rPr lang="en-US" sz="800" kern="100" dirty="0">
                          <a:solidFill>
                            <a:srgbClr val="000000"/>
                          </a:solidFill>
                          <a:latin typeface="Times New Roman"/>
                          <a:ea typeface="华文细黑"/>
                          <a:cs typeface="Times New Roman"/>
                        </a:rPr>
                        <a:t>1</a:t>
                      </a:r>
                      <a:r>
                        <a:rPr lang="zh-CN" sz="800" kern="100" dirty="0">
                          <a:solidFill>
                            <a:srgbClr val="000000"/>
                          </a:solidFill>
                          <a:latin typeface="Times New Roman"/>
                          <a:ea typeface="华文细黑"/>
                          <a:cs typeface="Times New Roman"/>
                        </a:rPr>
                        <a:t>整版</a:t>
                      </a:r>
                      <a:endParaRPr lang="zh-CN" sz="800" kern="100" dirty="0">
                        <a:latin typeface="Calibri"/>
                        <a:ea typeface="宋体"/>
                        <a:cs typeface="Times New Roman"/>
                      </a:endParaRPr>
                    </a:p>
                  </a:txBody>
                  <a:tcPr marL="16329" marR="163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B3C9E3">
                        <a:alpha val="50195"/>
                      </a:srgbClr>
                    </a:solidFill>
                  </a:tcPr>
                </a:tc>
              </a:tr>
              <a:tr h="389816">
                <a:tc>
                  <a:txBody>
                    <a:bodyPr/>
                    <a:lstStyle/>
                    <a:p>
                      <a:pPr algn="ctr">
                        <a:lnSpc>
                          <a:spcPct val="150000"/>
                        </a:lnSpc>
                        <a:spcAft>
                          <a:spcPts val="0"/>
                        </a:spcAft>
                      </a:pPr>
                      <a:r>
                        <a:rPr lang="en-US" sz="800" kern="100">
                          <a:solidFill>
                            <a:srgbClr val="000000"/>
                          </a:solidFill>
                          <a:latin typeface="Times New Roman"/>
                          <a:ea typeface="华文细黑"/>
                          <a:cs typeface="Times New Roman"/>
                        </a:rPr>
                        <a:t>14</a:t>
                      </a:r>
                      <a:endParaRPr lang="zh-CN" sz="800" kern="100">
                        <a:latin typeface="Calibri"/>
                        <a:ea typeface="宋体"/>
                        <a:cs typeface="Times New Roman"/>
                      </a:endParaRPr>
                    </a:p>
                  </a:txBody>
                  <a:tcPr marL="16329" marR="163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B3C9E3">
                        <a:alpha val="50195"/>
                      </a:srgbClr>
                    </a:solidFill>
                  </a:tcPr>
                </a:tc>
                <a:tc>
                  <a:txBody>
                    <a:bodyPr/>
                    <a:lstStyle/>
                    <a:p>
                      <a:pPr algn="ctr">
                        <a:spcAft>
                          <a:spcPts val="0"/>
                        </a:spcAft>
                      </a:pPr>
                      <a:r>
                        <a:rPr lang="zh-CN" sz="800" kern="100">
                          <a:solidFill>
                            <a:srgbClr val="000000"/>
                          </a:solidFill>
                          <a:latin typeface="Times New Roman"/>
                          <a:ea typeface="华文细黑"/>
                          <a:cs typeface="Times New Roman"/>
                        </a:rPr>
                        <a:t>天景山院里</a:t>
                      </a:r>
                      <a:endParaRPr lang="zh-CN" sz="800" kern="100">
                        <a:latin typeface="Calibri"/>
                        <a:ea typeface="宋体"/>
                        <a:cs typeface="Times New Roman"/>
                      </a:endParaRPr>
                    </a:p>
                  </a:txBody>
                  <a:tcPr marL="16329" marR="163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B3C9E3">
                        <a:alpha val="50195"/>
                      </a:srgbClr>
                    </a:solidFill>
                  </a:tcPr>
                </a:tc>
                <a:tc>
                  <a:txBody>
                    <a:bodyPr/>
                    <a:lstStyle/>
                    <a:p>
                      <a:pPr algn="ctr">
                        <a:spcAft>
                          <a:spcPts val="0"/>
                        </a:spcAft>
                      </a:pPr>
                      <a:r>
                        <a:rPr lang="en-US" sz="800" kern="100">
                          <a:solidFill>
                            <a:srgbClr val="000000"/>
                          </a:solidFill>
                          <a:latin typeface="Times New Roman"/>
                          <a:ea typeface="华文细黑"/>
                          <a:cs typeface="Times New Roman"/>
                        </a:rPr>
                        <a:t>3</a:t>
                      </a:r>
                      <a:endParaRPr lang="zh-CN" sz="800" kern="100">
                        <a:latin typeface="Calibri"/>
                        <a:ea typeface="宋体"/>
                        <a:cs typeface="Times New Roman"/>
                      </a:endParaRPr>
                    </a:p>
                  </a:txBody>
                  <a:tcPr marL="16329" marR="163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B3C9E3">
                        <a:alpha val="50195"/>
                      </a:srgbClr>
                    </a:solidFill>
                  </a:tcPr>
                </a:tc>
                <a:tc>
                  <a:txBody>
                    <a:bodyPr/>
                    <a:lstStyle/>
                    <a:p>
                      <a:pPr algn="l">
                        <a:spcAft>
                          <a:spcPts val="0"/>
                        </a:spcAft>
                      </a:pPr>
                      <a:r>
                        <a:rPr lang="zh-CN" sz="800" kern="100" dirty="0">
                          <a:solidFill>
                            <a:srgbClr val="000000"/>
                          </a:solidFill>
                          <a:latin typeface="Times New Roman"/>
                          <a:ea typeface="华文细黑"/>
                          <a:cs typeface="Times New Roman"/>
                        </a:rPr>
                        <a:t>天景山院里</a:t>
                      </a:r>
                      <a:r>
                        <a:rPr lang="zh-CN" sz="800" kern="100" dirty="0">
                          <a:solidFill>
                            <a:srgbClr val="000000"/>
                          </a:solidFill>
                          <a:latin typeface="Calibri"/>
                          <a:ea typeface="Times New Roman"/>
                          <a:cs typeface="Times New Roman"/>
                        </a:rPr>
                        <a:t> </a:t>
                      </a:r>
                      <a:r>
                        <a:rPr lang="zh-CN" sz="800" kern="100" dirty="0">
                          <a:solidFill>
                            <a:srgbClr val="000000"/>
                          </a:solidFill>
                          <a:latin typeface="Times New Roman"/>
                          <a:ea typeface="华文细黑"/>
                          <a:cs typeface="Times New Roman"/>
                        </a:rPr>
                        <a:t>距离南坪商圈仅</a:t>
                      </a:r>
                      <a:r>
                        <a:rPr lang="en-US" sz="800" kern="100" dirty="0">
                          <a:solidFill>
                            <a:srgbClr val="000000"/>
                          </a:solidFill>
                          <a:latin typeface="Times New Roman"/>
                          <a:ea typeface="华文细黑"/>
                          <a:cs typeface="Times New Roman"/>
                        </a:rPr>
                        <a:t>4</a:t>
                      </a:r>
                      <a:r>
                        <a:rPr lang="zh-CN" sz="800" kern="100" dirty="0">
                          <a:solidFill>
                            <a:srgbClr val="000000"/>
                          </a:solidFill>
                          <a:latin typeface="Times New Roman"/>
                          <a:ea typeface="华文细黑"/>
                          <a:cs typeface="Times New Roman"/>
                        </a:rPr>
                        <a:t>公里</a:t>
                      </a:r>
                      <a:r>
                        <a:rPr lang="zh-CN" sz="800" kern="100" dirty="0">
                          <a:solidFill>
                            <a:srgbClr val="000000"/>
                          </a:solidFill>
                          <a:latin typeface="Calibri"/>
                          <a:ea typeface="Times New Roman"/>
                          <a:cs typeface="Times New Roman"/>
                        </a:rPr>
                        <a:t> </a:t>
                      </a:r>
                      <a:r>
                        <a:rPr lang="zh-CN" sz="800" kern="100" dirty="0">
                          <a:solidFill>
                            <a:srgbClr val="000000"/>
                          </a:solidFill>
                          <a:latin typeface="Times New Roman"/>
                          <a:ea typeface="华文细黑"/>
                          <a:cs typeface="Times New Roman"/>
                        </a:rPr>
                        <a:t>一座山</a:t>
                      </a:r>
                      <a:r>
                        <a:rPr lang="zh-CN" sz="800" kern="100" dirty="0">
                          <a:solidFill>
                            <a:srgbClr val="000000"/>
                          </a:solidFill>
                          <a:latin typeface="Calibri"/>
                          <a:ea typeface="Times New Roman"/>
                          <a:cs typeface="Times New Roman"/>
                        </a:rPr>
                        <a:t> </a:t>
                      </a:r>
                      <a:r>
                        <a:rPr lang="zh-CN" sz="800" kern="100" dirty="0">
                          <a:solidFill>
                            <a:srgbClr val="000000"/>
                          </a:solidFill>
                          <a:latin typeface="Times New Roman"/>
                          <a:ea typeface="华文细黑"/>
                          <a:cs typeface="Times New Roman"/>
                        </a:rPr>
                        <a:t>一个纯别墅区</a:t>
                      </a:r>
                      <a:r>
                        <a:rPr lang="zh-CN" sz="800" kern="100" dirty="0">
                          <a:solidFill>
                            <a:srgbClr val="000000"/>
                          </a:solidFill>
                          <a:latin typeface="Calibri"/>
                          <a:ea typeface="Times New Roman"/>
                          <a:cs typeface="Times New Roman"/>
                        </a:rPr>
                        <a:t> </a:t>
                      </a:r>
                      <a:r>
                        <a:rPr lang="zh-CN" sz="800" kern="100" dirty="0">
                          <a:solidFill>
                            <a:srgbClr val="000000"/>
                          </a:solidFill>
                          <a:latin typeface="Times New Roman"/>
                          <a:ea typeface="华文细黑"/>
                          <a:cs typeface="Times New Roman"/>
                        </a:rPr>
                        <a:t>独院双拼</a:t>
                      </a:r>
                      <a:r>
                        <a:rPr lang="en-US" sz="800" kern="100" dirty="0">
                          <a:solidFill>
                            <a:srgbClr val="000000"/>
                          </a:solidFill>
                          <a:latin typeface="Times New Roman"/>
                          <a:ea typeface="华文细黑"/>
                          <a:cs typeface="Times New Roman"/>
                        </a:rPr>
                        <a:t> 10</a:t>
                      </a:r>
                      <a:r>
                        <a:rPr lang="zh-CN" sz="800" kern="100" dirty="0">
                          <a:solidFill>
                            <a:srgbClr val="000000"/>
                          </a:solidFill>
                          <a:latin typeface="Times New Roman"/>
                          <a:ea typeface="华文细黑"/>
                          <a:cs typeface="Times New Roman"/>
                        </a:rPr>
                        <a:t>月</a:t>
                      </a:r>
                      <a:r>
                        <a:rPr lang="en-US" sz="800" kern="100" dirty="0">
                          <a:solidFill>
                            <a:srgbClr val="000000"/>
                          </a:solidFill>
                          <a:latin typeface="Times New Roman"/>
                          <a:ea typeface="华文细黑"/>
                          <a:cs typeface="Times New Roman"/>
                        </a:rPr>
                        <a:t>12</a:t>
                      </a:r>
                      <a:r>
                        <a:rPr lang="zh-CN" sz="800" kern="100" dirty="0">
                          <a:solidFill>
                            <a:srgbClr val="000000"/>
                          </a:solidFill>
                          <a:latin typeface="Times New Roman"/>
                          <a:ea typeface="华文细黑"/>
                          <a:cs typeface="Times New Roman"/>
                        </a:rPr>
                        <a:t>日样板房首映</a:t>
                      </a:r>
                      <a:r>
                        <a:rPr lang="zh-CN" sz="800" kern="100" dirty="0">
                          <a:solidFill>
                            <a:srgbClr val="000000"/>
                          </a:solidFill>
                          <a:latin typeface="Calibri"/>
                          <a:ea typeface="Times New Roman"/>
                          <a:cs typeface="Times New Roman"/>
                        </a:rPr>
                        <a:t> </a:t>
                      </a:r>
                      <a:r>
                        <a:rPr lang="zh-CN" sz="800" kern="100" dirty="0">
                          <a:solidFill>
                            <a:srgbClr val="000000"/>
                          </a:solidFill>
                          <a:latin typeface="Times New Roman"/>
                          <a:ea typeface="华文细黑"/>
                          <a:cs typeface="Times New Roman"/>
                        </a:rPr>
                        <a:t>十月特价推出</a:t>
                      </a:r>
                      <a:r>
                        <a:rPr lang="zh-CN" sz="800" kern="100" dirty="0">
                          <a:solidFill>
                            <a:srgbClr val="000000"/>
                          </a:solidFill>
                          <a:latin typeface="Calibri"/>
                          <a:ea typeface="Times New Roman"/>
                          <a:cs typeface="Times New Roman"/>
                        </a:rPr>
                        <a:t> </a:t>
                      </a:r>
                      <a:r>
                        <a:rPr lang="zh-CN" sz="800" kern="100" dirty="0">
                          <a:solidFill>
                            <a:srgbClr val="000000"/>
                          </a:solidFill>
                          <a:latin typeface="Times New Roman"/>
                          <a:ea typeface="华文细黑"/>
                          <a:cs typeface="Times New Roman"/>
                        </a:rPr>
                        <a:t>山居联排套内</a:t>
                      </a:r>
                      <a:r>
                        <a:rPr lang="en-US" sz="800" kern="100" dirty="0">
                          <a:solidFill>
                            <a:srgbClr val="000000"/>
                          </a:solidFill>
                          <a:latin typeface="Times New Roman"/>
                          <a:ea typeface="华文细黑"/>
                          <a:cs typeface="Times New Roman"/>
                        </a:rPr>
                        <a:t>188</a:t>
                      </a:r>
                      <a:r>
                        <a:rPr lang="zh-CN" sz="800" kern="100" dirty="0">
                          <a:solidFill>
                            <a:srgbClr val="000000"/>
                          </a:solidFill>
                          <a:latin typeface="Times New Roman"/>
                          <a:ea typeface="华文细黑"/>
                          <a:cs typeface="Times New Roman"/>
                        </a:rPr>
                        <a:t>㎡</a:t>
                      </a:r>
                      <a:r>
                        <a:rPr lang="en-US" sz="800" kern="100" dirty="0">
                          <a:solidFill>
                            <a:srgbClr val="000000"/>
                          </a:solidFill>
                          <a:latin typeface="Times New Roman"/>
                          <a:ea typeface="华文细黑"/>
                          <a:cs typeface="Times New Roman"/>
                        </a:rPr>
                        <a:t>248</a:t>
                      </a:r>
                      <a:r>
                        <a:rPr lang="zh-CN" sz="800" kern="100" dirty="0">
                          <a:solidFill>
                            <a:srgbClr val="000000"/>
                          </a:solidFill>
                          <a:latin typeface="Times New Roman"/>
                          <a:ea typeface="华文细黑"/>
                          <a:cs typeface="Times New Roman"/>
                        </a:rPr>
                        <a:t>万</a:t>
                      </a:r>
                      <a:r>
                        <a:rPr lang="zh-CN" sz="800" kern="100" dirty="0">
                          <a:solidFill>
                            <a:srgbClr val="000000"/>
                          </a:solidFill>
                          <a:latin typeface="Calibri"/>
                          <a:ea typeface="Times New Roman"/>
                          <a:cs typeface="Times New Roman"/>
                        </a:rPr>
                        <a:t> </a:t>
                      </a:r>
                      <a:r>
                        <a:rPr lang="zh-CN" sz="800" kern="100" dirty="0">
                          <a:solidFill>
                            <a:srgbClr val="000000"/>
                          </a:solidFill>
                          <a:latin typeface="Times New Roman"/>
                          <a:ea typeface="华文细黑"/>
                          <a:cs typeface="Times New Roman"/>
                        </a:rPr>
                        <a:t>花园端户套内</a:t>
                      </a:r>
                      <a:r>
                        <a:rPr lang="en-US" sz="800" kern="100" dirty="0">
                          <a:solidFill>
                            <a:srgbClr val="000000"/>
                          </a:solidFill>
                          <a:latin typeface="Times New Roman"/>
                          <a:ea typeface="华文细黑"/>
                          <a:cs typeface="Times New Roman"/>
                        </a:rPr>
                        <a:t>277</a:t>
                      </a:r>
                      <a:r>
                        <a:rPr lang="zh-CN" sz="800" kern="100" dirty="0">
                          <a:solidFill>
                            <a:srgbClr val="000000"/>
                          </a:solidFill>
                          <a:latin typeface="Times New Roman"/>
                          <a:ea typeface="华文细黑"/>
                          <a:cs typeface="Times New Roman"/>
                        </a:rPr>
                        <a:t>㎡</a:t>
                      </a:r>
                      <a:r>
                        <a:rPr lang="en-US" sz="800" kern="100" dirty="0">
                          <a:solidFill>
                            <a:srgbClr val="000000"/>
                          </a:solidFill>
                          <a:latin typeface="Times New Roman"/>
                          <a:ea typeface="华文细黑"/>
                          <a:cs typeface="Times New Roman"/>
                        </a:rPr>
                        <a:t>442</a:t>
                      </a:r>
                      <a:r>
                        <a:rPr lang="zh-CN" sz="800" kern="100" dirty="0" smtClean="0">
                          <a:solidFill>
                            <a:srgbClr val="000000"/>
                          </a:solidFill>
                          <a:latin typeface="Times New Roman"/>
                          <a:ea typeface="华文细黑"/>
                          <a:cs typeface="Times New Roman"/>
                        </a:rPr>
                        <a:t>万</a:t>
                      </a:r>
                      <a:r>
                        <a:rPr lang="en-US" altLang="zh-CN" sz="800" kern="100" dirty="0" smtClean="0">
                          <a:solidFill>
                            <a:srgbClr val="000000"/>
                          </a:solidFill>
                          <a:latin typeface="Times New Roman"/>
                          <a:ea typeface="华文细黑"/>
                          <a:cs typeface="Times New Roman"/>
                        </a:rPr>
                        <a:t>       </a:t>
                      </a:r>
                      <a:r>
                        <a:rPr lang="zh-CN" sz="800" kern="100" dirty="0" smtClean="0">
                          <a:solidFill>
                            <a:srgbClr val="000000"/>
                          </a:solidFill>
                          <a:latin typeface="Times New Roman"/>
                          <a:ea typeface="华文细黑"/>
                          <a:cs typeface="Times New Roman"/>
                        </a:rPr>
                        <a:t>天</a:t>
                      </a:r>
                      <a:r>
                        <a:rPr lang="zh-CN" sz="800" kern="100" dirty="0">
                          <a:solidFill>
                            <a:srgbClr val="000000"/>
                          </a:solidFill>
                          <a:latin typeface="Times New Roman"/>
                          <a:ea typeface="华文细黑"/>
                          <a:cs typeface="Times New Roman"/>
                        </a:rPr>
                        <a:t>景山院里</a:t>
                      </a:r>
                      <a:r>
                        <a:rPr lang="zh-CN" sz="800" kern="100" dirty="0">
                          <a:solidFill>
                            <a:srgbClr val="000000"/>
                          </a:solidFill>
                          <a:latin typeface="Calibri"/>
                          <a:ea typeface="Times New Roman"/>
                          <a:cs typeface="Times New Roman"/>
                        </a:rPr>
                        <a:t> </a:t>
                      </a:r>
                      <a:r>
                        <a:rPr lang="zh-CN" sz="800" kern="100" dirty="0">
                          <a:solidFill>
                            <a:srgbClr val="000000"/>
                          </a:solidFill>
                          <a:latin typeface="Times New Roman"/>
                          <a:ea typeface="华文细黑"/>
                          <a:cs typeface="Times New Roman"/>
                        </a:rPr>
                        <a:t>重庆向南的黄金宜居区</a:t>
                      </a:r>
                      <a:endParaRPr lang="zh-CN" sz="800" kern="100" dirty="0">
                        <a:latin typeface="Calibri"/>
                        <a:ea typeface="宋体"/>
                        <a:cs typeface="Times New Roman"/>
                      </a:endParaRPr>
                    </a:p>
                  </a:txBody>
                  <a:tcPr marL="16329" marR="163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B3C9E3">
                        <a:alpha val="50195"/>
                      </a:srgbClr>
                    </a:solidFill>
                  </a:tcPr>
                </a:tc>
                <a:tc>
                  <a:txBody>
                    <a:bodyPr/>
                    <a:lstStyle/>
                    <a:p>
                      <a:pPr algn="ctr">
                        <a:spcAft>
                          <a:spcPts val="0"/>
                        </a:spcAft>
                      </a:pPr>
                      <a:r>
                        <a:rPr lang="zh-CN" sz="800" kern="100" dirty="0">
                          <a:solidFill>
                            <a:srgbClr val="000000"/>
                          </a:solidFill>
                          <a:latin typeface="Times New Roman"/>
                          <a:ea typeface="华文细黑"/>
                          <a:cs typeface="Times New Roman"/>
                        </a:rPr>
                        <a:t>时报</a:t>
                      </a:r>
                      <a:r>
                        <a:rPr lang="en-US" sz="800" kern="100" dirty="0">
                          <a:solidFill>
                            <a:srgbClr val="000000"/>
                          </a:solidFill>
                          <a:latin typeface="Times New Roman"/>
                          <a:ea typeface="华文细黑"/>
                          <a:cs typeface="Times New Roman"/>
                        </a:rPr>
                        <a:t>1</a:t>
                      </a:r>
                      <a:r>
                        <a:rPr lang="zh-CN" sz="800" kern="100" dirty="0">
                          <a:solidFill>
                            <a:srgbClr val="000000"/>
                          </a:solidFill>
                          <a:latin typeface="Times New Roman"/>
                          <a:ea typeface="华文细黑"/>
                          <a:cs typeface="Times New Roman"/>
                        </a:rPr>
                        <a:t>整版</a:t>
                      </a:r>
                      <a:r>
                        <a:rPr lang="en-US" sz="800" kern="100" dirty="0">
                          <a:solidFill>
                            <a:srgbClr val="000000"/>
                          </a:solidFill>
                          <a:latin typeface="Times New Roman"/>
                          <a:ea typeface="华文细黑"/>
                          <a:cs typeface="Times New Roman"/>
                        </a:rPr>
                        <a:t>1</a:t>
                      </a:r>
                      <a:r>
                        <a:rPr lang="zh-CN" sz="800" kern="100" dirty="0">
                          <a:solidFill>
                            <a:srgbClr val="000000"/>
                          </a:solidFill>
                          <a:latin typeface="Times New Roman"/>
                          <a:ea typeface="华文细黑"/>
                          <a:cs typeface="Times New Roman"/>
                        </a:rPr>
                        <a:t>十分之三版</a:t>
                      </a:r>
                      <a:endParaRPr lang="zh-CN" sz="800" kern="100" dirty="0">
                        <a:latin typeface="Calibri"/>
                        <a:ea typeface="宋体"/>
                        <a:cs typeface="Times New Roman"/>
                      </a:endParaRPr>
                    </a:p>
                    <a:p>
                      <a:pPr algn="ctr">
                        <a:spcAft>
                          <a:spcPts val="0"/>
                        </a:spcAft>
                      </a:pPr>
                      <a:r>
                        <a:rPr lang="zh-CN" sz="800" kern="100" dirty="0">
                          <a:solidFill>
                            <a:srgbClr val="000000"/>
                          </a:solidFill>
                          <a:latin typeface="Times New Roman"/>
                          <a:ea typeface="华文细黑"/>
                          <a:cs typeface="Times New Roman"/>
                        </a:rPr>
                        <a:t>晚报</a:t>
                      </a:r>
                      <a:r>
                        <a:rPr lang="en-US" sz="800" kern="100" dirty="0">
                          <a:solidFill>
                            <a:srgbClr val="000000"/>
                          </a:solidFill>
                          <a:latin typeface="Times New Roman"/>
                          <a:ea typeface="华文细黑"/>
                          <a:cs typeface="Times New Roman"/>
                        </a:rPr>
                        <a:t>1</a:t>
                      </a:r>
                      <a:r>
                        <a:rPr lang="zh-CN" sz="800" kern="100" dirty="0">
                          <a:solidFill>
                            <a:srgbClr val="000000"/>
                          </a:solidFill>
                          <a:latin typeface="Times New Roman"/>
                          <a:ea typeface="华文细黑"/>
                          <a:cs typeface="Times New Roman"/>
                        </a:rPr>
                        <a:t>整版</a:t>
                      </a:r>
                      <a:endParaRPr lang="zh-CN" sz="800" kern="100" dirty="0">
                        <a:latin typeface="Calibri"/>
                        <a:ea typeface="宋体"/>
                        <a:cs typeface="Times New Roman"/>
                      </a:endParaRPr>
                    </a:p>
                  </a:txBody>
                  <a:tcPr marL="16329" marR="163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B3C9E3">
                        <a:alpha val="50195"/>
                      </a:srgbClr>
                    </a:solidFill>
                  </a:tcPr>
                </a:tc>
              </a:tr>
              <a:tr h="389816">
                <a:tc>
                  <a:txBody>
                    <a:bodyPr/>
                    <a:lstStyle/>
                    <a:p>
                      <a:pPr algn="ctr">
                        <a:lnSpc>
                          <a:spcPct val="150000"/>
                        </a:lnSpc>
                        <a:spcAft>
                          <a:spcPts val="0"/>
                        </a:spcAft>
                      </a:pPr>
                      <a:r>
                        <a:rPr lang="en-US" sz="800" kern="100">
                          <a:solidFill>
                            <a:srgbClr val="000000"/>
                          </a:solidFill>
                          <a:latin typeface="Times New Roman"/>
                          <a:ea typeface="华文细黑"/>
                          <a:cs typeface="Times New Roman"/>
                        </a:rPr>
                        <a:t>15</a:t>
                      </a:r>
                      <a:endParaRPr lang="zh-CN" sz="800" kern="100">
                        <a:latin typeface="Calibri"/>
                        <a:ea typeface="宋体"/>
                        <a:cs typeface="Times New Roman"/>
                      </a:endParaRPr>
                    </a:p>
                  </a:txBody>
                  <a:tcPr marL="16329" marR="163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B3C9E3">
                        <a:alpha val="50195"/>
                      </a:srgbClr>
                    </a:solidFill>
                  </a:tcPr>
                </a:tc>
                <a:tc>
                  <a:txBody>
                    <a:bodyPr/>
                    <a:lstStyle/>
                    <a:p>
                      <a:pPr algn="ctr">
                        <a:spcAft>
                          <a:spcPts val="0"/>
                        </a:spcAft>
                      </a:pPr>
                      <a:r>
                        <a:rPr lang="zh-CN" sz="800" kern="100">
                          <a:solidFill>
                            <a:srgbClr val="000000"/>
                          </a:solidFill>
                          <a:latin typeface="Times New Roman"/>
                          <a:ea typeface="华文细黑"/>
                          <a:cs typeface="Times New Roman"/>
                        </a:rPr>
                        <a:t>恒大照母山</a:t>
                      </a:r>
                      <a:endParaRPr lang="zh-CN" sz="800" kern="100">
                        <a:latin typeface="Calibri"/>
                        <a:ea typeface="宋体"/>
                        <a:cs typeface="Times New Roman"/>
                      </a:endParaRPr>
                    </a:p>
                  </a:txBody>
                  <a:tcPr marL="16329" marR="163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B3C9E3">
                        <a:alpha val="50195"/>
                      </a:srgbClr>
                    </a:solidFill>
                  </a:tcPr>
                </a:tc>
                <a:tc>
                  <a:txBody>
                    <a:bodyPr/>
                    <a:lstStyle/>
                    <a:p>
                      <a:pPr algn="ctr">
                        <a:spcAft>
                          <a:spcPts val="0"/>
                        </a:spcAft>
                      </a:pPr>
                      <a:r>
                        <a:rPr lang="en-US" sz="800" kern="100">
                          <a:solidFill>
                            <a:srgbClr val="000000"/>
                          </a:solidFill>
                          <a:latin typeface="Times New Roman"/>
                          <a:ea typeface="华文细黑"/>
                          <a:cs typeface="Times New Roman"/>
                        </a:rPr>
                        <a:t>3</a:t>
                      </a:r>
                      <a:endParaRPr lang="zh-CN" sz="800" kern="100">
                        <a:latin typeface="Calibri"/>
                        <a:ea typeface="宋体"/>
                        <a:cs typeface="Times New Roman"/>
                      </a:endParaRPr>
                    </a:p>
                  </a:txBody>
                  <a:tcPr marL="16329" marR="163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B3C9E3">
                        <a:alpha val="50195"/>
                      </a:srgbClr>
                    </a:solidFill>
                  </a:tcPr>
                </a:tc>
                <a:tc>
                  <a:txBody>
                    <a:bodyPr/>
                    <a:lstStyle/>
                    <a:p>
                      <a:pPr algn="l">
                        <a:spcAft>
                          <a:spcPts val="0"/>
                        </a:spcAft>
                      </a:pPr>
                      <a:r>
                        <a:rPr lang="zh-CN" sz="800" kern="100" dirty="0">
                          <a:solidFill>
                            <a:srgbClr val="000000"/>
                          </a:solidFill>
                          <a:latin typeface="Times New Roman"/>
                          <a:ea typeface="华文细黑"/>
                          <a:cs typeface="Times New Roman"/>
                        </a:rPr>
                        <a:t>恒大照母山</a:t>
                      </a:r>
                      <a:r>
                        <a:rPr lang="zh-CN" sz="800" kern="100" dirty="0">
                          <a:solidFill>
                            <a:srgbClr val="000000"/>
                          </a:solidFill>
                          <a:latin typeface="Calibri"/>
                          <a:ea typeface="Times New Roman"/>
                          <a:cs typeface="Times New Roman"/>
                        </a:rPr>
                        <a:t> </a:t>
                      </a:r>
                      <a:r>
                        <a:rPr lang="zh-CN" sz="800" kern="100" dirty="0">
                          <a:solidFill>
                            <a:srgbClr val="000000"/>
                          </a:solidFill>
                          <a:latin typeface="Times New Roman"/>
                          <a:ea typeface="华文细黑"/>
                          <a:cs typeface="Times New Roman"/>
                        </a:rPr>
                        <a:t>翡翠华庭</a:t>
                      </a:r>
                      <a:r>
                        <a:rPr lang="zh-CN" sz="800" kern="100" dirty="0">
                          <a:solidFill>
                            <a:srgbClr val="000000"/>
                          </a:solidFill>
                          <a:latin typeface="Calibri"/>
                          <a:ea typeface="Times New Roman"/>
                          <a:cs typeface="Times New Roman"/>
                        </a:rPr>
                        <a:t> </a:t>
                      </a:r>
                      <a:r>
                        <a:rPr lang="zh-CN" sz="800" kern="100" dirty="0">
                          <a:solidFill>
                            <a:srgbClr val="000000"/>
                          </a:solidFill>
                          <a:latin typeface="Times New Roman"/>
                          <a:ea typeface="华文细黑"/>
                          <a:cs typeface="Times New Roman"/>
                        </a:rPr>
                        <a:t>国庆黄金周盛惠</a:t>
                      </a:r>
                      <a:r>
                        <a:rPr lang="zh-CN" sz="800" kern="100" dirty="0">
                          <a:solidFill>
                            <a:srgbClr val="000000"/>
                          </a:solidFill>
                          <a:latin typeface="Calibri"/>
                          <a:ea typeface="Times New Roman"/>
                          <a:cs typeface="Times New Roman"/>
                        </a:rPr>
                        <a:t> </a:t>
                      </a:r>
                      <a:r>
                        <a:rPr lang="zh-CN" sz="800" kern="100" dirty="0">
                          <a:solidFill>
                            <a:srgbClr val="000000"/>
                          </a:solidFill>
                          <a:latin typeface="Times New Roman"/>
                          <a:ea typeface="华文细黑"/>
                          <a:cs typeface="Times New Roman"/>
                        </a:rPr>
                        <a:t>延续一周</a:t>
                      </a:r>
                      <a:r>
                        <a:rPr lang="zh-CN" sz="800" kern="100" dirty="0">
                          <a:solidFill>
                            <a:srgbClr val="000000"/>
                          </a:solidFill>
                          <a:latin typeface="Calibri"/>
                          <a:ea typeface="Times New Roman"/>
                          <a:cs typeface="Times New Roman"/>
                        </a:rPr>
                        <a:t> </a:t>
                      </a:r>
                      <a:r>
                        <a:rPr lang="zh-CN" sz="800" kern="100" dirty="0">
                          <a:solidFill>
                            <a:srgbClr val="000000"/>
                          </a:solidFill>
                          <a:latin typeface="Times New Roman"/>
                          <a:ea typeface="华文细黑"/>
                          <a:cs typeface="Times New Roman"/>
                        </a:rPr>
                        <a:t>全新</a:t>
                      </a:r>
                      <a:r>
                        <a:rPr lang="en-US" sz="800" kern="100" dirty="0">
                          <a:solidFill>
                            <a:srgbClr val="000000"/>
                          </a:solidFill>
                          <a:latin typeface="Times New Roman"/>
                          <a:ea typeface="华文细黑"/>
                          <a:cs typeface="Times New Roman"/>
                        </a:rPr>
                        <a:t>19</a:t>
                      </a:r>
                      <a:r>
                        <a:rPr lang="zh-CN" sz="800" kern="100" dirty="0">
                          <a:solidFill>
                            <a:srgbClr val="000000"/>
                          </a:solidFill>
                          <a:latin typeface="Times New Roman"/>
                          <a:ea typeface="华文细黑"/>
                          <a:cs typeface="Times New Roman"/>
                        </a:rPr>
                        <a:t>号楼精品户型限量加推</a:t>
                      </a:r>
                      <a:r>
                        <a:rPr lang="zh-CN" sz="800" kern="100" dirty="0">
                          <a:solidFill>
                            <a:srgbClr val="000000"/>
                          </a:solidFill>
                          <a:latin typeface="Calibri"/>
                          <a:ea typeface="Times New Roman"/>
                          <a:cs typeface="Times New Roman"/>
                        </a:rPr>
                        <a:t> </a:t>
                      </a:r>
                      <a:r>
                        <a:rPr lang="zh-CN" sz="800" kern="100" dirty="0">
                          <a:solidFill>
                            <a:srgbClr val="000000"/>
                          </a:solidFill>
                          <a:latin typeface="Times New Roman"/>
                          <a:ea typeface="华文细黑"/>
                          <a:cs typeface="Times New Roman"/>
                        </a:rPr>
                        <a:t>建面约</a:t>
                      </a:r>
                      <a:r>
                        <a:rPr lang="en-US" sz="800" kern="100" dirty="0">
                          <a:solidFill>
                            <a:srgbClr val="000000"/>
                          </a:solidFill>
                          <a:latin typeface="Times New Roman"/>
                          <a:ea typeface="华文细黑"/>
                          <a:cs typeface="Times New Roman"/>
                        </a:rPr>
                        <a:t>7888</a:t>
                      </a:r>
                      <a:r>
                        <a:rPr lang="zh-CN" sz="800" kern="100" dirty="0">
                          <a:solidFill>
                            <a:srgbClr val="000000"/>
                          </a:solidFill>
                          <a:latin typeface="Times New Roman"/>
                          <a:ea typeface="华文细黑"/>
                          <a:cs typeface="Times New Roman"/>
                        </a:rPr>
                        <a:t>元</a:t>
                      </a:r>
                      <a:r>
                        <a:rPr lang="en-US" sz="800" kern="100" dirty="0">
                          <a:solidFill>
                            <a:srgbClr val="000000"/>
                          </a:solidFill>
                          <a:latin typeface="Times New Roman"/>
                          <a:ea typeface="华文细黑"/>
                          <a:cs typeface="Times New Roman"/>
                        </a:rPr>
                        <a:t>/</a:t>
                      </a:r>
                      <a:r>
                        <a:rPr lang="zh-CN" sz="800" kern="100" dirty="0">
                          <a:solidFill>
                            <a:srgbClr val="000000"/>
                          </a:solidFill>
                          <a:latin typeface="Times New Roman"/>
                          <a:ea typeface="华文细黑"/>
                          <a:cs typeface="Times New Roman"/>
                        </a:rPr>
                        <a:t>㎡起</a:t>
                      </a:r>
                      <a:r>
                        <a:rPr lang="zh-CN" sz="800" kern="100" dirty="0">
                          <a:solidFill>
                            <a:srgbClr val="000000"/>
                          </a:solidFill>
                          <a:latin typeface="Calibri"/>
                          <a:ea typeface="Times New Roman"/>
                          <a:cs typeface="Times New Roman"/>
                        </a:rPr>
                        <a:t> </a:t>
                      </a:r>
                      <a:r>
                        <a:rPr lang="zh-CN" sz="800" kern="100" dirty="0">
                          <a:solidFill>
                            <a:srgbClr val="000000"/>
                          </a:solidFill>
                          <a:latin typeface="Times New Roman"/>
                          <a:ea typeface="华文细黑"/>
                          <a:cs typeface="Times New Roman"/>
                        </a:rPr>
                        <a:t>购套内约</a:t>
                      </a:r>
                      <a:r>
                        <a:rPr lang="en-US" sz="800" kern="100" dirty="0">
                          <a:solidFill>
                            <a:srgbClr val="000000"/>
                          </a:solidFill>
                          <a:latin typeface="Times New Roman"/>
                          <a:ea typeface="华文细黑"/>
                          <a:cs typeface="Times New Roman"/>
                        </a:rPr>
                        <a:t>83-113</a:t>
                      </a:r>
                      <a:r>
                        <a:rPr lang="zh-CN" sz="800" kern="100" dirty="0">
                          <a:solidFill>
                            <a:srgbClr val="000000"/>
                          </a:solidFill>
                          <a:latin typeface="Times New Roman"/>
                          <a:ea typeface="华文细黑"/>
                          <a:cs typeface="Times New Roman"/>
                        </a:rPr>
                        <a:t>㎡双景高层</a:t>
                      </a:r>
                      <a:r>
                        <a:rPr lang="zh-CN" sz="800" kern="100" dirty="0">
                          <a:solidFill>
                            <a:srgbClr val="000000"/>
                          </a:solidFill>
                          <a:latin typeface="Calibri"/>
                          <a:ea typeface="Times New Roman"/>
                          <a:cs typeface="Times New Roman"/>
                        </a:rPr>
                        <a:t> </a:t>
                      </a:r>
                      <a:r>
                        <a:rPr lang="zh-CN" sz="800" kern="100" dirty="0">
                          <a:solidFill>
                            <a:srgbClr val="000000"/>
                          </a:solidFill>
                          <a:latin typeface="Times New Roman"/>
                          <a:ea typeface="华文细黑"/>
                          <a:cs typeface="Times New Roman"/>
                        </a:rPr>
                        <a:t>享</a:t>
                      </a:r>
                      <a:r>
                        <a:rPr lang="en-US" sz="800" kern="100" dirty="0">
                          <a:solidFill>
                            <a:srgbClr val="000000"/>
                          </a:solidFill>
                          <a:latin typeface="Times New Roman"/>
                          <a:ea typeface="华文细黑"/>
                          <a:cs typeface="Times New Roman"/>
                        </a:rPr>
                        <a:t>1500</a:t>
                      </a:r>
                      <a:r>
                        <a:rPr lang="zh-CN" sz="800" kern="100" dirty="0">
                          <a:solidFill>
                            <a:srgbClr val="000000"/>
                          </a:solidFill>
                          <a:latin typeface="Times New Roman"/>
                          <a:ea typeface="华文细黑"/>
                          <a:cs typeface="Times New Roman"/>
                        </a:rPr>
                        <a:t>元</a:t>
                      </a:r>
                      <a:r>
                        <a:rPr lang="en-US" sz="800" kern="100" dirty="0">
                          <a:solidFill>
                            <a:srgbClr val="000000"/>
                          </a:solidFill>
                          <a:latin typeface="Times New Roman"/>
                          <a:ea typeface="华文细黑"/>
                          <a:cs typeface="Times New Roman"/>
                        </a:rPr>
                        <a:t>/</a:t>
                      </a:r>
                      <a:r>
                        <a:rPr lang="zh-CN" sz="800" kern="100" dirty="0">
                          <a:solidFill>
                            <a:srgbClr val="000000"/>
                          </a:solidFill>
                          <a:latin typeface="Times New Roman"/>
                          <a:ea typeface="华文细黑"/>
                          <a:cs typeface="Times New Roman"/>
                        </a:rPr>
                        <a:t>㎡名品</a:t>
                      </a:r>
                      <a:r>
                        <a:rPr lang="zh-CN" sz="800" kern="100" dirty="0" smtClean="0">
                          <a:solidFill>
                            <a:srgbClr val="000000"/>
                          </a:solidFill>
                          <a:latin typeface="Times New Roman"/>
                          <a:ea typeface="华文细黑"/>
                          <a:cs typeface="Times New Roman"/>
                        </a:rPr>
                        <a:t>装修</a:t>
                      </a:r>
                      <a:r>
                        <a:rPr lang="en-US" altLang="zh-CN" sz="800" kern="100" dirty="0" smtClean="0">
                          <a:solidFill>
                            <a:srgbClr val="000000"/>
                          </a:solidFill>
                          <a:latin typeface="Times New Roman"/>
                          <a:ea typeface="华文细黑"/>
                          <a:cs typeface="Times New Roman"/>
                        </a:rPr>
                        <a:t>      </a:t>
                      </a:r>
                      <a:r>
                        <a:rPr lang="zh-CN" sz="800" kern="100" dirty="0" smtClean="0">
                          <a:solidFill>
                            <a:srgbClr val="000000"/>
                          </a:solidFill>
                          <a:latin typeface="Times New Roman"/>
                          <a:ea typeface="华文细黑"/>
                          <a:cs typeface="Times New Roman"/>
                        </a:rPr>
                        <a:t>恒</a:t>
                      </a:r>
                      <a:r>
                        <a:rPr lang="zh-CN" sz="800" kern="100" dirty="0">
                          <a:solidFill>
                            <a:srgbClr val="000000"/>
                          </a:solidFill>
                          <a:latin typeface="Times New Roman"/>
                          <a:ea typeface="华文细黑"/>
                          <a:cs typeface="Times New Roman"/>
                        </a:rPr>
                        <a:t>大照母山山水城</a:t>
                      </a:r>
                      <a:r>
                        <a:rPr lang="zh-CN" sz="800" kern="100" dirty="0">
                          <a:solidFill>
                            <a:srgbClr val="000000"/>
                          </a:solidFill>
                          <a:latin typeface="Calibri"/>
                          <a:ea typeface="Times New Roman"/>
                          <a:cs typeface="Times New Roman"/>
                        </a:rPr>
                        <a:t> </a:t>
                      </a:r>
                      <a:r>
                        <a:rPr lang="zh-CN" sz="800" kern="100" dirty="0">
                          <a:solidFill>
                            <a:srgbClr val="000000"/>
                          </a:solidFill>
                          <a:latin typeface="Times New Roman"/>
                          <a:ea typeface="华文细黑"/>
                          <a:cs typeface="Times New Roman"/>
                        </a:rPr>
                        <a:t>黄金周优惠延长一周</a:t>
                      </a:r>
                      <a:r>
                        <a:rPr lang="en-US" sz="800" kern="100" dirty="0">
                          <a:solidFill>
                            <a:srgbClr val="000000"/>
                          </a:solidFill>
                          <a:latin typeface="Times New Roman"/>
                          <a:ea typeface="华文细黑"/>
                          <a:cs typeface="Times New Roman"/>
                        </a:rPr>
                        <a:t> 86</a:t>
                      </a:r>
                      <a:r>
                        <a:rPr lang="zh-CN" sz="800" kern="100" dirty="0">
                          <a:solidFill>
                            <a:srgbClr val="000000"/>
                          </a:solidFill>
                          <a:latin typeface="Times New Roman"/>
                          <a:ea typeface="华文细黑"/>
                          <a:cs typeface="Times New Roman"/>
                        </a:rPr>
                        <a:t>折特惠抢</a:t>
                      </a:r>
                      <a:r>
                        <a:rPr lang="en-US" sz="800" kern="100" dirty="0">
                          <a:solidFill>
                            <a:srgbClr val="000000"/>
                          </a:solidFill>
                          <a:latin typeface="Times New Roman"/>
                          <a:ea typeface="华文细黑"/>
                          <a:cs typeface="Times New Roman"/>
                        </a:rPr>
                        <a:t>5</a:t>
                      </a:r>
                      <a:r>
                        <a:rPr lang="zh-CN" sz="800" kern="100" dirty="0">
                          <a:solidFill>
                            <a:srgbClr val="000000"/>
                          </a:solidFill>
                          <a:latin typeface="Times New Roman"/>
                          <a:ea typeface="华文细黑"/>
                          <a:cs typeface="Times New Roman"/>
                        </a:rPr>
                        <a:t>套</a:t>
                      </a:r>
                      <a:r>
                        <a:rPr lang="zh-CN" sz="800" kern="100" dirty="0">
                          <a:solidFill>
                            <a:srgbClr val="000000"/>
                          </a:solidFill>
                          <a:latin typeface="Calibri"/>
                          <a:ea typeface="Times New Roman"/>
                          <a:cs typeface="Times New Roman"/>
                        </a:rPr>
                        <a:t> </a:t>
                      </a:r>
                      <a:r>
                        <a:rPr lang="zh-CN" sz="800" kern="100" dirty="0">
                          <a:solidFill>
                            <a:srgbClr val="000000"/>
                          </a:solidFill>
                          <a:latin typeface="Times New Roman"/>
                          <a:ea typeface="华文细黑"/>
                          <a:cs typeface="Times New Roman"/>
                        </a:rPr>
                        <a:t>套内</a:t>
                      </a:r>
                      <a:r>
                        <a:rPr lang="en-US" sz="800" kern="100" dirty="0">
                          <a:solidFill>
                            <a:srgbClr val="000000"/>
                          </a:solidFill>
                          <a:latin typeface="Times New Roman"/>
                          <a:ea typeface="华文细黑"/>
                          <a:cs typeface="Times New Roman"/>
                        </a:rPr>
                        <a:t>44-76</a:t>
                      </a:r>
                      <a:r>
                        <a:rPr lang="zh-CN" sz="800" kern="100" dirty="0">
                          <a:solidFill>
                            <a:srgbClr val="000000"/>
                          </a:solidFill>
                          <a:latin typeface="Times New Roman"/>
                          <a:ea typeface="华文细黑"/>
                          <a:cs typeface="Times New Roman"/>
                        </a:rPr>
                        <a:t>㎡墅区稀缺小户</a:t>
                      </a:r>
                      <a:r>
                        <a:rPr lang="zh-CN" sz="800" kern="100" dirty="0">
                          <a:solidFill>
                            <a:srgbClr val="000000"/>
                          </a:solidFill>
                          <a:latin typeface="Calibri"/>
                          <a:ea typeface="Times New Roman"/>
                          <a:cs typeface="Times New Roman"/>
                        </a:rPr>
                        <a:t> </a:t>
                      </a:r>
                      <a:r>
                        <a:rPr lang="zh-CN" sz="800" kern="100" dirty="0">
                          <a:solidFill>
                            <a:srgbClr val="000000"/>
                          </a:solidFill>
                          <a:latin typeface="Times New Roman"/>
                          <a:ea typeface="华文细黑"/>
                          <a:cs typeface="Times New Roman"/>
                        </a:rPr>
                        <a:t>最高优惠</a:t>
                      </a:r>
                      <a:r>
                        <a:rPr lang="en-US" sz="800" kern="100" dirty="0">
                          <a:solidFill>
                            <a:srgbClr val="000000"/>
                          </a:solidFill>
                          <a:latin typeface="Times New Roman"/>
                          <a:ea typeface="华文细黑"/>
                          <a:cs typeface="Times New Roman"/>
                        </a:rPr>
                        <a:t>12-20</a:t>
                      </a:r>
                      <a:r>
                        <a:rPr lang="zh-CN" sz="800" kern="100" dirty="0">
                          <a:solidFill>
                            <a:srgbClr val="000000"/>
                          </a:solidFill>
                          <a:latin typeface="Times New Roman"/>
                          <a:ea typeface="华文细黑"/>
                          <a:cs typeface="Times New Roman"/>
                        </a:rPr>
                        <a:t>万</a:t>
                      </a:r>
                      <a:r>
                        <a:rPr lang="en-US" sz="800" kern="100" dirty="0">
                          <a:solidFill>
                            <a:srgbClr val="000000"/>
                          </a:solidFill>
                          <a:latin typeface="Times New Roman"/>
                          <a:ea typeface="华文细黑"/>
                          <a:cs typeface="Times New Roman"/>
                        </a:rPr>
                        <a:t>/</a:t>
                      </a:r>
                      <a:r>
                        <a:rPr lang="zh-CN" sz="800" kern="100" dirty="0">
                          <a:solidFill>
                            <a:srgbClr val="000000"/>
                          </a:solidFill>
                          <a:latin typeface="Times New Roman"/>
                          <a:ea typeface="华文细黑"/>
                          <a:cs typeface="Times New Roman"/>
                        </a:rPr>
                        <a:t>套</a:t>
                      </a:r>
                      <a:r>
                        <a:rPr lang="zh-CN" sz="800" kern="100" dirty="0">
                          <a:solidFill>
                            <a:srgbClr val="000000"/>
                          </a:solidFill>
                          <a:latin typeface="Calibri"/>
                          <a:ea typeface="Times New Roman"/>
                          <a:cs typeface="Times New Roman"/>
                        </a:rPr>
                        <a:t> </a:t>
                      </a:r>
                      <a:r>
                        <a:rPr lang="zh-CN" sz="800" kern="100" dirty="0">
                          <a:solidFill>
                            <a:srgbClr val="000000"/>
                          </a:solidFill>
                          <a:latin typeface="Times New Roman"/>
                          <a:ea typeface="华文细黑"/>
                          <a:cs typeface="Times New Roman"/>
                        </a:rPr>
                        <a:t>套内</a:t>
                      </a:r>
                      <a:r>
                        <a:rPr lang="en-US" sz="800" kern="100" dirty="0">
                          <a:solidFill>
                            <a:srgbClr val="000000"/>
                          </a:solidFill>
                          <a:latin typeface="Times New Roman"/>
                          <a:ea typeface="华文细黑"/>
                          <a:cs typeface="Times New Roman"/>
                        </a:rPr>
                        <a:t>8999</a:t>
                      </a:r>
                      <a:r>
                        <a:rPr lang="zh-CN" sz="800" kern="100" dirty="0">
                          <a:solidFill>
                            <a:srgbClr val="000000"/>
                          </a:solidFill>
                          <a:latin typeface="Times New Roman"/>
                          <a:ea typeface="华文细黑"/>
                          <a:cs typeface="Times New Roman"/>
                        </a:rPr>
                        <a:t>元</a:t>
                      </a:r>
                      <a:r>
                        <a:rPr lang="en-US" sz="800" kern="100" dirty="0">
                          <a:solidFill>
                            <a:srgbClr val="000000"/>
                          </a:solidFill>
                          <a:latin typeface="Times New Roman"/>
                          <a:ea typeface="华文细黑"/>
                          <a:cs typeface="Times New Roman"/>
                        </a:rPr>
                        <a:t>/</a:t>
                      </a:r>
                      <a:r>
                        <a:rPr lang="zh-CN" sz="800" kern="100" dirty="0">
                          <a:solidFill>
                            <a:srgbClr val="000000"/>
                          </a:solidFill>
                          <a:latin typeface="Times New Roman"/>
                          <a:ea typeface="华文细黑"/>
                          <a:cs typeface="Times New Roman"/>
                        </a:rPr>
                        <a:t>㎡起</a:t>
                      </a:r>
                      <a:r>
                        <a:rPr lang="zh-CN" sz="800" kern="100" dirty="0">
                          <a:solidFill>
                            <a:srgbClr val="000000"/>
                          </a:solidFill>
                          <a:latin typeface="Calibri"/>
                          <a:ea typeface="Times New Roman"/>
                          <a:cs typeface="Times New Roman"/>
                        </a:rPr>
                        <a:t> </a:t>
                      </a:r>
                      <a:r>
                        <a:rPr lang="zh-CN" sz="800" kern="100" dirty="0">
                          <a:solidFill>
                            <a:srgbClr val="000000"/>
                          </a:solidFill>
                          <a:latin typeface="Times New Roman"/>
                          <a:ea typeface="华文细黑"/>
                          <a:cs typeface="Times New Roman"/>
                        </a:rPr>
                        <a:t>含</a:t>
                      </a:r>
                      <a:r>
                        <a:rPr lang="en-US" sz="800" kern="100" dirty="0">
                          <a:solidFill>
                            <a:srgbClr val="000000"/>
                          </a:solidFill>
                          <a:latin typeface="Times New Roman"/>
                          <a:ea typeface="华文细黑"/>
                          <a:cs typeface="Times New Roman"/>
                        </a:rPr>
                        <a:t>1500</a:t>
                      </a:r>
                      <a:r>
                        <a:rPr lang="zh-CN" sz="800" kern="100" dirty="0">
                          <a:solidFill>
                            <a:srgbClr val="000000"/>
                          </a:solidFill>
                          <a:latin typeface="Times New Roman"/>
                          <a:ea typeface="华文细黑"/>
                          <a:cs typeface="Times New Roman"/>
                        </a:rPr>
                        <a:t>元</a:t>
                      </a:r>
                      <a:r>
                        <a:rPr lang="en-US" sz="800" kern="100" dirty="0">
                          <a:solidFill>
                            <a:srgbClr val="000000"/>
                          </a:solidFill>
                          <a:latin typeface="Times New Roman"/>
                          <a:ea typeface="华文细黑"/>
                          <a:cs typeface="Times New Roman"/>
                        </a:rPr>
                        <a:t>/</a:t>
                      </a:r>
                      <a:r>
                        <a:rPr lang="zh-CN" sz="800" kern="100" dirty="0">
                          <a:solidFill>
                            <a:srgbClr val="000000"/>
                          </a:solidFill>
                          <a:latin typeface="Times New Roman"/>
                          <a:ea typeface="华文细黑"/>
                          <a:cs typeface="Times New Roman"/>
                        </a:rPr>
                        <a:t>㎡名品装修</a:t>
                      </a:r>
                      <a:endParaRPr lang="zh-CN" sz="800" kern="100" dirty="0">
                        <a:latin typeface="Calibri"/>
                        <a:ea typeface="宋体"/>
                        <a:cs typeface="Times New Roman"/>
                      </a:endParaRPr>
                    </a:p>
                  </a:txBody>
                  <a:tcPr marL="16329" marR="163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B3C9E3">
                        <a:alpha val="50195"/>
                      </a:srgbClr>
                    </a:solidFill>
                  </a:tcPr>
                </a:tc>
                <a:tc>
                  <a:txBody>
                    <a:bodyPr/>
                    <a:lstStyle/>
                    <a:p>
                      <a:pPr algn="ctr">
                        <a:spcAft>
                          <a:spcPts val="0"/>
                        </a:spcAft>
                      </a:pPr>
                      <a:r>
                        <a:rPr lang="zh-CN" sz="800" kern="100" dirty="0" smtClean="0">
                          <a:solidFill>
                            <a:srgbClr val="000000"/>
                          </a:solidFill>
                          <a:latin typeface="Times New Roman"/>
                          <a:ea typeface="华文细黑"/>
                          <a:cs typeface="Times New Roman"/>
                        </a:rPr>
                        <a:t>晨报</a:t>
                      </a:r>
                      <a:r>
                        <a:rPr lang="zh-CN" altLang="en-US" sz="800" kern="100" dirty="0" smtClean="0">
                          <a:solidFill>
                            <a:srgbClr val="000000"/>
                          </a:solidFill>
                          <a:latin typeface="Times New Roman"/>
                          <a:ea typeface="华文细黑"/>
                          <a:cs typeface="Times New Roman"/>
                        </a:rPr>
                        <a:t>、商报、时报各</a:t>
                      </a:r>
                      <a:r>
                        <a:rPr lang="en-US" sz="800" kern="100" dirty="0" smtClean="0">
                          <a:solidFill>
                            <a:srgbClr val="000000"/>
                          </a:solidFill>
                          <a:latin typeface="Times New Roman"/>
                          <a:ea typeface="华文细黑"/>
                          <a:cs typeface="Times New Roman"/>
                        </a:rPr>
                        <a:t>1</a:t>
                      </a:r>
                      <a:r>
                        <a:rPr lang="zh-CN" sz="800" kern="100" dirty="0">
                          <a:solidFill>
                            <a:srgbClr val="000000"/>
                          </a:solidFill>
                          <a:latin typeface="Times New Roman"/>
                          <a:ea typeface="华文细黑"/>
                          <a:cs typeface="Times New Roman"/>
                        </a:rPr>
                        <a:t>半</a:t>
                      </a:r>
                      <a:r>
                        <a:rPr lang="zh-CN" sz="800" kern="100" dirty="0" smtClean="0">
                          <a:solidFill>
                            <a:srgbClr val="000000"/>
                          </a:solidFill>
                          <a:latin typeface="Times New Roman"/>
                          <a:ea typeface="华文细黑"/>
                          <a:cs typeface="Times New Roman"/>
                        </a:rPr>
                        <a:t>版</a:t>
                      </a:r>
                      <a:endParaRPr lang="zh-CN" sz="800" kern="100" dirty="0">
                        <a:latin typeface="Calibri"/>
                        <a:ea typeface="宋体"/>
                        <a:cs typeface="Times New Roman"/>
                      </a:endParaRPr>
                    </a:p>
                  </a:txBody>
                  <a:tcPr marL="16329" marR="163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B3C9E3">
                        <a:alpha val="50195"/>
                      </a:srgbClr>
                    </a:solidFill>
                  </a:tcPr>
                </a:tc>
              </a:tr>
            </a:tbl>
          </a:graphicData>
        </a:graphic>
      </p:graphicFrame>
    </p:spTree>
    <p:extLst>
      <p:ext uri="{BB962C8B-B14F-4D97-AF65-F5344CB8AC3E}">
        <p14:creationId xmlns:p14="http://schemas.microsoft.com/office/powerpoint/2010/main" xmlns="" val="410775000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5"/>
          <p:cNvSpPr>
            <a:spLocks noChangeArrowheads="1"/>
          </p:cNvSpPr>
          <p:nvPr/>
        </p:nvSpPr>
        <p:spPr bwMode="auto">
          <a:xfrm>
            <a:off x="0" y="-7938"/>
            <a:ext cx="3132138" cy="503238"/>
          </a:xfrm>
          <a:prstGeom prst="rect">
            <a:avLst/>
          </a:prstGeom>
          <a:solidFill>
            <a:srgbClr val="A50021"/>
          </a:solidFill>
          <a:ln w="9525">
            <a:noFill/>
            <a:miter lim="800000"/>
            <a:headEnd/>
            <a:tailEnd/>
          </a:ln>
        </p:spPr>
        <p:txBody>
          <a:bodyPr anchor="ctr" anchorCtr="1"/>
          <a:lstStyle/>
          <a:p>
            <a:pPr>
              <a:defRPr/>
            </a:pPr>
            <a:r>
              <a:rPr lang="zh-CN" altLang="en-US" b="1" dirty="0">
                <a:solidFill>
                  <a:schemeClr val="bg1"/>
                </a:solidFill>
                <a:latin typeface="Calibri" pitchFamily="34" charset="0"/>
                <a:ea typeface="黑体" pitchFamily="2" charset="-122"/>
              </a:rPr>
              <a:t>一周报媒推广整体情况</a:t>
            </a:r>
          </a:p>
        </p:txBody>
      </p:sp>
      <p:sp>
        <p:nvSpPr>
          <p:cNvPr id="28" name="灯片编号占位符 3"/>
          <p:cNvSpPr txBox="1">
            <a:spLocks noGrp="1"/>
          </p:cNvSpPr>
          <p:nvPr/>
        </p:nvSpPr>
        <p:spPr bwMode="auto">
          <a:xfrm>
            <a:off x="7202195" y="6480447"/>
            <a:ext cx="1341437" cy="188913"/>
          </a:xfrm>
          <a:prstGeom prst="rect">
            <a:avLst/>
          </a:prstGeom>
          <a:noFill/>
          <a:ln w="9525">
            <a:noFill/>
            <a:miter lim="800000"/>
            <a:headEnd/>
            <a:tailEnd/>
          </a:ln>
        </p:spPr>
        <p:txBody>
          <a:bodyPr/>
          <a:lstStyle/>
          <a:p>
            <a:pPr algn="r"/>
            <a:fld id="{6850E7FF-48E4-4C22-9052-D0D78FEDB412}" type="slidenum">
              <a:rPr lang="zh-CN" altLang="en-US" sz="1400" b="0">
                <a:latin typeface="Haettenschweiler" pitchFamily="34" charset="0"/>
              </a:rPr>
              <a:pPr algn="r"/>
              <a:t>43</a:t>
            </a:fld>
            <a:endParaRPr lang="en-US" altLang="zh-CN" sz="1400" b="0" dirty="0">
              <a:latin typeface="Haettenschweiler" pitchFamily="34" charset="0"/>
            </a:endParaRPr>
          </a:p>
        </p:txBody>
      </p:sp>
      <p:sp>
        <p:nvSpPr>
          <p:cNvPr id="67" name="Rectangle 3"/>
          <p:cNvSpPr>
            <a:spLocks noChangeArrowheads="1"/>
          </p:cNvSpPr>
          <p:nvPr/>
        </p:nvSpPr>
        <p:spPr bwMode="auto">
          <a:xfrm>
            <a:off x="285720" y="723592"/>
            <a:ext cx="3132138" cy="1428760"/>
          </a:xfrm>
          <a:prstGeom prst="rect">
            <a:avLst/>
          </a:prstGeom>
          <a:noFill/>
          <a:ln w="9525">
            <a:noFill/>
            <a:miter lim="800000"/>
            <a:headEnd/>
            <a:tailEnd/>
          </a:ln>
        </p:spPr>
        <p:txBody>
          <a:bodyPr/>
          <a:lstStyle/>
          <a:p>
            <a:pPr marL="342900" marR="0" lvl="0" indent="-342900" algn="l" defTabSz="914400" eaLnBrk="1" fontAlgn="auto" latinLnBrk="0" hangingPunct="1">
              <a:lnSpc>
                <a:spcPct val="120000"/>
              </a:lnSpc>
              <a:spcBef>
                <a:spcPct val="35000"/>
              </a:spcBef>
              <a:spcAft>
                <a:spcPts val="0"/>
              </a:spcAft>
              <a:buClr>
                <a:srgbClr val="336699"/>
              </a:buClr>
              <a:buSzTx/>
              <a:buFont typeface="Wingdings" pitchFamily="2" charset="2"/>
              <a:buChar char="n"/>
              <a:tabLst/>
              <a:defRPr/>
            </a:pPr>
            <a:r>
              <a:rPr kumimoji="0" lang="zh-CN" altLang="en-US" sz="1800" b="0" i="0" u="none" strike="noStrike" kern="0" cap="none" spc="0" normalizeH="0" baseline="0" noProof="0" dirty="0">
                <a:ln>
                  <a:noFill/>
                </a:ln>
                <a:solidFill>
                  <a:srgbClr val="000000"/>
                </a:solidFill>
                <a:effectLst/>
                <a:uLnTx/>
                <a:uFillTx/>
                <a:latin typeface="Calibri" pitchFamily="34" charset="0"/>
                <a:ea typeface="微软雅黑" pitchFamily="34" charset="-122"/>
              </a:rPr>
              <a:t>重点楼盘平面摘录：</a:t>
            </a:r>
            <a:endParaRPr kumimoji="0" lang="zh-CN" altLang="en-US" sz="1600" b="0" i="0" u="none" strike="noStrike" kern="0" cap="none" spc="0" normalizeH="0" baseline="0" noProof="0" dirty="0">
              <a:ln>
                <a:noFill/>
              </a:ln>
              <a:solidFill>
                <a:srgbClr val="000000"/>
              </a:solidFill>
              <a:effectLst/>
              <a:uLnTx/>
              <a:uFillTx/>
              <a:latin typeface="Calibri" pitchFamily="34" charset="0"/>
              <a:ea typeface="微软雅黑" pitchFamily="34" charset="-122"/>
            </a:endParaRPr>
          </a:p>
          <a:p>
            <a:pPr marL="742950" lvl="1" indent="-285750">
              <a:lnSpc>
                <a:spcPct val="120000"/>
              </a:lnSpc>
              <a:spcBef>
                <a:spcPct val="35000"/>
              </a:spcBef>
              <a:buClr>
                <a:srgbClr val="8AAEDA"/>
              </a:buClr>
              <a:buFont typeface="Arial" charset="0"/>
              <a:buChar char="►"/>
              <a:defRPr/>
            </a:pPr>
            <a:r>
              <a:rPr lang="zh-CN" altLang="en-US" sz="1600" kern="0" dirty="0" smtClean="0">
                <a:solidFill>
                  <a:sysClr val="windowText" lastClr="000000"/>
                </a:solidFill>
                <a:latin typeface="Calibri" pitchFamily="34" charset="0"/>
                <a:ea typeface="微软雅黑" pitchFamily="34" charset="-122"/>
              </a:rPr>
              <a:t>绿地保税中心</a:t>
            </a:r>
            <a:endParaRPr lang="en-US" altLang="zh-CN" sz="1600" kern="0" dirty="0" smtClean="0">
              <a:solidFill>
                <a:sysClr val="windowText" lastClr="000000"/>
              </a:solidFill>
              <a:latin typeface="Calibri" pitchFamily="34" charset="0"/>
              <a:ea typeface="微软雅黑" pitchFamily="34" charset="-122"/>
            </a:endParaRPr>
          </a:p>
          <a:p>
            <a:pPr marL="742950" lvl="1" indent="-285750">
              <a:lnSpc>
                <a:spcPct val="120000"/>
              </a:lnSpc>
              <a:spcBef>
                <a:spcPct val="35000"/>
              </a:spcBef>
              <a:buClr>
                <a:srgbClr val="8AAEDA"/>
              </a:buClr>
              <a:buFont typeface="Arial" charset="0"/>
              <a:buChar char="►"/>
              <a:defRPr/>
            </a:pPr>
            <a:r>
              <a:rPr lang="zh-CN" altLang="en-US" sz="1600" kern="0" dirty="0" smtClean="0">
                <a:solidFill>
                  <a:sysClr val="windowText" lastClr="000000"/>
                </a:solidFill>
                <a:latin typeface="Calibri" pitchFamily="34" charset="0"/>
                <a:ea typeface="微软雅黑" pitchFamily="34" charset="-122"/>
              </a:rPr>
              <a:t>棕榈泉国际花园</a:t>
            </a:r>
            <a:endParaRPr lang="en-US" altLang="zh-CN" sz="1600" kern="0" dirty="0" smtClean="0">
              <a:solidFill>
                <a:sysClr val="windowText" lastClr="000000"/>
              </a:solidFill>
              <a:latin typeface="Calibri" pitchFamily="34" charset="0"/>
              <a:ea typeface="微软雅黑" pitchFamily="34" charset="-122"/>
            </a:endParaRPr>
          </a:p>
        </p:txBody>
      </p:sp>
      <p:sp>
        <p:nvSpPr>
          <p:cNvPr id="31" name="矩形 26"/>
          <p:cNvSpPr>
            <a:spLocks noChangeArrowheads="1"/>
          </p:cNvSpPr>
          <p:nvPr/>
        </p:nvSpPr>
        <p:spPr bwMode="auto">
          <a:xfrm>
            <a:off x="5397574" y="549737"/>
            <a:ext cx="1441421" cy="307777"/>
          </a:xfrm>
          <a:prstGeom prst="rect">
            <a:avLst/>
          </a:prstGeom>
          <a:noFill/>
          <a:ln w="9525">
            <a:noFill/>
            <a:miter lim="800000"/>
            <a:headEnd/>
            <a:tailEnd/>
          </a:ln>
        </p:spPr>
        <p:txBody>
          <a:bodyPr wrap="none">
            <a:spAutoFit/>
          </a:bodyPr>
          <a:lstStyle/>
          <a:p>
            <a:pPr algn="ctr"/>
            <a:r>
              <a:rPr lang="zh-CN" altLang="en-US" sz="1400" dirty="0" smtClean="0">
                <a:solidFill>
                  <a:srgbClr val="000000"/>
                </a:solidFill>
                <a:latin typeface="微软雅黑" pitchFamily="34" charset="-122"/>
                <a:ea typeface="微软雅黑" pitchFamily="34" charset="-122"/>
              </a:rPr>
              <a:t>棕榈泉国际花园</a:t>
            </a:r>
          </a:p>
        </p:txBody>
      </p:sp>
      <p:sp>
        <p:nvSpPr>
          <p:cNvPr id="44" name="矩形 26"/>
          <p:cNvSpPr>
            <a:spLocks noChangeArrowheads="1"/>
          </p:cNvSpPr>
          <p:nvPr/>
        </p:nvSpPr>
        <p:spPr bwMode="auto">
          <a:xfrm>
            <a:off x="3681806" y="3773758"/>
            <a:ext cx="1261884" cy="307777"/>
          </a:xfrm>
          <a:prstGeom prst="rect">
            <a:avLst/>
          </a:prstGeom>
          <a:noFill/>
          <a:ln w="9525">
            <a:noFill/>
            <a:miter lim="800000"/>
            <a:headEnd/>
            <a:tailEnd/>
          </a:ln>
        </p:spPr>
        <p:txBody>
          <a:bodyPr wrap="none">
            <a:spAutoFit/>
          </a:bodyPr>
          <a:lstStyle/>
          <a:p>
            <a:pPr marL="0" lvl="1" algn="ctr"/>
            <a:r>
              <a:rPr lang="zh-CN" altLang="en-US" sz="1400" dirty="0" smtClean="0">
                <a:solidFill>
                  <a:srgbClr val="000000"/>
                </a:solidFill>
                <a:latin typeface="微软雅黑" pitchFamily="34" charset="-122"/>
                <a:ea typeface="微软雅黑" pitchFamily="34" charset="-122"/>
              </a:rPr>
              <a:t>绿地保税中心</a:t>
            </a:r>
          </a:p>
        </p:txBody>
      </p:sp>
      <p:pic>
        <p:nvPicPr>
          <p:cNvPr id="117762" name="Picture 2" descr="C:\Documents and Settings\Administrator\桌面\10.12\周压缩图片10.6-10.12\绿地保税中心10.10时37版.jpg"/>
          <p:cNvPicPr>
            <a:picLocks noChangeAspect="1" noChangeArrowheads="1"/>
          </p:cNvPicPr>
          <p:nvPr/>
        </p:nvPicPr>
        <p:blipFill>
          <a:blip r:embed="rId3" cstate="print"/>
          <a:srcRect/>
          <a:stretch>
            <a:fillRect/>
          </a:stretch>
        </p:blipFill>
        <p:spPr bwMode="auto">
          <a:xfrm>
            <a:off x="5039128" y="4071942"/>
            <a:ext cx="1440000" cy="2092535"/>
          </a:xfrm>
          <a:prstGeom prst="rect">
            <a:avLst/>
          </a:prstGeom>
          <a:noFill/>
          <a:ln>
            <a:solidFill>
              <a:schemeClr val="bg1">
                <a:lumMod val="65000"/>
              </a:schemeClr>
            </a:solidFill>
          </a:ln>
        </p:spPr>
      </p:pic>
      <p:pic>
        <p:nvPicPr>
          <p:cNvPr id="117763" name="Picture 3" descr="C:\Documents and Settings\Administrator\桌面\10.12\周压缩图片10.6-10.12\绿地保税中心10.10晚24版.jpg"/>
          <p:cNvPicPr>
            <a:picLocks noChangeAspect="1" noChangeArrowheads="1"/>
          </p:cNvPicPr>
          <p:nvPr/>
        </p:nvPicPr>
        <p:blipFill>
          <a:blip r:embed="rId4" cstate="print"/>
          <a:srcRect/>
          <a:stretch>
            <a:fillRect/>
          </a:stretch>
        </p:blipFill>
        <p:spPr bwMode="auto">
          <a:xfrm>
            <a:off x="3595181" y="4071942"/>
            <a:ext cx="1440000" cy="2136558"/>
          </a:xfrm>
          <a:prstGeom prst="rect">
            <a:avLst/>
          </a:prstGeom>
          <a:noFill/>
          <a:ln>
            <a:solidFill>
              <a:schemeClr val="bg1">
                <a:lumMod val="65000"/>
              </a:schemeClr>
            </a:solidFill>
          </a:ln>
        </p:spPr>
      </p:pic>
      <p:pic>
        <p:nvPicPr>
          <p:cNvPr id="117764" name="Picture 4" descr="C:\Documents and Settings\Administrator\桌面\10.12\周压缩图片10.6-10.12\绿地保税中心10.10晚25版.jpg"/>
          <p:cNvPicPr>
            <a:picLocks noChangeAspect="1" noChangeArrowheads="1"/>
          </p:cNvPicPr>
          <p:nvPr/>
        </p:nvPicPr>
        <p:blipFill>
          <a:blip r:embed="rId5" cstate="print"/>
          <a:srcRect/>
          <a:stretch>
            <a:fillRect/>
          </a:stretch>
        </p:blipFill>
        <p:spPr bwMode="auto">
          <a:xfrm>
            <a:off x="691035" y="4071942"/>
            <a:ext cx="1440000" cy="2135404"/>
          </a:xfrm>
          <a:prstGeom prst="rect">
            <a:avLst/>
          </a:prstGeom>
          <a:noFill/>
          <a:ln>
            <a:solidFill>
              <a:schemeClr val="bg1">
                <a:lumMod val="65000"/>
              </a:schemeClr>
            </a:solidFill>
          </a:ln>
        </p:spPr>
      </p:pic>
      <p:pic>
        <p:nvPicPr>
          <p:cNvPr id="117765" name="Picture 5" descr="C:\Documents and Settings\Administrator\桌面\10.12\周压缩图片10.6-10.12\绿地保税中心10.10晚8版.jpg"/>
          <p:cNvPicPr>
            <a:picLocks noChangeAspect="1" noChangeArrowheads="1"/>
          </p:cNvPicPr>
          <p:nvPr/>
        </p:nvPicPr>
        <p:blipFill>
          <a:blip r:embed="rId6" cstate="print"/>
          <a:srcRect/>
          <a:stretch>
            <a:fillRect/>
          </a:stretch>
        </p:blipFill>
        <p:spPr bwMode="auto">
          <a:xfrm>
            <a:off x="6500826" y="4071942"/>
            <a:ext cx="1440000" cy="2116600"/>
          </a:xfrm>
          <a:prstGeom prst="rect">
            <a:avLst/>
          </a:prstGeom>
          <a:noFill/>
          <a:ln>
            <a:solidFill>
              <a:schemeClr val="bg1">
                <a:lumMod val="65000"/>
              </a:schemeClr>
            </a:solidFill>
          </a:ln>
        </p:spPr>
      </p:pic>
      <p:pic>
        <p:nvPicPr>
          <p:cNvPr id="117766" name="Picture 6" descr="C:\Documents and Settings\Administrator\桌面\10.12\周压缩图片10.6-10.12\绿地保税中心10.10晚9版.jpg"/>
          <p:cNvPicPr>
            <a:picLocks noChangeAspect="1" noChangeArrowheads="1"/>
          </p:cNvPicPr>
          <p:nvPr/>
        </p:nvPicPr>
        <p:blipFill>
          <a:blip r:embed="rId7" cstate="print"/>
          <a:srcRect/>
          <a:stretch>
            <a:fillRect/>
          </a:stretch>
        </p:blipFill>
        <p:spPr bwMode="auto">
          <a:xfrm>
            <a:off x="2139045" y="4071942"/>
            <a:ext cx="1440000" cy="2149922"/>
          </a:xfrm>
          <a:prstGeom prst="rect">
            <a:avLst/>
          </a:prstGeom>
          <a:noFill/>
          <a:ln>
            <a:solidFill>
              <a:schemeClr val="bg1">
                <a:lumMod val="65000"/>
              </a:schemeClr>
            </a:solidFill>
          </a:ln>
        </p:spPr>
      </p:pic>
      <p:pic>
        <p:nvPicPr>
          <p:cNvPr id="117767" name="Picture 7" descr="C:\Documents and Settings\Administrator\桌面\10.12\周压缩图片10.6-10.12\棕榈泉国际花园10.10时24版.jpg"/>
          <p:cNvPicPr>
            <a:picLocks noChangeAspect="1" noChangeArrowheads="1"/>
          </p:cNvPicPr>
          <p:nvPr/>
        </p:nvPicPr>
        <p:blipFill>
          <a:blip r:embed="rId8" cstate="print"/>
          <a:srcRect/>
          <a:stretch>
            <a:fillRect/>
          </a:stretch>
        </p:blipFill>
        <p:spPr bwMode="auto">
          <a:xfrm>
            <a:off x="5397574" y="857232"/>
            <a:ext cx="1440000" cy="2162279"/>
          </a:xfrm>
          <a:prstGeom prst="rect">
            <a:avLst/>
          </a:prstGeom>
          <a:noFill/>
          <a:ln>
            <a:solidFill>
              <a:schemeClr val="bg1">
                <a:lumMod val="65000"/>
              </a:schemeClr>
            </a:solidFill>
          </a:ln>
        </p:spPr>
      </p:pic>
      <p:pic>
        <p:nvPicPr>
          <p:cNvPr id="117768" name="Picture 8" descr="C:\Documents and Settings\Administrator\桌面\10.12\周压缩图片10.6-10.12\棕榈泉国际花园10.10晨3版.jpg"/>
          <p:cNvPicPr>
            <a:picLocks noChangeAspect="1" noChangeArrowheads="1"/>
          </p:cNvPicPr>
          <p:nvPr/>
        </p:nvPicPr>
        <p:blipFill>
          <a:blip r:embed="rId9" cstate="print"/>
          <a:srcRect/>
          <a:stretch>
            <a:fillRect/>
          </a:stretch>
        </p:blipFill>
        <p:spPr bwMode="auto">
          <a:xfrm>
            <a:off x="6866090" y="857232"/>
            <a:ext cx="1440000" cy="2156651"/>
          </a:xfrm>
          <a:prstGeom prst="rect">
            <a:avLst/>
          </a:prstGeom>
          <a:noFill/>
          <a:ln>
            <a:solidFill>
              <a:schemeClr val="bg1">
                <a:lumMod val="65000"/>
              </a:schemeClr>
            </a:solidFill>
          </a:ln>
        </p:spPr>
      </p:pic>
      <p:pic>
        <p:nvPicPr>
          <p:cNvPr id="117769" name="Picture 9" descr="C:\Documents and Settings\Administrator\桌面\10.12\周压缩图片10.6-10.12\棕榈泉国际花园10.10晨5版.jpg"/>
          <p:cNvPicPr>
            <a:picLocks noChangeAspect="1" noChangeArrowheads="1"/>
          </p:cNvPicPr>
          <p:nvPr/>
        </p:nvPicPr>
        <p:blipFill>
          <a:blip r:embed="rId10" cstate="print"/>
          <a:srcRect/>
          <a:stretch>
            <a:fillRect/>
          </a:stretch>
        </p:blipFill>
        <p:spPr bwMode="auto">
          <a:xfrm>
            <a:off x="3929058" y="857232"/>
            <a:ext cx="1440000" cy="2165599"/>
          </a:xfrm>
          <a:prstGeom prst="rect">
            <a:avLst/>
          </a:prstGeom>
          <a:noFill/>
          <a:ln>
            <a:solidFill>
              <a:schemeClr val="bg1">
                <a:lumMod val="65000"/>
              </a:schemeClr>
            </a:solidFill>
          </a:ln>
        </p:spPr>
      </p:pic>
    </p:spTree>
    <p:extLst>
      <p:ext uri="{BB962C8B-B14F-4D97-AF65-F5344CB8AC3E}">
        <p14:creationId xmlns:p14="http://schemas.microsoft.com/office/powerpoint/2010/main" xmlns="" val="3509778225"/>
      </p:ext>
    </p:extLst>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5"/>
          <p:cNvSpPr>
            <a:spLocks noChangeArrowheads="1"/>
          </p:cNvSpPr>
          <p:nvPr/>
        </p:nvSpPr>
        <p:spPr bwMode="auto">
          <a:xfrm>
            <a:off x="0" y="-7938"/>
            <a:ext cx="3132138" cy="503238"/>
          </a:xfrm>
          <a:prstGeom prst="rect">
            <a:avLst/>
          </a:prstGeom>
          <a:solidFill>
            <a:srgbClr val="A50021"/>
          </a:solidFill>
          <a:ln w="9525">
            <a:noFill/>
            <a:miter lim="800000"/>
            <a:headEnd/>
            <a:tailEnd/>
          </a:ln>
        </p:spPr>
        <p:txBody>
          <a:bodyPr anchor="ctr" anchorCtr="1"/>
          <a:lstStyle/>
          <a:p>
            <a:pPr>
              <a:defRPr/>
            </a:pPr>
            <a:r>
              <a:rPr lang="zh-CN" altLang="en-US" b="1" dirty="0">
                <a:solidFill>
                  <a:schemeClr val="bg1"/>
                </a:solidFill>
                <a:latin typeface="Calibri" pitchFamily="34" charset="0"/>
                <a:ea typeface="黑体" pitchFamily="2" charset="-122"/>
              </a:rPr>
              <a:t>一周报媒推广整体情况</a:t>
            </a:r>
          </a:p>
        </p:txBody>
      </p:sp>
      <p:sp>
        <p:nvSpPr>
          <p:cNvPr id="28" name="灯片编号占位符 3"/>
          <p:cNvSpPr txBox="1">
            <a:spLocks noGrp="1"/>
          </p:cNvSpPr>
          <p:nvPr/>
        </p:nvSpPr>
        <p:spPr bwMode="auto">
          <a:xfrm>
            <a:off x="7202195" y="6480447"/>
            <a:ext cx="1341437" cy="188913"/>
          </a:xfrm>
          <a:prstGeom prst="rect">
            <a:avLst/>
          </a:prstGeom>
          <a:noFill/>
          <a:ln w="9525">
            <a:noFill/>
            <a:miter lim="800000"/>
            <a:headEnd/>
            <a:tailEnd/>
          </a:ln>
        </p:spPr>
        <p:txBody>
          <a:bodyPr/>
          <a:lstStyle/>
          <a:p>
            <a:pPr algn="r"/>
            <a:fld id="{6850E7FF-48E4-4C22-9052-D0D78FEDB412}" type="slidenum">
              <a:rPr lang="zh-CN" altLang="en-US" sz="1400" b="0">
                <a:latin typeface="Haettenschweiler" pitchFamily="34" charset="0"/>
              </a:rPr>
              <a:pPr algn="r"/>
              <a:t>44</a:t>
            </a:fld>
            <a:endParaRPr lang="en-US" altLang="zh-CN" sz="1400" b="0" dirty="0">
              <a:latin typeface="Haettenschweiler" pitchFamily="34" charset="0"/>
            </a:endParaRPr>
          </a:p>
        </p:txBody>
      </p:sp>
      <p:sp>
        <p:nvSpPr>
          <p:cNvPr id="25" name="Rectangle 52"/>
          <p:cNvSpPr>
            <a:spLocks noChangeArrowheads="1"/>
          </p:cNvSpPr>
          <p:nvPr/>
        </p:nvSpPr>
        <p:spPr bwMode="auto">
          <a:xfrm>
            <a:off x="2494642" y="3791873"/>
            <a:ext cx="1333322" cy="307777"/>
          </a:xfrm>
          <a:prstGeom prst="rect">
            <a:avLst/>
          </a:prstGeom>
          <a:noFill/>
          <a:ln w="12700" algn="ctr">
            <a:noFill/>
            <a:miter lim="800000"/>
            <a:headEnd/>
            <a:tailEnd/>
          </a:ln>
          <a:effectLst>
            <a:prstShdw prst="shdw17" dist="17961" dir="2700000">
              <a:srgbClr val="59008E">
                <a:alpha val="79999"/>
              </a:srgbClr>
            </a:prstShdw>
          </a:effectLst>
        </p:spPr>
        <p:txBody>
          <a:bodyPr wrap="square">
            <a:spAutoFit/>
          </a:bodyPr>
          <a:lstStyle/>
          <a:p>
            <a:pPr algn="ctr"/>
            <a:r>
              <a:rPr lang="zh-CN" altLang="en-US" sz="1400" dirty="0" smtClean="0">
                <a:latin typeface="微软雅黑" pitchFamily="34" charset="-122"/>
                <a:ea typeface="微软雅黑" pitchFamily="34" charset="-122"/>
              </a:rPr>
              <a:t>金科时代中心</a:t>
            </a:r>
          </a:p>
        </p:txBody>
      </p:sp>
      <p:sp>
        <p:nvSpPr>
          <p:cNvPr id="35" name="矩形 26"/>
          <p:cNvSpPr>
            <a:spLocks noChangeArrowheads="1"/>
          </p:cNvSpPr>
          <p:nvPr/>
        </p:nvSpPr>
        <p:spPr bwMode="auto">
          <a:xfrm>
            <a:off x="6680587" y="3919830"/>
            <a:ext cx="902811" cy="307777"/>
          </a:xfrm>
          <a:prstGeom prst="rect">
            <a:avLst/>
          </a:prstGeom>
          <a:noFill/>
          <a:ln w="9525">
            <a:noFill/>
            <a:miter lim="800000"/>
            <a:headEnd/>
            <a:tailEnd/>
          </a:ln>
        </p:spPr>
        <p:txBody>
          <a:bodyPr wrap="none">
            <a:spAutoFit/>
          </a:bodyPr>
          <a:lstStyle/>
          <a:p>
            <a:pPr algn="ctr"/>
            <a:r>
              <a:rPr lang="zh-CN" altLang="en-US" sz="1400" dirty="0" smtClean="0">
                <a:solidFill>
                  <a:srgbClr val="000000"/>
                </a:solidFill>
                <a:latin typeface="微软雅黑" pitchFamily="34" charset="-122"/>
                <a:ea typeface="微软雅黑" pitchFamily="34" charset="-122"/>
              </a:rPr>
              <a:t>恒大名都</a:t>
            </a:r>
          </a:p>
        </p:txBody>
      </p:sp>
      <p:sp>
        <p:nvSpPr>
          <p:cNvPr id="20" name="Rectangle 3"/>
          <p:cNvSpPr>
            <a:spLocks noChangeArrowheads="1"/>
          </p:cNvSpPr>
          <p:nvPr/>
        </p:nvSpPr>
        <p:spPr bwMode="auto">
          <a:xfrm>
            <a:off x="488794" y="912947"/>
            <a:ext cx="3132138" cy="1643074"/>
          </a:xfrm>
          <a:prstGeom prst="rect">
            <a:avLst/>
          </a:prstGeom>
          <a:noFill/>
          <a:ln w="9525">
            <a:noFill/>
            <a:miter lim="800000"/>
            <a:headEnd/>
            <a:tailEnd/>
          </a:ln>
        </p:spPr>
        <p:txBody>
          <a:bodyPr/>
          <a:lstStyle/>
          <a:p>
            <a:pPr marL="342900" marR="0" lvl="0" indent="-342900" algn="l" defTabSz="914400" eaLnBrk="1" fontAlgn="auto" latinLnBrk="0" hangingPunct="1">
              <a:lnSpc>
                <a:spcPct val="120000"/>
              </a:lnSpc>
              <a:spcBef>
                <a:spcPct val="35000"/>
              </a:spcBef>
              <a:spcAft>
                <a:spcPts val="0"/>
              </a:spcAft>
              <a:buClr>
                <a:srgbClr val="336699"/>
              </a:buClr>
              <a:buSzTx/>
              <a:buFont typeface="Wingdings" pitchFamily="2" charset="2"/>
              <a:buChar char="n"/>
              <a:tabLst/>
              <a:defRPr/>
            </a:pPr>
            <a:r>
              <a:rPr kumimoji="0" lang="zh-CN" altLang="en-US" sz="1800" b="0" i="0" u="none" strike="noStrike" kern="0" cap="none" spc="0" normalizeH="0" baseline="0" noProof="0" dirty="0">
                <a:ln>
                  <a:noFill/>
                </a:ln>
                <a:solidFill>
                  <a:srgbClr val="000000"/>
                </a:solidFill>
                <a:effectLst/>
                <a:uLnTx/>
                <a:uFillTx/>
                <a:latin typeface="Calibri" pitchFamily="34" charset="0"/>
                <a:ea typeface="微软雅黑" pitchFamily="34" charset="-122"/>
              </a:rPr>
              <a:t>重点楼盘平面摘录：</a:t>
            </a:r>
            <a:endParaRPr kumimoji="0" lang="zh-CN" altLang="en-US" sz="1600" b="0" i="0" u="none" strike="noStrike" kern="0" cap="none" spc="0" normalizeH="0" baseline="0" noProof="0" dirty="0">
              <a:ln>
                <a:noFill/>
              </a:ln>
              <a:solidFill>
                <a:srgbClr val="000000"/>
              </a:solidFill>
              <a:effectLst/>
              <a:uLnTx/>
              <a:uFillTx/>
              <a:latin typeface="Calibri" pitchFamily="34" charset="0"/>
              <a:ea typeface="微软雅黑" pitchFamily="34" charset="-122"/>
            </a:endParaRPr>
          </a:p>
          <a:p>
            <a:pPr marL="742950" lvl="1" indent="-285750">
              <a:lnSpc>
                <a:spcPct val="120000"/>
              </a:lnSpc>
              <a:spcBef>
                <a:spcPct val="35000"/>
              </a:spcBef>
              <a:buClr>
                <a:srgbClr val="8AAEDA"/>
              </a:buClr>
              <a:buFont typeface="Arial" charset="0"/>
              <a:buChar char="►"/>
              <a:defRPr/>
            </a:pPr>
            <a:r>
              <a:rPr lang="zh-CN" altLang="en-US" sz="1600" kern="0" dirty="0" smtClean="0">
                <a:solidFill>
                  <a:sysClr val="windowText" lastClr="000000"/>
                </a:solidFill>
                <a:latin typeface="Calibri" pitchFamily="34" charset="0"/>
                <a:ea typeface="微软雅黑" pitchFamily="34" charset="-122"/>
              </a:rPr>
              <a:t>瑞安重庆天地</a:t>
            </a:r>
            <a:endParaRPr lang="en-US" altLang="zh-CN" sz="1600" kern="0" dirty="0" smtClean="0">
              <a:solidFill>
                <a:sysClr val="windowText" lastClr="000000"/>
              </a:solidFill>
              <a:latin typeface="Calibri" pitchFamily="34" charset="0"/>
              <a:ea typeface="微软雅黑" pitchFamily="34" charset="-122"/>
            </a:endParaRPr>
          </a:p>
          <a:p>
            <a:pPr marL="742950" lvl="1" indent="-285750">
              <a:lnSpc>
                <a:spcPct val="120000"/>
              </a:lnSpc>
              <a:spcBef>
                <a:spcPct val="35000"/>
              </a:spcBef>
              <a:buClr>
                <a:srgbClr val="8AAEDA"/>
              </a:buClr>
              <a:buFont typeface="Arial" charset="0"/>
              <a:buChar char="►"/>
              <a:defRPr/>
            </a:pPr>
            <a:r>
              <a:rPr lang="zh-CN" altLang="en-US" sz="1600" kern="0" dirty="0" smtClean="0">
                <a:solidFill>
                  <a:sysClr val="windowText" lastClr="000000"/>
                </a:solidFill>
                <a:latin typeface="Calibri" pitchFamily="34" charset="0"/>
                <a:ea typeface="微软雅黑" pitchFamily="34" charset="-122"/>
              </a:rPr>
              <a:t>金科时代中心</a:t>
            </a:r>
            <a:endParaRPr lang="en-US" altLang="zh-CN" sz="1600" kern="0" dirty="0" smtClean="0">
              <a:solidFill>
                <a:sysClr val="windowText" lastClr="000000"/>
              </a:solidFill>
              <a:latin typeface="Calibri" pitchFamily="34" charset="0"/>
              <a:ea typeface="微软雅黑" pitchFamily="34" charset="-122"/>
            </a:endParaRPr>
          </a:p>
          <a:p>
            <a:pPr marL="742950" lvl="1" indent="-285750">
              <a:lnSpc>
                <a:spcPct val="120000"/>
              </a:lnSpc>
              <a:spcBef>
                <a:spcPct val="35000"/>
              </a:spcBef>
              <a:buClr>
                <a:srgbClr val="8AAEDA"/>
              </a:buClr>
              <a:buFont typeface="Arial" charset="0"/>
              <a:buChar char="►"/>
              <a:defRPr/>
            </a:pPr>
            <a:r>
              <a:rPr lang="zh-CN" altLang="en-US" sz="1600" kern="0" dirty="0" smtClean="0">
                <a:solidFill>
                  <a:sysClr val="windowText" lastClr="000000"/>
                </a:solidFill>
                <a:latin typeface="Calibri" pitchFamily="34" charset="0"/>
                <a:ea typeface="微软雅黑" pitchFamily="34" charset="-122"/>
              </a:rPr>
              <a:t>恒大名都</a:t>
            </a:r>
            <a:endParaRPr lang="en-US" altLang="zh-CN" sz="1600" kern="0" dirty="0" smtClean="0">
              <a:solidFill>
                <a:sysClr val="windowText" lastClr="000000"/>
              </a:solidFill>
              <a:latin typeface="Calibri" pitchFamily="34" charset="0"/>
              <a:ea typeface="微软雅黑" pitchFamily="34" charset="-122"/>
            </a:endParaRPr>
          </a:p>
        </p:txBody>
      </p:sp>
      <p:pic>
        <p:nvPicPr>
          <p:cNvPr id="121861" name="Picture 5" descr="C:\Documents and Settings\Administrator\桌面\10.12\周压缩图片10.6-10.12\恒大名都10.10晨16版.jpg"/>
          <p:cNvPicPr>
            <a:picLocks noChangeAspect="1" noChangeArrowheads="1"/>
          </p:cNvPicPr>
          <p:nvPr/>
        </p:nvPicPr>
        <p:blipFill>
          <a:blip r:embed="rId3" cstate="print"/>
          <a:srcRect/>
          <a:stretch>
            <a:fillRect/>
          </a:stretch>
        </p:blipFill>
        <p:spPr bwMode="auto">
          <a:xfrm>
            <a:off x="6418148" y="4260201"/>
            <a:ext cx="1440000" cy="2136558"/>
          </a:xfrm>
          <a:prstGeom prst="rect">
            <a:avLst/>
          </a:prstGeom>
          <a:noFill/>
          <a:ln>
            <a:solidFill>
              <a:schemeClr val="bg1">
                <a:lumMod val="75000"/>
              </a:schemeClr>
            </a:solidFill>
          </a:ln>
        </p:spPr>
      </p:pic>
      <p:sp>
        <p:nvSpPr>
          <p:cNvPr id="12" name="矩形 26"/>
          <p:cNvSpPr>
            <a:spLocks noChangeArrowheads="1"/>
          </p:cNvSpPr>
          <p:nvPr/>
        </p:nvSpPr>
        <p:spPr bwMode="auto">
          <a:xfrm>
            <a:off x="6468723" y="698633"/>
            <a:ext cx="1261885" cy="307777"/>
          </a:xfrm>
          <a:prstGeom prst="rect">
            <a:avLst/>
          </a:prstGeom>
          <a:noFill/>
          <a:ln w="9525">
            <a:noFill/>
            <a:miter lim="800000"/>
            <a:headEnd/>
            <a:tailEnd/>
          </a:ln>
        </p:spPr>
        <p:txBody>
          <a:bodyPr wrap="none">
            <a:spAutoFit/>
          </a:bodyPr>
          <a:lstStyle/>
          <a:p>
            <a:pPr algn="ctr"/>
            <a:r>
              <a:rPr lang="zh-CN" altLang="en-US" sz="1400" kern="0" dirty="0" smtClean="0">
                <a:solidFill>
                  <a:sysClr val="windowText" lastClr="000000"/>
                </a:solidFill>
                <a:latin typeface="Calibri" pitchFamily="34" charset="0"/>
                <a:ea typeface="微软雅黑" pitchFamily="34" charset="-122"/>
              </a:rPr>
              <a:t>瑞安重庆天地</a:t>
            </a:r>
          </a:p>
        </p:txBody>
      </p:sp>
      <p:pic>
        <p:nvPicPr>
          <p:cNvPr id="13" name="Picture 2" descr="C:\Documents and Settings\Administrator\桌面\10.12\周压缩图片10.6-10.12\瑞安重庆天地10.10晚23版.jpg"/>
          <p:cNvPicPr>
            <a:picLocks noChangeAspect="1" noChangeArrowheads="1"/>
          </p:cNvPicPr>
          <p:nvPr/>
        </p:nvPicPr>
        <p:blipFill>
          <a:blip r:embed="rId4" cstate="print"/>
          <a:srcRect/>
          <a:stretch>
            <a:fillRect/>
          </a:stretch>
        </p:blipFill>
        <p:spPr bwMode="auto">
          <a:xfrm>
            <a:off x="6397285" y="1007698"/>
            <a:ext cx="1440000" cy="2142167"/>
          </a:xfrm>
          <a:prstGeom prst="rect">
            <a:avLst/>
          </a:prstGeom>
          <a:noFill/>
          <a:ln>
            <a:solidFill>
              <a:schemeClr val="bg1">
                <a:lumMod val="75000"/>
              </a:schemeClr>
            </a:solidFill>
          </a:ln>
        </p:spPr>
      </p:pic>
      <p:pic>
        <p:nvPicPr>
          <p:cNvPr id="14" name="Picture 2" descr="C:\Documents and Settings\Administrator\桌面\10.6-10.12\周压缩图片10.6-10.12\金科时代中心10.9晚21版.jpg"/>
          <p:cNvPicPr>
            <a:picLocks noChangeAspect="1" noChangeArrowheads="1"/>
          </p:cNvPicPr>
          <p:nvPr/>
        </p:nvPicPr>
        <p:blipFill>
          <a:blip r:embed="rId5" cstate="print"/>
          <a:srcRect/>
          <a:stretch>
            <a:fillRect/>
          </a:stretch>
        </p:blipFill>
        <p:spPr bwMode="auto">
          <a:xfrm>
            <a:off x="631726" y="3071810"/>
            <a:ext cx="1440000" cy="1059285"/>
          </a:xfrm>
          <a:prstGeom prst="rect">
            <a:avLst/>
          </a:prstGeom>
          <a:noFill/>
          <a:ln>
            <a:solidFill>
              <a:schemeClr val="bg1">
                <a:lumMod val="75000"/>
              </a:schemeClr>
            </a:solidFill>
          </a:ln>
        </p:spPr>
      </p:pic>
      <p:pic>
        <p:nvPicPr>
          <p:cNvPr id="15" name="Picture 3" descr="C:\Documents and Settings\Administrator\桌面\10.6-10.12\周压缩图片10.6-10.12\金科时代中心10.10晚13版.jpg"/>
          <p:cNvPicPr>
            <a:picLocks noChangeAspect="1" noChangeArrowheads="1"/>
          </p:cNvPicPr>
          <p:nvPr/>
        </p:nvPicPr>
        <p:blipFill>
          <a:blip r:embed="rId6" cstate="print"/>
          <a:srcRect/>
          <a:stretch>
            <a:fillRect/>
          </a:stretch>
        </p:blipFill>
        <p:spPr bwMode="auto">
          <a:xfrm>
            <a:off x="631726" y="5357826"/>
            <a:ext cx="1440000" cy="1062112"/>
          </a:xfrm>
          <a:prstGeom prst="rect">
            <a:avLst/>
          </a:prstGeom>
          <a:noFill/>
          <a:ln>
            <a:solidFill>
              <a:schemeClr val="bg1">
                <a:lumMod val="75000"/>
              </a:schemeClr>
            </a:solidFill>
          </a:ln>
        </p:spPr>
      </p:pic>
      <p:pic>
        <p:nvPicPr>
          <p:cNvPr id="16" name="Picture 4" descr="C:\Documents and Settings\Administrator\桌面\10.6-10.12\周压缩图片10.6-10.12\金科时代中心10.10时19版.jpg"/>
          <p:cNvPicPr>
            <a:picLocks noChangeAspect="1" noChangeArrowheads="1"/>
          </p:cNvPicPr>
          <p:nvPr/>
        </p:nvPicPr>
        <p:blipFill>
          <a:blip r:embed="rId7" cstate="print"/>
          <a:srcRect/>
          <a:stretch>
            <a:fillRect/>
          </a:stretch>
        </p:blipFill>
        <p:spPr bwMode="auto">
          <a:xfrm>
            <a:off x="2096354" y="4247344"/>
            <a:ext cx="1440759" cy="2160000"/>
          </a:xfrm>
          <a:prstGeom prst="rect">
            <a:avLst/>
          </a:prstGeom>
          <a:noFill/>
          <a:ln>
            <a:solidFill>
              <a:schemeClr val="bg1">
                <a:lumMod val="75000"/>
              </a:schemeClr>
            </a:solidFill>
          </a:ln>
        </p:spPr>
      </p:pic>
      <p:pic>
        <p:nvPicPr>
          <p:cNvPr id="17" name="Picture 5" descr="C:\Documents and Settings\Administrator\桌面\10.6-10.12\周压缩图片10.6-10.12\金科时代中心10.8晨3版.jpg"/>
          <p:cNvPicPr>
            <a:picLocks noChangeAspect="1" noChangeArrowheads="1"/>
          </p:cNvPicPr>
          <p:nvPr/>
        </p:nvPicPr>
        <p:blipFill>
          <a:blip r:embed="rId8" cstate="print"/>
          <a:srcRect/>
          <a:stretch>
            <a:fillRect/>
          </a:stretch>
        </p:blipFill>
        <p:spPr bwMode="auto">
          <a:xfrm>
            <a:off x="3557640" y="4247344"/>
            <a:ext cx="1442988" cy="2160000"/>
          </a:xfrm>
          <a:prstGeom prst="rect">
            <a:avLst/>
          </a:prstGeom>
          <a:noFill/>
          <a:ln>
            <a:solidFill>
              <a:schemeClr val="bg1">
                <a:lumMod val="75000"/>
              </a:schemeClr>
            </a:solidFill>
          </a:ln>
        </p:spPr>
      </p:pic>
      <p:pic>
        <p:nvPicPr>
          <p:cNvPr id="18" name="Picture 6" descr="C:\Documents and Settings\Administrator\桌面\10.6-10.12\周压缩图片10.6-10.12\金科时代中心10.8商11版.jpg"/>
          <p:cNvPicPr>
            <a:picLocks noChangeAspect="1" noChangeArrowheads="1"/>
          </p:cNvPicPr>
          <p:nvPr/>
        </p:nvPicPr>
        <p:blipFill>
          <a:blip r:embed="rId9"/>
          <a:srcRect/>
          <a:stretch>
            <a:fillRect/>
          </a:stretch>
        </p:blipFill>
        <p:spPr bwMode="auto">
          <a:xfrm>
            <a:off x="631726" y="4143380"/>
            <a:ext cx="1440000" cy="1191295"/>
          </a:xfrm>
          <a:prstGeom prst="rect">
            <a:avLst/>
          </a:prstGeom>
          <a:noFill/>
          <a:ln>
            <a:solidFill>
              <a:schemeClr val="bg1">
                <a:lumMod val="75000"/>
              </a:schemeClr>
            </a:solidFill>
          </a:ln>
        </p:spPr>
      </p:pic>
    </p:spTree>
    <p:extLst>
      <p:ext uri="{BB962C8B-B14F-4D97-AF65-F5344CB8AC3E}">
        <p14:creationId xmlns:p14="http://schemas.microsoft.com/office/powerpoint/2010/main" xmlns="" val="3509778225"/>
      </p:ext>
    </p:extLst>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组合 14"/>
          <p:cNvGrpSpPr/>
          <p:nvPr/>
        </p:nvGrpSpPr>
        <p:grpSpPr>
          <a:xfrm>
            <a:off x="392877" y="2678901"/>
            <a:ext cx="8358246" cy="1500198"/>
            <a:chOff x="428596" y="2357430"/>
            <a:chExt cx="8358246" cy="1500198"/>
          </a:xfrm>
        </p:grpSpPr>
        <p:grpSp>
          <p:nvGrpSpPr>
            <p:cNvPr id="16" name="组合 31"/>
            <p:cNvGrpSpPr/>
            <p:nvPr/>
          </p:nvGrpSpPr>
          <p:grpSpPr>
            <a:xfrm>
              <a:off x="428596" y="2571744"/>
              <a:ext cx="8358247" cy="1285884"/>
              <a:chOff x="857224" y="2571744"/>
              <a:chExt cx="7429552" cy="1143008"/>
            </a:xfrm>
            <a:solidFill>
              <a:srgbClr val="A50021"/>
            </a:solidFill>
          </p:grpSpPr>
          <p:sp>
            <p:nvSpPr>
              <p:cNvPr id="21" name="五边形 20"/>
              <p:cNvSpPr/>
              <p:nvPr/>
            </p:nvSpPr>
            <p:spPr>
              <a:xfrm>
                <a:off x="857224" y="2571744"/>
                <a:ext cx="2071702" cy="1143008"/>
              </a:xfrm>
              <a:prstGeom prst="homePlate">
                <a:avLst/>
              </a:prstGeom>
              <a:solidFill>
                <a:srgbClr val="B7DEE8">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smtClean="0">
                    <a:solidFill>
                      <a:srgbClr val="C00000"/>
                    </a:solidFill>
                    <a:latin typeface="微软雅黑" pitchFamily="34" charset="-122"/>
                    <a:ea typeface="微软雅黑" pitchFamily="34" charset="-122"/>
                  </a:rPr>
                  <a:t>本周导读</a:t>
                </a:r>
                <a:endParaRPr lang="zh-CN" altLang="en-US" b="1">
                  <a:solidFill>
                    <a:srgbClr val="C00000"/>
                  </a:solidFill>
                  <a:latin typeface="微软雅黑" pitchFamily="34" charset="-122"/>
                  <a:ea typeface="微软雅黑" pitchFamily="34" charset="-122"/>
                </a:endParaRPr>
              </a:p>
            </p:txBody>
          </p:sp>
          <p:sp>
            <p:nvSpPr>
              <p:cNvPr id="22" name="燕尾形 21"/>
              <p:cNvSpPr/>
              <p:nvPr/>
            </p:nvSpPr>
            <p:spPr>
              <a:xfrm>
                <a:off x="2428860" y="2571744"/>
                <a:ext cx="2365392" cy="1143008"/>
              </a:xfrm>
              <a:prstGeom prst="chevron">
                <a:avLst/>
              </a:prstGeom>
              <a:solidFill>
                <a:srgbClr val="B7DEE8">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smtClean="0">
                    <a:solidFill>
                      <a:srgbClr val="C00000"/>
                    </a:solidFill>
                    <a:latin typeface="微软雅黑" pitchFamily="34" charset="-122"/>
                    <a:ea typeface="微软雅黑" pitchFamily="34" charset="-122"/>
                  </a:rPr>
                  <a:t>产品和营销案例分析</a:t>
                </a:r>
                <a:endParaRPr lang="zh-CN" altLang="en-US" b="1">
                  <a:solidFill>
                    <a:srgbClr val="C00000"/>
                  </a:solidFill>
                  <a:latin typeface="微软雅黑" pitchFamily="34" charset="-122"/>
                  <a:ea typeface="微软雅黑" pitchFamily="34" charset="-122"/>
                </a:endParaRPr>
              </a:p>
            </p:txBody>
          </p:sp>
          <p:sp>
            <p:nvSpPr>
              <p:cNvPr id="23" name="燕尾形 22"/>
              <p:cNvSpPr/>
              <p:nvPr/>
            </p:nvSpPr>
            <p:spPr>
              <a:xfrm>
                <a:off x="4286248" y="2571744"/>
                <a:ext cx="2214578" cy="1143008"/>
              </a:xfrm>
              <a:prstGeom prst="chevron">
                <a:avLst/>
              </a:prstGeom>
              <a:solidFill>
                <a:srgbClr val="B7DEE8">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a:solidFill>
                      <a:srgbClr val="C00000"/>
                    </a:solidFill>
                    <a:latin typeface="微软雅黑" pitchFamily="34" charset="-122"/>
                    <a:ea typeface="微软雅黑" pitchFamily="34" charset="-122"/>
                  </a:rPr>
                  <a:t>市场概况</a:t>
                </a:r>
              </a:p>
            </p:txBody>
          </p:sp>
          <p:sp>
            <p:nvSpPr>
              <p:cNvPr id="24" name="燕尾形 23"/>
              <p:cNvSpPr/>
              <p:nvPr/>
            </p:nvSpPr>
            <p:spPr>
              <a:xfrm>
                <a:off x="6000760" y="2571744"/>
                <a:ext cx="2286016" cy="1143008"/>
              </a:xfrm>
              <a:prstGeom prst="chevron">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a:latin typeface="微软雅黑" pitchFamily="34" charset="-122"/>
                    <a:ea typeface="微软雅黑" pitchFamily="34" charset="-122"/>
                  </a:rPr>
                  <a:t>市场咨询</a:t>
                </a:r>
              </a:p>
            </p:txBody>
          </p:sp>
        </p:grpSp>
        <p:sp>
          <p:nvSpPr>
            <p:cNvPr id="17" name="矩形 16"/>
            <p:cNvSpPr/>
            <p:nvPr/>
          </p:nvSpPr>
          <p:spPr>
            <a:xfrm>
              <a:off x="1071538" y="2357430"/>
              <a:ext cx="500066" cy="357190"/>
            </a:xfrm>
            <a:prstGeom prst="rect">
              <a:avLst/>
            </a:prstGeom>
            <a:solidFill>
              <a:srgbClr val="A5002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a:solidFill>
                    <a:schemeClr val="bg1"/>
                  </a:solidFill>
                  <a:latin typeface="微软雅黑" pitchFamily="34" charset="-122"/>
                  <a:ea typeface="微软雅黑" pitchFamily="34" charset="-122"/>
                  <a:cs typeface="Arial" pitchFamily="34" charset="0"/>
                </a:rPr>
                <a:t>1</a:t>
              </a:r>
              <a:endParaRPr lang="zh-CN" altLang="en-US" sz="2000" b="1">
                <a:solidFill>
                  <a:schemeClr val="bg1"/>
                </a:solidFill>
                <a:latin typeface="微软雅黑" pitchFamily="34" charset="-122"/>
                <a:ea typeface="微软雅黑" pitchFamily="34" charset="-122"/>
                <a:cs typeface="Arial" pitchFamily="34" charset="0"/>
              </a:endParaRPr>
            </a:p>
          </p:txBody>
        </p:sp>
        <p:sp>
          <p:nvSpPr>
            <p:cNvPr id="18" name="矩形 17"/>
            <p:cNvSpPr/>
            <p:nvPr/>
          </p:nvSpPr>
          <p:spPr>
            <a:xfrm>
              <a:off x="3071802" y="2357430"/>
              <a:ext cx="500066" cy="357190"/>
            </a:xfrm>
            <a:prstGeom prst="rect">
              <a:avLst/>
            </a:prstGeom>
            <a:solidFill>
              <a:srgbClr val="A5002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a:solidFill>
                    <a:schemeClr val="bg1"/>
                  </a:solidFill>
                  <a:latin typeface="微软雅黑" pitchFamily="34" charset="-122"/>
                  <a:ea typeface="微软雅黑" pitchFamily="34" charset="-122"/>
                  <a:cs typeface="Arial" pitchFamily="34" charset="0"/>
                </a:rPr>
                <a:t>2</a:t>
              </a:r>
              <a:endParaRPr lang="zh-CN" altLang="en-US" sz="2000" b="1">
                <a:solidFill>
                  <a:schemeClr val="bg1"/>
                </a:solidFill>
                <a:latin typeface="微软雅黑" pitchFamily="34" charset="-122"/>
                <a:ea typeface="微软雅黑" pitchFamily="34" charset="-122"/>
                <a:cs typeface="Arial" pitchFamily="34" charset="0"/>
              </a:endParaRPr>
            </a:p>
          </p:txBody>
        </p:sp>
        <p:sp>
          <p:nvSpPr>
            <p:cNvPr id="19" name="矩形 18"/>
            <p:cNvSpPr/>
            <p:nvPr/>
          </p:nvSpPr>
          <p:spPr>
            <a:xfrm>
              <a:off x="5072066" y="2357430"/>
              <a:ext cx="500066" cy="357190"/>
            </a:xfrm>
            <a:prstGeom prst="rect">
              <a:avLst/>
            </a:prstGeom>
            <a:solidFill>
              <a:srgbClr val="A5002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a:solidFill>
                    <a:schemeClr val="bg1"/>
                  </a:solidFill>
                  <a:latin typeface="微软雅黑" pitchFamily="34" charset="-122"/>
                  <a:ea typeface="微软雅黑" pitchFamily="34" charset="-122"/>
                  <a:cs typeface="Arial" pitchFamily="34" charset="0"/>
                </a:rPr>
                <a:t>3</a:t>
              </a:r>
              <a:endParaRPr lang="zh-CN" altLang="en-US" sz="2000" b="1">
                <a:solidFill>
                  <a:schemeClr val="bg1"/>
                </a:solidFill>
                <a:latin typeface="微软雅黑" pitchFamily="34" charset="-122"/>
                <a:ea typeface="微软雅黑" pitchFamily="34" charset="-122"/>
                <a:cs typeface="Arial" pitchFamily="34" charset="0"/>
              </a:endParaRPr>
            </a:p>
          </p:txBody>
        </p:sp>
        <p:sp>
          <p:nvSpPr>
            <p:cNvPr id="20" name="矩形 19"/>
            <p:cNvSpPr/>
            <p:nvPr/>
          </p:nvSpPr>
          <p:spPr>
            <a:xfrm>
              <a:off x="7072330" y="2357430"/>
              <a:ext cx="500066" cy="357190"/>
            </a:xfrm>
            <a:prstGeom prst="rect">
              <a:avLst/>
            </a:prstGeom>
            <a:solidFill>
              <a:srgbClr val="A5002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a:solidFill>
                    <a:schemeClr val="bg1"/>
                  </a:solidFill>
                  <a:latin typeface="微软雅黑" pitchFamily="34" charset="-122"/>
                  <a:ea typeface="微软雅黑" pitchFamily="34" charset="-122"/>
                  <a:cs typeface="Arial" pitchFamily="34" charset="0"/>
                </a:rPr>
                <a:t>4</a:t>
              </a:r>
              <a:endParaRPr lang="zh-CN" altLang="en-US" sz="2000" b="1">
                <a:solidFill>
                  <a:schemeClr val="bg1"/>
                </a:solidFill>
                <a:latin typeface="微软雅黑" pitchFamily="34" charset="-122"/>
                <a:ea typeface="微软雅黑" pitchFamily="34" charset="-122"/>
                <a:cs typeface="Arial" pitchFamily="34" charset="0"/>
              </a:endParaRPr>
            </a:p>
          </p:txBody>
        </p:sp>
      </p:gr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07"/>
          <p:cNvSpPr>
            <a:spLocks noChangeArrowheads="1"/>
          </p:cNvSpPr>
          <p:nvPr/>
        </p:nvSpPr>
        <p:spPr bwMode="auto">
          <a:xfrm>
            <a:off x="0" y="-25400"/>
            <a:ext cx="3059113" cy="382566"/>
          </a:xfrm>
          <a:prstGeom prst="rect">
            <a:avLst/>
          </a:prstGeom>
          <a:solidFill>
            <a:srgbClr val="A50021"/>
          </a:solidFill>
          <a:ln w="9525">
            <a:noFill/>
            <a:miter lim="800000"/>
            <a:headEnd/>
            <a:tailEnd/>
          </a:ln>
        </p:spPr>
        <p:txBody>
          <a:bodyPr anchorCtr="1"/>
          <a:lstStyle/>
          <a:p>
            <a:r>
              <a:rPr lang="zh-CN" altLang="en-US" b="1" dirty="0">
                <a:solidFill>
                  <a:schemeClr val="bg1"/>
                </a:solidFill>
                <a:latin typeface="Calibri" pitchFamily="34" charset="0"/>
                <a:ea typeface="黑体" pitchFamily="2" charset="-122"/>
              </a:rPr>
              <a:t>一周市场动态资讯</a:t>
            </a:r>
            <a:endParaRPr lang="en-US" altLang="en-US" b="1" dirty="0">
              <a:solidFill>
                <a:schemeClr val="bg1"/>
              </a:solidFill>
              <a:latin typeface="Calibri" pitchFamily="34" charset="0"/>
              <a:ea typeface="黑体" pitchFamily="2" charset="-122"/>
            </a:endParaRPr>
          </a:p>
        </p:txBody>
      </p:sp>
      <p:sp>
        <p:nvSpPr>
          <p:cNvPr id="13315" name="灯片编号占位符 3"/>
          <p:cNvSpPr txBox="1">
            <a:spLocks noGrp="1"/>
          </p:cNvSpPr>
          <p:nvPr/>
        </p:nvSpPr>
        <p:spPr bwMode="auto">
          <a:xfrm>
            <a:off x="7380288" y="6453188"/>
            <a:ext cx="1341437" cy="188912"/>
          </a:xfrm>
          <a:prstGeom prst="rect">
            <a:avLst/>
          </a:prstGeom>
          <a:noFill/>
          <a:ln w="9525">
            <a:noFill/>
            <a:miter lim="800000"/>
            <a:headEnd/>
            <a:tailEnd/>
          </a:ln>
        </p:spPr>
        <p:txBody>
          <a:bodyPr/>
          <a:lstStyle/>
          <a:p>
            <a:pPr algn="r"/>
            <a:fld id="{5D524A1F-1B87-43B2-AECA-2C8A84D255AB}" type="slidenum">
              <a:rPr lang="zh-CN" altLang="en-US" sz="1400" b="0">
                <a:latin typeface="Haettenschweiler" pitchFamily="34" charset="0"/>
              </a:rPr>
              <a:pPr algn="r"/>
              <a:t>46</a:t>
            </a:fld>
            <a:endParaRPr lang="en-US" altLang="zh-CN" sz="1400" b="0">
              <a:latin typeface="Haettenschweiler" pitchFamily="34" charset="0"/>
            </a:endParaRPr>
          </a:p>
        </p:txBody>
      </p:sp>
      <p:graphicFrame>
        <p:nvGraphicFramePr>
          <p:cNvPr id="13355" name="Group 43"/>
          <p:cNvGraphicFramePr>
            <a:graphicFrameLocks noGrp="1"/>
          </p:cNvGraphicFramePr>
          <p:nvPr>
            <p:extLst>
              <p:ext uri="{D42A27DB-BD31-4B8C-83A1-F6EECF244321}">
                <p14:modId xmlns:p14="http://schemas.microsoft.com/office/powerpoint/2010/main" xmlns="" val="4019474243"/>
              </p:ext>
            </p:extLst>
          </p:nvPr>
        </p:nvGraphicFramePr>
        <p:xfrm>
          <a:off x="71406" y="405291"/>
          <a:ext cx="8967818" cy="6309856"/>
        </p:xfrm>
        <a:graphic>
          <a:graphicData uri="http://schemas.openxmlformats.org/drawingml/2006/table">
            <a:tbl>
              <a:tblPr/>
              <a:tblGrid>
                <a:gridCol w="428628"/>
                <a:gridCol w="642942"/>
                <a:gridCol w="4786346"/>
                <a:gridCol w="3109902"/>
              </a:tblGrid>
              <a:tr h="450574">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CN" altLang="en-US" sz="1500" b="1" i="0" u="none" strike="noStrike" cap="none" normalizeH="0" baseline="0" dirty="0" smtClean="0">
                          <a:ln>
                            <a:noFill/>
                          </a:ln>
                          <a:solidFill>
                            <a:srgbClr val="333399"/>
                          </a:solidFill>
                          <a:effectLst/>
                          <a:latin typeface="华文细黑" pitchFamily="2" charset="-122"/>
                          <a:ea typeface="华文细黑" pitchFamily="2" charset="-122"/>
                        </a:rPr>
                        <a:t>类别 </a:t>
                      </a:r>
                    </a:p>
                  </a:txBody>
                  <a:tcPr marL="10800" marR="10800" marT="10800" marB="10800" anchor="ctr" horzOverflow="overflow">
                    <a:lnL w="28575" cap="flat" cmpd="sng" algn="ctr">
                      <a:solidFill>
                        <a:srgbClr val="CEECFF"/>
                      </a:solidFill>
                      <a:prstDash val="solid"/>
                      <a:round/>
                      <a:headEnd type="none" w="med" len="med"/>
                      <a:tailEnd type="none" w="med" len="med"/>
                    </a:lnL>
                    <a:lnR w="6350" cap="flat" cmpd="sng" algn="ctr">
                      <a:noFill/>
                      <a:prstDash val="solid"/>
                      <a:round/>
                      <a:headEnd type="none" w="med" len="med"/>
                      <a:tailEnd type="none" w="med" len="med"/>
                    </a:lnR>
                    <a:lnT w="28575" cap="flat" cmpd="sng" algn="ctr">
                      <a:solidFill>
                        <a:srgbClr val="CEECFF"/>
                      </a:solidFill>
                      <a:prstDash val="solid"/>
                      <a:round/>
                      <a:headEnd type="none" w="med" len="med"/>
                      <a:tailEnd type="none" w="med" len="med"/>
                    </a:lnT>
                    <a:lnB w="9525" cap="flat" cmpd="sng" algn="ctr">
                      <a:solidFill>
                        <a:srgbClr val="CEECF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CN" altLang="en-US" sz="1500" b="1" i="0" u="none" strike="noStrike" cap="none" normalizeH="0" baseline="0" smtClean="0">
                          <a:ln>
                            <a:noFill/>
                          </a:ln>
                          <a:solidFill>
                            <a:srgbClr val="333399"/>
                          </a:solidFill>
                          <a:effectLst/>
                          <a:latin typeface="华文细黑" pitchFamily="2" charset="-122"/>
                          <a:ea typeface="华文细黑" pitchFamily="2" charset="-122"/>
                        </a:rPr>
                        <a:t>标题</a:t>
                      </a:r>
                    </a:p>
                  </a:txBody>
                  <a:tcPr marL="10800" marR="10800" marT="10800" marB="10800" anchor="ctr"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28575" cap="flat" cmpd="sng" algn="ctr">
                      <a:solidFill>
                        <a:srgbClr val="CEECFF"/>
                      </a:solidFill>
                      <a:prstDash val="solid"/>
                      <a:round/>
                      <a:headEnd type="none" w="med" len="med"/>
                      <a:tailEnd type="none" w="med" len="med"/>
                    </a:lnT>
                    <a:lnB w="9525" cap="flat" cmpd="sng" algn="ctr">
                      <a:solidFill>
                        <a:srgbClr val="CEECF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CN" altLang="en-US" sz="1500" b="1" i="0" u="none" strike="noStrike" cap="none" normalizeH="0" baseline="0" dirty="0" smtClean="0">
                          <a:ln>
                            <a:noFill/>
                          </a:ln>
                          <a:solidFill>
                            <a:srgbClr val="000000"/>
                          </a:solidFill>
                          <a:effectLst/>
                          <a:latin typeface="华文细黑" pitchFamily="2" charset="-122"/>
                          <a:ea typeface="华文细黑" pitchFamily="2" charset="-122"/>
                        </a:rPr>
                        <a:t>主要内容</a:t>
                      </a:r>
                    </a:p>
                  </a:txBody>
                  <a:tcPr marL="10800" marR="10800" marT="10800" marB="10800" anchor="ctr"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28575" cap="flat" cmpd="sng" algn="ctr">
                      <a:solidFill>
                        <a:srgbClr val="CEECFF"/>
                      </a:solidFill>
                      <a:prstDash val="solid"/>
                      <a:round/>
                      <a:headEnd type="none" w="med" len="med"/>
                      <a:tailEnd type="none" w="med" len="med"/>
                    </a:lnT>
                    <a:lnB w="9525" cap="flat" cmpd="sng" algn="ctr">
                      <a:solidFill>
                        <a:srgbClr val="CEECF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CN" altLang="en-US" sz="1500" b="1" i="0" u="none" strike="noStrike" cap="none" normalizeH="0" baseline="0" dirty="0" smtClean="0">
                          <a:ln>
                            <a:noFill/>
                          </a:ln>
                          <a:solidFill>
                            <a:srgbClr val="000000"/>
                          </a:solidFill>
                          <a:effectLst/>
                          <a:latin typeface="华文细黑" pitchFamily="2" charset="-122"/>
                          <a:ea typeface="华文细黑" pitchFamily="2" charset="-122"/>
                        </a:rPr>
                        <a:t>带来机会</a:t>
                      </a:r>
                      <a:r>
                        <a:rPr kumimoji="0" lang="en-US" altLang="zh-CN" sz="1500" b="1" i="0" u="none" strike="noStrike" cap="none" normalizeH="0" baseline="0" dirty="0" smtClean="0">
                          <a:ln>
                            <a:noFill/>
                          </a:ln>
                          <a:solidFill>
                            <a:srgbClr val="000000"/>
                          </a:solidFill>
                          <a:effectLst/>
                          <a:latin typeface="华文细黑" pitchFamily="2" charset="-122"/>
                          <a:ea typeface="华文细黑" pitchFamily="2" charset="-122"/>
                        </a:rPr>
                        <a:t>/</a:t>
                      </a:r>
                      <a:r>
                        <a:rPr kumimoji="0" lang="zh-CN" altLang="en-US" sz="1500" b="1" i="0" u="none" strike="noStrike" cap="none" normalizeH="0" baseline="0" dirty="0" smtClean="0">
                          <a:ln>
                            <a:noFill/>
                          </a:ln>
                          <a:solidFill>
                            <a:srgbClr val="000000"/>
                          </a:solidFill>
                          <a:effectLst/>
                          <a:latin typeface="华文细黑" pitchFamily="2" charset="-122"/>
                          <a:ea typeface="华文细黑" pitchFamily="2" charset="-122"/>
                        </a:rPr>
                        <a:t>威胁</a:t>
                      </a:r>
                    </a:p>
                  </a:txBody>
                  <a:tcPr marL="10800" marR="10800" marT="10800" marB="10800" anchor="ctr" horzOverflow="overflow">
                    <a:lnL w="6350" cap="flat" cmpd="sng" algn="ctr">
                      <a:noFill/>
                      <a:prstDash val="solid"/>
                      <a:round/>
                      <a:headEnd type="none" w="med" len="med"/>
                      <a:tailEnd type="none" w="med" len="med"/>
                    </a:lnL>
                    <a:lnR w="28575" cap="flat" cmpd="sng" algn="ctr">
                      <a:solidFill>
                        <a:srgbClr val="CEECFF"/>
                      </a:solidFill>
                      <a:prstDash val="solid"/>
                      <a:round/>
                      <a:headEnd type="none" w="med" len="med"/>
                      <a:tailEnd type="none" w="med" len="med"/>
                    </a:lnR>
                    <a:lnT w="28575" cap="flat" cmpd="sng" algn="ctr">
                      <a:solidFill>
                        <a:srgbClr val="CEECFF"/>
                      </a:solidFill>
                      <a:prstDash val="solid"/>
                      <a:round/>
                      <a:headEnd type="none" w="med" len="med"/>
                      <a:tailEnd type="none" w="med" len="med"/>
                    </a:lnT>
                    <a:lnB w="9525" cap="flat" cmpd="sng" algn="ctr">
                      <a:solidFill>
                        <a:srgbClr val="CEECFF"/>
                      </a:solidFill>
                      <a:prstDash val="solid"/>
                      <a:round/>
                      <a:headEnd type="none" w="med" len="med"/>
                      <a:tailEnd type="none" w="med" len="med"/>
                    </a:lnB>
                    <a:lnTlToBr>
                      <a:noFill/>
                    </a:lnTlToBr>
                    <a:lnBlToTr>
                      <a:noFill/>
                    </a:lnBlToTr>
                    <a:noFill/>
                  </a:tcPr>
                </a:tc>
              </a:tr>
              <a:tr h="1357106">
                <a:tc rowSpan="3">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CN" altLang="en-US" sz="1200" b="0" i="0" u="none" strike="noStrike" cap="none" normalizeH="0" baseline="0" dirty="0" smtClean="0">
                          <a:ln>
                            <a:noFill/>
                          </a:ln>
                          <a:solidFill>
                            <a:srgbClr val="000000"/>
                          </a:solidFill>
                          <a:effectLst/>
                          <a:latin typeface="华文细黑" pitchFamily="2" charset="-122"/>
                          <a:ea typeface="华文细黑" pitchFamily="2" charset="-122"/>
                        </a:rPr>
                        <a:t>政策 </a:t>
                      </a:r>
                    </a:p>
                  </a:txBody>
                  <a:tcPr marL="10800" marR="10800" marT="10800" marB="10800" anchor="ctr" horzOverflow="overflow">
                    <a:lnL w="28575" cap="flat" cmpd="sng" algn="ctr">
                      <a:solidFill>
                        <a:srgbClr val="CEECFF"/>
                      </a:solidFill>
                      <a:prstDash val="solid"/>
                      <a:round/>
                      <a:headEnd type="none" w="med" len="med"/>
                      <a:tailEnd type="none" w="med" len="med"/>
                    </a:lnL>
                    <a:lnR w="9525" cap="flat" cmpd="sng" algn="ctr">
                      <a:solidFill>
                        <a:srgbClr val="CEECFF"/>
                      </a:solidFill>
                      <a:prstDash val="solid"/>
                      <a:round/>
                      <a:headEnd type="none" w="med" len="med"/>
                      <a:tailEnd type="none" w="med" len="med"/>
                    </a:lnR>
                    <a:lnT w="9525" cap="flat" cmpd="sng" algn="ctr">
                      <a:solidFill>
                        <a:srgbClr val="CEECFF"/>
                      </a:solidFill>
                      <a:prstDash val="solid"/>
                      <a:round/>
                      <a:headEnd type="none" w="med" len="med"/>
                      <a:tailEnd type="none" w="med" len="med"/>
                    </a:lnT>
                    <a:lnB w="9525" cap="flat" cmpd="sng" algn="ctr">
                      <a:solidFill>
                        <a:srgbClr val="CEECFF"/>
                      </a:solidFill>
                      <a:prstDash val="solid"/>
                      <a:round/>
                      <a:headEnd type="none" w="med" len="med"/>
                      <a:tailEnd type="none" w="med" len="med"/>
                    </a:lnB>
                    <a:lnTlToBr>
                      <a:noFill/>
                    </a:lnTlToBr>
                    <a:lnBlToTr>
                      <a:noFill/>
                    </a:lnBlToTr>
                    <a:solidFill>
                      <a:schemeClr val="bg1">
                        <a:alpha val="50000"/>
                      </a:schemeClr>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defRPr/>
                      </a:pPr>
                      <a:r>
                        <a:rPr kumimoji="0" lang="zh-CN" altLang="en-US" sz="900" b="0" i="0" u="none" strike="noStrike" cap="none" normalizeH="0" baseline="0" dirty="0" smtClean="0">
                          <a:ln>
                            <a:noFill/>
                          </a:ln>
                          <a:solidFill>
                            <a:srgbClr val="000000"/>
                          </a:solidFill>
                          <a:effectLst/>
                          <a:latin typeface="华文细黑" pitchFamily="2" charset="-122"/>
                          <a:ea typeface="华文细黑" pitchFamily="2" charset="-122"/>
                          <a:cs typeface="Arial" charset="0"/>
                        </a:rPr>
                        <a:t>李克强：适时适度运用定向举措 推进普遍性降费</a:t>
                      </a:r>
                    </a:p>
                  </a:txBody>
                  <a:tcPr marL="10800" marR="10800" marT="10800" marB="10800" anchor="ctr" horzOverflow="overflow">
                    <a:lnL w="9525" cap="flat" cmpd="sng" algn="ctr">
                      <a:solidFill>
                        <a:srgbClr val="CEECFF"/>
                      </a:solidFill>
                      <a:prstDash val="solid"/>
                      <a:round/>
                      <a:headEnd type="none" w="med" len="med"/>
                      <a:tailEnd type="none" w="med" len="med"/>
                    </a:lnL>
                    <a:lnR w="9525" cap="flat" cmpd="sng" algn="ctr">
                      <a:solidFill>
                        <a:srgbClr val="CEECFF"/>
                      </a:solidFill>
                      <a:prstDash val="solid"/>
                      <a:round/>
                      <a:headEnd type="none" w="med" len="med"/>
                      <a:tailEnd type="none" w="med" len="med"/>
                    </a:lnR>
                    <a:lnT w="9525" cap="flat" cmpd="sng" algn="ctr">
                      <a:solidFill>
                        <a:srgbClr val="CEECFF"/>
                      </a:solidFill>
                      <a:prstDash val="solid"/>
                      <a:round/>
                      <a:headEnd type="none" w="med" len="med"/>
                      <a:tailEnd type="none" w="med" len="med"/>
                    </a:lnT>
                    <a:lnB w="9525" cap="flat" cmpd="sng" algn="ctr">
                      <a:solidFill>
                        <a:srgbClr val="CEECFF"/>
                      </a:solidFill>
                      <a:prstDash val="solid"/>
                      <a:round/>
                      <a:headEnd type="none" w="med" len="med"/>
                      <a:tailEnd type="none" w="med" len="med"/>
                    </a:lnB>
                    <a:lnTlToBr>
                      <a:noFill/>
                    </a:lnTlToBr>
                    <a:lnBlToTr>
                      <a:noFill/>
                    </a:lnBlToTr>
                    <a:solidFill>
                      <a:srgbClr val="CEECFF">
                        <a:alpha val="50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900" b="0" kern="100" dirty="0" smtClean="0">
                          <a:solidFill>
                            <a:srgbClr val="000000"/>
                          </a:solidFill>
                          <a:latin typeface="华文细黑" pitchFamily="2" charset="-122"/>
                          <a:ea typeface="华文细黑" pitchFamily="2" charset="-122"/>
                          <a:cs typeface="Arial"/>
                        </a:rPr>
                        <a:t>10</a:t>
                      </a:r>
                      <a:r>
                        <a:rPr lang="zh-CN" altLang="en-US" sz="900" b="0" kern="100" dirty="0" smtClean="0">
                          <a:solidFill>
                            <a:srgbClr val="000000"/>
                          </a:solidFill>
                          <a:latin typeface="华文细黑" pitchFamily="2" charset="-122"/>
                          <a:ea typeface="华文细黑" pitchFamily="2" charset="-122"/>
                          <a:cs typeface="Arial"/>
                        </a:rPr>
                        <a:t>月</a:t>
                      </a:r>
                      <a:r>
                        <a:rPr lang="en-US" altLang="zh-CN" sz="900" b="0" kern="100" dirty="0" smtClean="0">
                          <a:solidFill>
                            <a:srgbClr val="000000"/>
                          </a:solidFill>
                          <a:latin typeface="华文细黑" pitchFamily="2" charset="-122"/>
                          <a:ea typeface="华文细黑" pitchFamily="2" charset="-122"/>
                          <a:cs typeface="Arial"/>
                        </a:rPr>
                        <a:t>8</a:t>
                      </a:r>
                      <a:r>
                        <a:rPr lang="zh-CN" altLang="en-US" sz="900" b="0" kern="100" dirty="0" smtClean="0">
                          <a:solidFill>
                            <a:srgbClr val="000000"/>
                          </a:solidFill>
                          <a:latin typeface="华文细黑" pitchFamily="2" charset="-122"/>
                          <a:ea typeface="华文细黑" pitchFamily="2" charset="-122"/>
                          <a:cs typeface="Arial"/>
                        </a:rPr>
                        <a:t>日，中共中央政治局常委、国务院总理李克强主持召开国务院部门负责同志会议，部署做好下一阶段经济社会发展工作。</a:t>
                      </a:r>
                      <a:r>
                        <a:rPr kumimoji="0" lang="zh-CN" altLang="en-US" sz="900" b="1" i="0" u="none" strike="noStrike" kern="1200" cap="none" normalizeH="0" baseline="0" dirty="0" smtClean="0">
                          <a:ln>
                            <a:noFill/>
                          </a:ln>
                          <a:solidFill>
                            <a:srgbClr val="993300"/>
                          </a:solidFill>
                          <a:effectLst/>
                          <a:latin typeface="Times New Roman" pitchFamily="18" charset="0"/>
                          <a:ea typeface="华文细黑" pitchFamily="2" charset="-122"/>
                          <a:cs typeface="+mn-cs"/>
                        </a:rPr>
                        <a:t>李克强强调，保持宏观政策的连续性稳定性，坚持区间调控、定向调控、预调微调，突出三大取向，着力以深化改革的办法稳增长、促发展，保持经济中高速增长。</a:t>
                      </a:r>
                      <a:r>
                        <a:rPr lang="zh-CN" altLang="en-US" sz="900" b="0" kern="100" dirty="0" smtClean="0">
                          <a:solidFill>
                            <a:srgbClr val="000000"/>
                          </a:solidFill>
                          <a:latin typeface="华文细黑" pitchFamily="2" charset="-122"/>
                          <a:ea typeface="华文细黑" pitchFamily="2" charset="-122"/>
                          <a:cs typeface="Arial"/>
                        </a:rPr>
                        <a:t>同时指出，要落实国务院部署，推进六大举措。一是持续推进</a:t>
                      </a:r>
                      <a:r>
                        <a:rPr kumimoji="0" lang="zh-CN" altLang="en-US" sz="900" b="1" i="0" u="none" strike="noStrike" kern="1200" cap="none" normalizeH="0" baseline="0" dirty="0" smtClean="0">
                          <a:ln>
                            <a:noFill/>
                          </a:ln>
                          <a:solidFill>
                            <a:srgbClr val="993300"/>
                          </a:solidFill>
                          <a:effectLst/>
                          <a:latin typeface="Times New Roman" pitchFamily="18" charset="0"/>
                          <a:ea typeface="华文细黑" pitchFamily="2" charset="-122"/>
                          <a:cs typeface="+mn-cs"/>
                        </a:rPr>
                        <a:t>简政放权</a:t>
                      </a:r>
                      <a:r>
                        <a:rPr lang="zh-CN" altLang="en-US" sz="900" b="0" kern="100" dirty="0" smtClean="0">
                          <a:solidFill>
                            <a:srgbClr val="000000"/>
                          </a:solidFill>
                          <a:latin typeface="华文细黑" pitchFamily="2" charset="-122"/>
                          <a:ea typeface="华文细黑" pitchFamily="2" charset="-122"/>
                          <a:cs typeface="Arial"/>
                        </a:rPr>
                        <a:t>，二是瞄准群众急需、迟早要干的薄弱环节，</a:t>
                      </a:r>
                      <a:r>
                        <a:rPr kumimoji="0" lang="zh-CN" altLang="en-US" sz="900" b="1" i="0" u="none" strike="noStrike" kern="1200" cap="none" normalizeH="0" baseline="0" dirty="0" smtClean="0">
                          <a:ln>
                            <a:noFill/>
                          </a:ln>
                          <a:solidFill>
                            <a:srgbClr val="993300"/>
                          </a:solidFill>
                          <a:effectLst/>
                          <a:latin typeface="Times New Roman" pitchFamily="18" charset="0"/>
                          <a:ea typeface="华文细黑" pitchFamily="2" charset="-122"/>
                          <a:cs typeface="+mn-cs"/>
                        </a:rPr>
                        <a:t>年内在水利、环保、信息网络等领域再开工一批重大项目</a:t>
                      </a:r>
                      <a:r>
                        <a:rPr lang="zh-CN" altLang="en-US" sz="900" b="0" kern="100" dirty="0" smtClean="0">
                          <a:solidFill>
                            <a:srgbClr val="000000"/>
                          </a:solidFill>
                          <a:latin typeface="华文细黑" pitchFamily="2" charset="-122"/>
                          <a:ea typeface="华文细黑" pitchFamily="2" charset="-122"/>
                          <a:cs typeface="Arial"/>
                        </a:rPr>
                        <a:t>，三是</a:t>
                      </a:r>
                      <a:r>
                        <a:rPr kumimoji="0" lang="zh-CN" altLang="en-US" sz="900" b="1" i="0" u="none" strike="noStrike" kern="1200" cap="none" normalizeH="0" baseline="0" dirty="0" smtClean="0">
                          <a:ln>
                            <a:noFill/>
                          </a:ln>
                          <a:solidFill>
                            <a:srgbClr val="993300"/>
                          </a:solidFill>
                          <a:effectLst/>
                          <a:latin typeface="Times New Roman" pitchFamily="18" charset="0"/>
                          <a:ea typeface="华文细黑" pitchFamily="2" charset="-122"/>
                          <a:cs typeface="+mn-cs"/>
                        </a:rPr>
                        <a:t>完善促进消费政策</a:t>
                      </a:r>
                      <a:r>
                        <a:rPr lang="zh-CN" altLang="en-US" sz="900" b="0" kern="100" dirty="0" smtClean="0">
                          <a:solidFill>
                            <a:srgbClr val="000000"/>
                          </a:solidFill>
                          <a:latin typeface="华文细黑" pitchFamily="2" charset="-122"/>
                          <a:ea typeface="华文细黑" pitchFamily="2" charset="-122"/>
                          <a:cs typeface="Arial"/>
                        </a:rPr>
                        <a:t>，提高居民收入，扩大消费需求，四是以结构性改革推动结构调整，更好</a:t>
                      </a:r>
                      <a:r>
                        <a:rPr kumimoji="0" lang="zh-CN" altLang="en-US" sz="900" b="1" i="0" u="none" strike="noStrike" kern="1200" cap="none" normalizeH="0" baseline="0" dirty="0" smtClean="0">
                          <a:ln>
                            <a:noFill/>
                          </a:ln>
                          <a:solidFill>
                            <a:srgbClr val="993300"/>
                          </a:solidFill>
                          <a:effectLst/>
                          <a:latin typeface="Times New Roman" pitchFamily="18" charset="0"/>
                          <a:ea typeface="华文细黑" pitchFamily="2" charset="-122"/>
                          <a:cs typeface="+mn-cs"/>
                        </a:rPr>
                        <a:t>支持“三农”、小微企业、新产业特别是以互联网为基础的新业态成长</a:t>
                      </a:r>
                      <a:r>
                        <a:rPr lang="zh-CN" altLang="en-US" sz="900" b="0" kern="100" dirty="0" smtClean="0">
                          <a:solidFill>
                            <a:srgbClr val="000000"/>
                          </a:solidFill>
                          <a:latin typeface="华文细黑" pitchFamily="2" charset="-122"/>
                          <a:ea typeface="华文细黑" pitchFamily="2" charset="-122"/>
                          <a:cs typeface="Arial"/>
                        </a:rPr>
                        <a:t>，五是用好用活财政货币政策，适时适度运用定向举措，推进普遍性降费，</a:t>
                      </a:r>
                      <a:r>
                        <a:rPr kumimoji="0" lang="zh-CN" altLang="en-US" sz="900" b="1" i="0" u="none" strike="noStrike" kern="1200" cap="none" normalizeH="0" baseline="0" dirty="0" smtClean="0">
                          <a:ln>
                            <a:noFill/>
                          </a:ln>
                          <a:solidFill>
                            <a:srgbClr val="993300"/>
                          </a:solidFill>
                          <a:effectLst/>
                          <a:latin typeface="Times New Roman" pitchFamily="18" charset="0"/>
                          <a:ea typeface="华文细黑" pitchFamily="2" charset="-122"/>
                          <a:cs typeface="+mn-cs"/>
                        </a:rPr>
                        <a:t>支持实体经济，缓解“融资贵、融资难”</a:t>
                      </a:r>
                      <a:r>
                        <a:rPr lang="zh-CN" altLang="en-US" sz="900" b="0" kern="100" dirty="0" smtClean="0">
                          <a:solidFill>
                            <a:srgbClr val="000000"/>
                          </a:solidFill>
                          <a:latin typeface="华文细黑" pitchFamily="2" charset="-122"/>
                          <a:ea typeface="华文细黑" pitchFamily="2" charset="-122"/>
                          <a:cs typeface="Arial"/>
                        </a:rPr>
                        <a:t>。六是</a:t>
                      </a:r>
                      <a:r>
                        <a:rPr kumimoji="0" lang="zh-CN" altLang="en-US" sz="900" b="1" i="0" u="none" strike="noStrike" kern="1200" cap="none" normalizeH="0" baseline="0" dirty="0" smtClean="0">
                          <a:ln>
                            <a:noFill/>
                          </a:ln>
                          <a:solidFill>
                            <a:srgbClr val="993300"/>
                          </a:solidFill>
                          <a:effectLst/>
                          <a:latin typeface="Times New Roman" pitchFamily="18" charset="0"/>
                          <a:ea typeface="华文细黑" pitchFamily="2" charset="-122"/>
                          <a:cs typeface="+mn-cs"/>
                        </a:rPr>
                        <a:t>研究出台扩大开放、培育外贸竞争新优势的措施。</a:t>
                      </a:r>
                    </a:p>
                  </a:txBody>
                  <a:tcPr marL="10800" marR="10800" marT="10800" marB="10800" anchor="ctr" horzOverflow="overflow">
                    <a:lnL w="9525" cap="flat" cmpd="sng" algn="ctr">
                      <a:solidFill>
                        <a:srgbClr val="CEECFF"/>
                      </a:solidFill>
                      <a:prstDash val="solid"/>
                      <a:round/>
                      <a:headEnd type="none" w="med" len="med"/>
                      <a:tailEnd type="none" w="med" len="med"/>
                    </a:lnL>
                    <a:lnR w="9525" cap="flat" cmpd="sng" algn="ctr">
                      <a:solidFill>
                        <a:srgbClr val="CEECFF"/>
                      </a:solidFill>
                      <a:prstDash val="solid"/>
                      <a:round/>
                      <a:headEnd type="none" w="med" len="med"/>
                      <a:tailEnd type="none" w="med" len="med"/>
                    </a:lnR>
                    <a:lnT w="9525" cap="flat" cmpd="sng" algn="ctr">
                      <a:solidFill>
                        <a:srgbClr val="CEECFF"/>
                      </a:solidFill>
                      <a:prstDash val="solid"/>
                      <a:round/>
                      <a:headEnd type="none" w="med" len="med"/>
                      <a:tailEnd type="none" w="med" len="med"/>
                    </a:lnT>
                    <a:lnB w="9525" cap="flat" cmpd="sng" algn="ctr">
                      <a:solidFill>
                        <a:srgbClr val="CEECFF"/>
                      </a:solidFill>
                      <a:prstDash val="solid"/>
                      <a:round/>
                      <a:headEnd type="none" w="med" len="med"/>
                      <a:tailEnd type="none" w="med" len="med"/>
                    </a:lnB>
                    <a:lnTlToBr>
                      <a:noFill/>
                    </a:lnTlToBr>
                    <a:lnBlToTr>
                      <a:noFill/>
                    </a:lnBlToTr>
                    <a:solidFill>
                      <a:srgbClr val="CEECFF">
                        <a:alpha val="50000"/>
                      </a:srgbClr>
                    </a:solidFill>
                  </a:tcPr>
                </a:tc>
                <a:tc>
                  <a:txBody>
                    <a:bodyPr/>
                    <a:lstStyle/>
                    <a:p>
                      <a:pPr marL="0" indent="-108000" algn="l">
                        <a:lnSpc>
                          <a:spcPct val="100000"/>
                        </a:lnSpc>
                        <a:spcAft>
                          <a:spcPts val="0"/>
                        </a:spcAft>
                        <a:buFont typeface="Wingdings" panose="05000000000000000000" pitchFamily="2" charset="2"/>
                        <a:buChar char="l"/>
                      </a:pPr>
                      <a:r>
                        <a:rPr lang="en-US" altLang="zh-CN" sz="900" b="0" kern="100" dirty="0" smtClean="0">
                          <a:solidFill>
                            <a:srgbClr val="000000"/>
                          </a:solidFill>
                          <a:latin typeface="华文细黑" pitchFamily="2" charset="-122"/>
                          <a:ea typeface="华文细黑" pitchFamily="2" charset="-122"/>
                          <a:cs typeface="Arial"/>
                        </a:rPr>
                        <a:t>7</a:t>
                      </a:r>
                      <a:r>
                        <a:rPr lang="zh-CN" altLang="en-US" sz="900" b="0" kern="100" dirty="0" smtClean="0">
                          <a:solidFill>
                            <a:srgbClr val="000000"/>
                          </a:solidFill>
                          <a:latin typeface="华文细黑" pitchFamily="2" charset="-122"/>
                          <a:ea typeface="华文细黑" pitchFamily="2" charset="-122"/>
                          <a:cs typeface="Arial"/>
                        </a:rPr>
                        <a:t>、</a:t>
                      </a:r>
                      <a:r>
                        <a:rPr lang="en-US" altLang="zh-CN" sz="900" b="0" kern="100" dirty="0" smtClean="0">
                          <a:solidFill>
                            <a:srgbClr val="000000"/>
                          </a:solidFill>
                          <a:latin typeface="华文细黑" pitchFamily="2" charset="-122"/>
                          <a:ea typeface="华文细黑" pitchFamily="2" charset="-122"/>
                          <a:cs typeface="Arial"/>
                        </a:rPr>
                        <a:t>8</a:t>
                      </a:r>
                      <a:r>
                        <a:rPr lang="zh-CN" altLang="en-US" sz="900" b="0" kern="100" dirty="0" smtClean="0">
                          <a:solidFill>
                            <a:srgbClr val="000000"/>
                          </a:solidFill>
                          <a:latin typeface="华文细黑" pitchFamily="2" charset="-122"/>
                          <a:ea typeface="华文细黑" pitchFamily="2" charset="-122"/>
                          <a:cs typeface="Arial"/>
                        </a:rPr>
                        <a:t>月经济放缓之后，从</a:t>
                      </a:r>
                      <a:r>
                        <a:rPr lang="en-US" altLang="zh-CN" sz="900" b="0" kern="100" dirty="0" smtClean="0">
                          <a:solidFill>
                            <a:srgbClr val="000000"/>
                          </a:solidFill>
                          <a:latin typeface="华文细黑" pitchFamily="2" charset="-122"/>
                          <a:ea typeface="华文细黑" pitchFamily="2" charset="-122"/>
                          <a:cs typeface="Arial"/>
                        </a:rPr>
                        <a:t>9</a:t>
                      </a:r>
                      <a:r>
                        <a:rPr lang="zh-CN" altLang="en-US" sz="900" b="0" kern="100" dirty="0" smtClean="0">
                          <a:solidFill>
                            <a:srgbClr val="000000"/>
                          </a:solidFill>
                          <a:latin typeface="华文细黑" pitchFamily="2" charset="-122"/>
                          <a:ea typeface="华文细黑" pitchFamily="2" charset="-122"/>
                          <a:cs typeface="Arial"/>
                        </a:rPr>
                        <a:t>月目前公布经济数据来看，经济现短暂企稳迹象，李克强总理对于下阶段经济工作，再提出六大举措，</a:t>
                      </a:r>
                      <a:r>
                        <a:rPr kumimoji="0" lang="zh-CN" altLang="en-US" sz="900" b="1" i="0" u="none" strike="noStrike" kern="1200" cap="none" normalizeH="0" baseline="0" dirty="0" smtClean="0">
                          <a:ln>
                            <a:noFill/>
                          </a:ln>
                          <a:solidFill>
                            <a:srgbClr val="993300"/>
                          </a:solidFill>
                          <a:effectLst/>
                          <a:latin typeface="Times New Roman" pitchFamily="18" charset="0"/>
                          <a:ea typeface="华文细黑" pitchFamily="2" charset="-122"/>
                          <a:cs typeface="+mn-cs"/>
                        </a:rPr>
                        <a:t>宏观政策维稳的原则始终不变，而定向举措也仍将持续。</a:t>
                      </a:r>
                    </a:p>
                    <a:p>
                      <a:pPr marL="0" indent="-108000" algn="l">
                        <a:lnSpc>
                          <a:spcPct val="100000"/>
                        </a:lnSpc>
                        <a:spcAft>
                          <a:spcPts val="0"/>
                        </a:spcAft>
                        <a:buFont typeface="Wingdings" panose="05000000000000000000" pitchFamily="2" charset="2"/>
                        <a:buChar char="l"/>
                      </a:pPr>
                      <a:r>
                        <a:rPr lang="zh-CN" altLang="en-US" sz="900" b="0" kern="100" dirty="0" smtClean="0">
                          <a:solidFill>
                            <a:srgbClr val="000000"/>
                          </a:solidFill>
                          <a:latin typeface="华文细黑" pitchFamily="2" charset="-122"/>
                          <a:ea typeface="华文细黑" pitchFamily="2" charset="-122"/>
                          <a:cs typeface="Arial"/>
                        </a:rPr>
                        <a:t>虽然整个三季度经济难言乐观，但在一路“强改革”的政策利好释放背景下，同时楼市信贷政策开始放宽，</a:t>
                      </a:r>
                      <a:r>
                        <a:rPr kumimoji="0" lang="zh-CN" altLang="en-US" sz="900" b="1" i="0" u="none" strike="noStrike" kern="1200" cap="none" normalizeH="0" baseline="0" dirty="0" smtClean="0">
                          <a:ln>
                            <a:noFill/>
                          </a:ln>
                          <a:solidFill>
                            <a:srgbClr val="993300"/>
                          </a:solidFill>
                          <a:effectLst/>
                          <a:latin typeface="Times New Roman" pitchFamily="18" charset="0"/>
                          <a:ea typeface="华文细黑" pitchFamily="2" charset="-122"/>
                          <a:cs typeface="+mn-cs"/>
                        </a:rPr>
                        <a:t>房地产下滑局势或将得到改善，预计四季度的经济情况将好于三季度。</a:t>
                      </a:r>
                    </a:p>
                  </a:txBody>
                  <a:tcPr marL="10800" marR="10800" marT="10800" marB="10800" anchor="ctr" horzOverflow="overflow">
                    <a:lnL w="9525" cap="flat" cmpd="sng" algn="ctr">
                      <a:solidFill>
                        <a:srgbClr val="CEECFF"/>
                      </a:solidFill>
                      <a:prstDash val="solid"/>
                      <a:round/>
                      <a:headEnd type="none" w="med" len="med"/>
                      <a:tailEnd type="none" w="med" len="med"/>
                    </a:lnL>
                    <a:lnR w="28575" cap="flat" cmpd="sng" algn="ctr">
                      <a:solidFill>
                        <a:srgbClr val="CEECFF"/>
                      </a:solidFill>
                      <a:prstDash val="solid"/>
                      <a:round/>
                      <a:headEnd type="none" w="med" len="med"/>
                      <a:tailEnd type="none" w="med" len="med"/>
                    </a:lnR>
                    <a:lnT w="9525" cap="flat" cmpd="sng" algn="ctr">
                      <a:solidFill>
                        <a:srgbClr val="CEECFF"/>
                      </a:solidFill>
                      <a:prstDash val="solid"/>
                      <a:round/>
                      <a:headEnd type="none" w="med" len="med"/>
                      <a:tailEnd type="none" w="med" len="med"/>
                    </a:lnT>
                    <a:lnB w="9525" cap="flat" cmpd="sng" algn="ctr">
                      <a:solidFill>
                        <a:srgbClr val="CEECFF"/>
                      </a:solidFill>
                      <a:prstDash val="solid"/>
                      <a:round/>
                      <a:headEnd type="none" w="med" len="med"/>
                      <a:tailEnd type="none" w="med" len="med"/>
                    </a:lnB>
                    <a:lnTlToBr>
                      <a:noFill/>
                    </a:lnTlToBr>
                    <a:lnBlToTr>
                      <a:noFill/>
                    </a:lnBlToTr>
                    <a:solidFill>
                      <a:srgbClr val="CEECFF">
                        <a:alpha val="50000"/>
                      </a:srgbClr>
                    </a:solidFill>
                  </a:tcPr>
                </a:tc>
              </a:tr>
              <a:tr h="912516">
                <a:tc vMerge="1">
                  <a:txBody>
                    <a:bodyPr/>
                    <a:lstStyle/>
                    <a:p>
                      <a:pPr marL="0" marR="0" lvl="0" indent="0" algn="ctr" defTabSz="914400" rtl="0" eaLnBrk="1" fontAlgn="ctr" latinLnBrk="0" hangingPunct="1">
                        <a:lnSpc>
                          <a:spcPct val="100000"/>
                        </a:lnSpc>
                        <a:spcBef>
                          <a:spcPct val="0"/>
                        </a:spcBef>
                        <a:spcAft>
                          <a:spcPct val="0"/>
                        </a:spcAft>
                        <a:buClrTx/>
                        <a:buSzTx/>
                        <a:buFontTx/>
                        <a:buNone/>
                        <a:tabLst/>
                      </a:pPr>
                      <a:endParaRPr kumimoji="0" lang="zh-CN" altLang="en-US" sz="1200" b="0" i="0" u="none" strike="noStrike" cap="none" normalizeH="0" baseline="0" dirty="0" smtClean="0">
                        <a:ln>
                          <a:noFill/>
                        </a:ln>
                        <a:solidFill>
                          <a:srgbClr val="000000"/>
                        </a:solidFill>
                        <a:effectLst/>
                        <a:latin typeface="华文细黑" pitchFamily="2" charset="-122"/>
                        <a:ea typeface="华文细黑" pitchFamily="2" charset="-122"/>
                      </a:endParaRPr>
                    </a:p>
                  </a:txBody>
                  <a:tcPr marL="10800" marR="10800" marT="10800" marB="10800" anchor="ctr" horzOverflow="overflow">
                    <a:lnL w="28575" cap="flat" cmpd="sng" algn="ctr">
                      <a:solidFill>
                        <a:srgbClr val="CEECFF"/>
                      </a:solidFill>
                      <a:prstDash val="solid"/>
                      <a:round/>
                      <a:headEnd type="none" w="med" len="med"/>
                      <a:tailEnd type="none" w="med" len="med"/>
                    </a:lnL>
                    <a:lnR w="9525" cap="flat" cmpd="sng" algn="ctr">
                      <a:solidFill>
                        <a:srgbClr val="CEECFF"/>
                      </a:solidFill>
                      <a:prstDash val="solid"/>
                      <a:round/>
                      <a:headEnd type="none" w="med" len="med"/>
                      <a:tailEnd type="none" w="med" len="med"/>
                    </a:lnR>
                    <a:lnT w="9525" cap="flat" cmpd="sng" algn="ctr">
                      <a:solidFill>
                        <a:srgbClr val="CEECFF"/>
                      </a:solidFill>
                      <a:prstDash val="solid"/>
                      <a:round/>
                      <a:headEnd type="none" w="med" len="med"/>
                      <a:tailEnd type="none" w="med" len="med"/>
                    </a:lnT>
                    <a:lnB w="9525" cap="flat" cmpd="sng" algn="ctr">
                      <a:solidFill>
                        <a:srgbClr val="CEECFF"/>
                      </a:solidFill>
                      <a:prstDash val="solid"/>
                      <a:round/>
                      <a:headEnd type="none" w="med" len="med"/>
                      <a:tailEnd type="none" w="med" len="med"/>
                    </a:lnB>
                    <a:lnTlToBr>
                      <a:noFill/>
                    </a:lnTlToBr>
                    <a:lnBlToTr>
                      <a:noFill/>
                    </a:lnBlToTr>
                    <a:solidFill>
                      <a:schemeClr val="bg1">
                        <a:alpha val="50000"/>
                      </a:schemeClr>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defRPr/>
                      </a:pPr>
                      <a:r>
                        <a:rPr kumimoji="0" lang="zh-CN" altLang="en-US" sz="900" b="0" i="0" u="none" strike="noStrike" cap="none" normalizeH="0" baseline="0" dirty="0" smtClean="0">
                          <a:ln>
                            <a:noFill/>
                          </a:ln>
                          <a:solidFill>
                            <a:srgbClr val="000000"/>
                          </a:solidFill>
                          <a:effectLst/>
                          <a:latin typeface="华文细黑" pitchFamily="2" charset="-122"/>
                          <a:ea typeface="华文细黑" pitchFamily="2" charset="-122"/>
                          <a:cs typeface="Arial" charset="0"/>
                        </a:rPr>
                        <a:t>重庆房产税调整：扣除</a:t>
                      </a:r>
                      <a:r>
                        <a:rPr kumimoji="0" lang="en-US" altLang="zh-CN" sz="900" b="0" i="0" u="none" strike="noStrike" cap="none" normalizeH="0" baseline="0" dirty="0" smtClean="0">
                          <a:ln>
                            <a:noFill/>
                          </a:ln>
                          <a:solidFill>
                            <a:srgbClr val="000000"/>
                          </a:solidFill>
                          <a:effectLst/>
                          <a:latin typeface="华文细黑" pitchFamily="2" charset="-122"/>
                          <a:ea typeface="华文细黑" pitchFamily="2" charset="-122"/>
                          <a:cs typeface="Arial" charset="0"/>
                        </a:rPr>
                        <a:t>20%</a:t>
                      </a:r>
                      <a:r>
                        <a:rPr kumimoji="0" lang="zh-CN" altLang="en-US" sz="900" b="0" i="0" u="none" strike="noStrike" cap="none" normalizeH="0" baseline="0" dirty="0" smtClean="0">
                          <a:ln>
                            <a:noFill/>
                          </a:ln>
                          <a:solidFill>
                            <a:srgbClr val="000000"/>
                          </a:solidFill>
                          <a:effectLst/>
                          <a:latin typeface="华文细黑" pitchFamily="2" charset="-122"/>
                          <a:ea typeface="华文细黑" pitchFamily="2" charset="-122"/>
                          <a:cs typeface="Arial" charset="0"/>
                        </a:rPr>
                        <a:t>装修费再确认是否需纳税</a:t>
                      </a:r>
                    </a:p>
                  </a:txBody>
                  <a:tcPr marL="10800" marR="10800" marT="10800" marB="10800" anchor="ctr" horzOverflow="overflow">
                    <a:lnL w="9525" cap="flat" cmpd="sng" algn="ctr">
                      <a:solidFill>
                        <a:srgbClr val="CEECFF"/>
                      </a:solidFill>
                      <a:prstDash val="solid"/>
                      <a:round/>
                      <a:headEnd type="none" w="med" len="med"/>
                      <a:tailEnd type="none" w="med" len="med"/>
                    </a:lnL>
                    <a:lnR w="9525" cap="flat" cmpd="sng" algn="ctr">
                      <a:solidFill>
                        <a:srgbClr val="CEECFF"/>
                      </a:solidFill>
                      <a:prstDash val="solid"/>
                      <a:round/>
                      <a:headEnd type="none" w="med" len="med"/>
                      <a:tailEnd type="none" w="med" len="med"/>
                    </a:lnR>
                    <a:lnT w="9525" cap="flat" cmpd="sng" algn="ctr">
                      <a:solidFill>
                        <a:srgbClr val="CEECFF"/>
                      </a:solidFill>
                      <a:prstDash val="solid"/>
                      <a:round/>
                      <a:headEnd type="none" w="med" len="med"/>
                      <a:tailEnd type="none" w="med" len="med"/>
                    </a:lnT>
                    <a:lnB w="9525" cap="flat" cmpd="sng" algn="ctr">
                      <a:solidFill>
                        <a:srgbClr val="CEECFF"/>
                      </a:solidFill>
                      <a:prstDash val="solid"/>
                      <a:round/>
                      <a:headEnd type="none" w="med" len="med"/>
                      <a:tailEnd type="none" w="med" len="med"/>
                    </a:lnB>
                    <a:lnTlToBr>
                      <a:noFill/>
                    </a:lnTlToBr>
                    <a:lnBlToTr>
                      <a:noFill/>
                    </a:lnBlToTr>
                    <a:solidFill>
                      <a:srgbClr val="CEECFF">
                        <a:alpha val="50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900" b="0" kern="100" dirty="0" smtClean="0">
                          <a:solidFill>
                            <a:srgbClr val="000000"/>
                          </a:solidFill>
                          <a:latin typeface="华文细黑" pitchFamily="2" charset="-122"/>
                          <a:ea typeface="华文细黑" pitchFamily="2" charset="-122"/>
                          <a:cs typeface="Arial"/>
                        </a:rPr>
                        <a:t>10</a:t>
                      </a:r>
                      <a:r>
                        <a:rPr lang="zh-CN" altLang="en-US" sz="900" b="0" kern="100" dirty="0" smtClean="0">
                          <a:solidFill>
                            <a:srgbClr val="000000"/>
                          </a:solidFill>
                          <a:latin typeface="华文细黑" pitchFamily="2" charset="-122"/>
                          <a:ea typeface="华文细黑" pitchFamily="2" charset="-122"/>
                          <a:cs typeface="Arial"/>
                        </a:rPr>
                        <a:t>月</a:t>
                      </a:r>
                      <a:r>
                        <a:rPr lang="en-US" altLang="zh-CN" sz="900" b="0" kern="100" dirty="0" smtClean="0">
                          <a:solidFill>
                            <a:srgbClr val="000000"/>
                          </a:solidFill>
                          <a:latin typeface="华文细黑" pitchFamily="2" charset="-122"/>
                          <a:ea typeface="华文细黑" pitchFamily="2" charset="-122"/>
                          <a:cs typeface="Arial"/>
                        </a:rPr>
                        <a:t>10</a:t>
                      </a:r>
                      <a:r>
                        <a:rPr lang="zh-CN" altLang="en-US" sz="900" b="0" kern="100" dirty="0" smtClean="0">
                          <a:solidFill>
                            <a:srgbClr val="000000"/>
                          </a:solidFill>
                          <a:latin typeface="华文细黑" pitchFamily="2" charset="-122"/>
                          <a:ea typeface="华文细黑" pitchFamily="2" charset="-122"/>
                          <a:cs typeface="Arial"/>
                        </a:rPr>
                        <a:t>日获悉，据</a:t>
                      </a:r>
                      <a:r>
                        <a:rPr lang="en-US" altLang="zh-CN" sz="900" b="0" kern="100" dirty="0" smtClean="0">
                          <a:solidFill>
                            <a:srgbClr val="000000"/>
                          </a:solidFill>
                          <a:latin typeface="华文细黑" pitchFamily="2" charset="-122"/>
                          <a:ea typeface="华文细黑" pitchFamily="2" charset="-122"/>
                          <a:cs typeface="Arial"/>
                        </a:rPr>
                        <a:t>《</a:t>
                      </a:r>
                      <a:r>
                        <a:rPr lang="zh-CN" altLang="en-US" sz="900" b="0" kern="100" dirty="0" smtClean="0">
                          <a:solidFill>
                            <a:srgbClr val="000000"/>
                          </a:solidFill>
                          <a:latin typeface="华文细黑" pitchFamily="2" charset="-122"/>
                          <a:ea typeface="华文细黑" pitchFamily="2" charset="-122"/>
                          <a:cs typeface="Arial"/>
                        </a:rPr>
                        <a:t>重庆市地税局办公室关于个人住房房产税成品住宅装修费扣除的通知</a:t>
                      </a:r>
                      <a:r>
                        <a:rPr lang="en-US" altLang="zh-CN" sz="900" b="0" kern="100" dirty="0" smtClean="0">
                          <a:solidFill>
                            <a:srgbClr val="000000"/>
                          </a:solidFill>
                          <a:latin typeface="华文细黑" pitchFamily="2" charset="-122"/>
                          <a:ea typeface="华文细黑" pitchFamily="2" charset="-122"/>
                          <a:cs typeface="Arial"/>
                        </a:rPr>
                        <a:t>》</a:t>
                      </a:r>
                      <a:r>
                        <a:rPr lang="zh-CN" altLang="en-US" sz="900" b="0" kern="100" dirty="0" smtClean="0">
                          <a:solidFill>
                            <a:srgbClr val="000000"/>
                          </a:solidFill>
                          <a:latin typeface="华文细黑" pitchFamily="2" charset="-122"/>
                          <a:ea typeface="华文细黑" pitchFamily="2" charset="-122"/>
                          <a:cs typeface="Arial"/>
                        </a:rPr>
                        <a:t>显示，经重庆市政府的批准，为确保</a:t>
                      </a:r>
                      <a:r>
                        <a:rPr lang="en-US" altLang="zh-CN" sz="900" b="0" kern="100" dirty="0" smtClean="0">
                          <a:solidFill>
                            <a:srgbClr val="000000"/>
                          </a:solidFill>
                          <a:latin typeface="华文细黑" pitchFamily="2" charset="-122"/>
                          <a:ea typeface="华文细黑" pitchFamily="2" charset="-122"/>
                          <a:cs typeface="Arial"/>
                        </a:rPr>
                        <a:t>2014</a:t>
                      </a:r>
                      <a:r>
                        <a:rPr lang="zh-CN" altLang="en-US" sz="900" b="0" kern="100" dirty="0" smtClean="0">
                          <a:solidFill>
                            <a:srgbClr val="000000"/>
                          </a:solidFill>
                          <a:latin typeface="华文细黑" pitchFamily="2" charset="-122"/>
                          <a:ea typeface="华文细黑" pitchFamily="2" charset="-122"/>
                          <a:cs typeface="Arial"/>
                        </a:rPr>
                        <a:t>年重庆房产税征收工作的顺利展开，重庆调整了房产税的征收标准。其中，</a:t>
                      </a:r>
                      <a:r>
                        <a:rPr kumimoji="0" lang="zh-CN" altLang="en-US" sz="900" b="1" i="0" u="none" strike="noStrike" kern="1200" cap="none" normalizeH="0" baseline="0" dirty="0" smtClean="0">
                          <a:ln>
                            <a:noFill/>
                          </a:ln>
                          <a:solidFill>
                            <a:srgbClr val="993300"/>
                          </a:solidFill>
                          <a:effectLst/>
                          <a:latin typeface="Times New Roman" pitchFamily="18" charset="0"/>
                          <a:ea typeface="华文细黑" pitchFamily="2" charset="-122"/>
                          <a:cs typeface="+mn-cs"/>
                        </a:rPr>
                        <a:t>对于新购商品房属于成品住宅的，按建筑面积的成交单价统一扣除</a:t>
                      </a:r>
                      <a:r>
                        <a:rPr kumimoji="0" lang="en-US" altLang="zh-CN" sz="900" b="1" i="0" u="none" strike="noStrike" kern="1200" cap="none" normalizeH="0" baseline="0" dirty="0" smtClean="0">
                          <a:ln>
                            <a:noFill/>
                          </a:ln>
                          <a:solidFill>
                            <a:srgbClr val="993300"/>
                          </a:solidFill>
                          <a:effectLst/>
                          <a:latin typeface="Times New Roman" pitchFamily="18" charset="0"/>
                          <a:ea typeface="华文细黑" pitchFamily="2" charset="-122"/>
                          <a:cs typeface="+mn-cs"/>
                        </a:rPr>
                        <a:t>20%</a:t>
                      </a:r>
                      <a:r>
                        <a:rPr kumimoji="0" lang="zh-CN" altLang="en-US" sz="900" b="1" i="0" u="none" strike="noStrike" kern="1200" cap="none" normalizeH="0" baseline="0" dirty="0" smtClean="0">
                          <a:ln>
                            <a:noFill/>
                          </a:ln>
                          <a:solidFill>
                            <a:srgbClr val="993300"/>
                          </a:solidFill>
                          <a:effectLst/>
                          <a:latin typeface="Times New Roman" pitchFamily="18" charset="0"/>
                          <a:ea typeface="华文细黑" pitchFamily="2" charset="-122"/>
                          <a:cs typeface="+mn-cs"/>
                        </a:rPr>
                        <a:t>的装修费后，再确认是否属于应税住房，</a:t>
                      </a:r>
                      <a:r>
                        <a:rPr lang="zh-CN" altLang="en-US" sz="900" b="0" kern="100" dirty="0" smtClean="0">
                          <a:solidFill>
                            <a:srgbClr val="000000"/>
                          </a:solidFill>
                          <a:latin typeface="华文细黑" pitchFamily="2" charset="-122"/>
                          <a:ea typeface="华文细黑" pitchFamily="2" charset="-122"/>
                          <a:cs typeface="Arial"/>
                        </a:rPr>
                        <a:t>属于条件的就按扣除后的价格进行计税依据征收，通知规定，</a:t>
                      </a:r>
                      <a:r>
                        <a:rPr lang="en-US" altLang="zh-CN" sz="900" b="0" kern="100" dirty="0" smtClean="0">
                          <a:solidFill>
                            <a:srgbClr val="000000"/>
                          </a:solidFill>
                          <a:latin typeface="华文细黑" pitchFamily="2" charset="-122"/>
                          <a:ea typeface="华文细黑" pitchFamily="2" charset="-122"/>
                          <a:cs typeface="Arial"/>
                        </a:rPr>
                        <a:t>2014</a:t>
                      </a:r>
                      <a:r>
                        <a:rPr lang="zh-CN" altLang="en-US" sz="900" b="0" kern="100" dirty="0" smtClean="0">
                          <a:solidFill>
                            <a:srgbClr val="000000"/>
                          </a:solidFill>
                          <a:latin typeface="华文细黑" pitchFamily="2" charset="-122"/>
                          <a:ea typeface="华文细黑" pitchFamily="2" charset="-122"/>
                          <a:cs typeface="Arial"/>
                        </a:rPr>
                        <a:t>年</a:t>
                      </a:r>
                      <a:r>
                        <a:rPr lang="en-US" altLang="zh-CN" sz="900" b="0" kern="100" dirty="0" smtClean="0">
                          <a:solidFill>
                            <a:srgbClr val="000000"/>
                          </a:solidFill>
                          <a:latin typeface="华文细黑" pitchFamily="2" charset="-122"/>
                          <a:ea typeface="华文细黑" pitchFamily="2" charset="-122"/>
                          <a:cs typeface="Arial"/>
                        </a:rPr>
                        <a:t>1</a:t>
                      </a:r>
                      <a:r>
                        <a:rPr lang="zh-CN" altLang="en-US" sz="900" b="0" kern="100" dirty="0" smtClean="0">
                          <a:solidFill>
                            <a:srgbClr val="000000"/>
                          </a:solidFill>
                          <a:latin typeface="华文细黑" pitchFamily="2" charset="-122"/>
                          <a:ea typeface="华文细黑" pitchFamily="2" charset="-122"/>
                          <a:cs typeface="Arial"/>
                        </a:rPr>
                        <a:t>月</a:t>
                      </a:r>
                      <a:r>
                        <a:rPr lang="en-US" altLang="zh-CN" sz="900" b="0" kern="100" dirty="0" smtClean="0">
                          <a:solidFill>
                            <a:srgbClr val="000000"/>
                          </a:solidFill>
                          <a:latin typeface="华文细黑" pitchFamily="2" charset="-122"/>
                          <a:ea typeface="华文细黑" pitchFamily="2" charset="-122"/>
                          <a:cs typeface="Arial"/>
                        </a:rPr>
                        <a:t>1</a:t>
                      </a:r>
                      <a:r>
                        <a:rPr lang="zh-CN" altLang="en-US" sz="900" b="0" kern="100" dirty="0" smtClean="0">
                          <a:solidFill>
                            <a:srgbClr val="000000"/>
                          </a:solidFill>
                          <a:latin typeface="华文细黑" pitchFamily="2" charset="-122"/>
                          <a:ea typeface="华文细黑" pitchFamily="2" charset="-122"/>
                          <a:cs typeface="Arial"/>
                        </a:rPr>
                        <a:t>日新购房子都可以按此规定执行。此份通知下发时间为</a:t>
                      </a:r>
                      <a:r>
                        <a:rPr lang="en-US" altLang="zh-CN" sz="900" b="0" kern="100" dirty="0" smtClean="0">
                          <a:solidFill>
                            <a:srgbClr val="000000"/>
                          </a:solidFill>
                          <a:latin typeface="华文细黑" pitchFamily="2" charset="-122"/>
                          <a:ea typeface="华文细黑" pitchFamily="2" charset="-122"/>
                          <a:cs typeface="Arial"/>
                        </a:rPr>
                        <a:t>9</a:t>
                      </a:r>
                      <a:r>
                        <a:rPr lang="zh-CN" altLang="en-US" sz="900" b="0" kern="100" dirty="0" smtClean="0">
                          <a:solidFill>
                            <a:srgbClr val="000000"/>
                          </a:solidFill>
                          <a:latin typeface="华文细黑" pitchFamily="2" charset="-122"/>
                          <a:ea typeface="华文细黑" pitchFamily="2" charset="-122"/>
                          <a:cs typeface="Arial"/>
                        </a:rPr>
                        <a:t>月</a:t>
                      </a:r>
                      <a:r>
                        <a:rPr lang="en-US" altLang="zh-CN" sz="900" b="0" kern="100" dirty="0" smtClean="0">
                          <a:solidFill>
                            <a:srgbClr val="000000"/>
                          </a:solidFill>
                          <a:latin typeface="华文细黑" pitchFamily="2" charset="-122"/>
                          <a:ea typeface="华文细黑" pitchFamily="2" charset="-122"/>
                          <a:cs typeface="Arial"/>
                        </a:rPr>
                        <a:t>30</a:t>
                      </a:r>
                      <a:r>
                        <a:rPr lang="zh-CN" altLang="en-US" sz="900" b="0" kern="100" dirty="0" smtClean="0">
                          <a:solidFill>
                            <a:srgbClr val="000000"/>
                          </a:solidFill>
                          <a:latin typeface="华文细黑" pitchFamily="2" charset="-122"/>
                          <a:ea typeface="华文细黑" pitchFamily="2" charset="-122"/>
                          <a:cs typeface="Arial"/>
                        </a:rPr>
                        <a:t>日，由重庆市地税局财产和行为税处承办。</a:t>
                      </a:r>
                    </a:p>
                  </a:txBody>
                  <a:tcPr marL="10800" marR="10800" marT="10800" marB="10800" anchor="ctr" horzOverflow="overflow">
                    <a:lnL w="9525" cap="flat" cmpd="sng" algn="ctr">
                      <a:solidFill>
                        <a:srgbClr val="CEECFF"/>
                      </a:solidFill>
                      <a:prstDash val="solid"/>
                      <a:round/>
                      <a:headEnd type="none" w="med" len="med"/>
                      <a:tailEnd type="none" w="med" len="med"/>
                    </a:lnL>
                    <a:lnR w="9525" cap="flat" cmpd="sng" algn="ctr">
                      <a:solidFill>
                        <a:srgbClr val="CEECFF"/>
                      </a:solidFill>
                      <a:prstDash val="solid"/>
                      <a:round/>
                      <a:headEnd type="none" w="med" len="med"/>
                      <a:tailEnd type="none" w="med" len="med"/>
                    </a:lnR>
                    <a:lnT w="9525" cap="flat" cmpd="sng" algn="ctr">
                      <a:solidFill>
                        <a:srgbClr val="CEECFF"/>
                      </a:solidFill>
                      <a:prstDash val="solid"/>
                      <a:round/>
                      <a:headEnd type="none" w="med" len="med"/>
                      <a:tailEnd type="none" w="med" len="med"/>
                    </a:lnT>
                    <a:lnB w="9525" cap="flat" cmpd="sng" algn="ctr">
                      <a:solidFill>
                        <a:srgbClr val="CEECFF"/>
                      </a:solidFill>
                      <a:prstDash val="solid"/>
                      <a:round/>
                      <a:headEnd type="none" w="med" len="med"/>
                      <a:tailEnd type="none" w="med" len="med"/>
                    </a:lnB>
                    <a:lnTlToBr>
                      <a:noFill/>
                    </a:lnTlToBr>
                    <a:lnBlToTr>
                      <a:noFill/>
                    </a:lnBlToTr>
                    <a:solidFill>
                      <a:srgbClr val="CEECFF">
                        <a:alpha val="50000"/>
                      </a:srgbClr>
                    </a:solidFill>
                  </a:tcPr>
                </a:tc>
                <a:tc>
                  <a:txBody>
                    <a:bodyPr/>
                    <a:lstStyle/>
                    <a:p>
                      <a:pPr marL="0" indent="-108000" algn="l" defTabSz="914400" rtl="0" eaLnBrk="1" latinLnBrk="0" hangingPunct="1">
                        <a:lnSpc>
                          <a:spcPct val="100000"/>
                        </a:lnSpc>
                        <a:spcAft>
                          <a:spcPts val="0"/>
                        </a:spcAft>
                        <a:buFont typeface="Wingdings" panose="05000000000000000000" pitchFamily="2" charset="2"/>
                        <a:buChar char="l"/>
                      </a:pPr>
                      <a:r>
                        <a:rPr lang="zh-CN" altLang="en-US" sz="900" b="0" kern="100" dirty="0" smtClean="0">
                          <a:solidFill>
                            <a:srgbClr val="000000"/>
                          </a:solidFill>
                          <a:latin typeface="华文细黑" pitchFamily="2" charset="-122"/>
                          <a:ea typeface="华文细黑" pitchFamily="2" charset="-122"/>
                          <a:cs typeface="Arial"/>
                        </a:rPr>
                        <a:t>此前就有精装修高档住宅项目通过扣除高额精装修标准降低房屋签约价格模式来规避部分房产税，此次房产税小幅调整，属于情理之中，也使其变得更为合法化。</a:t>
                      </a:r>
                      <a:r>
                        <a:rPr kumimoji="0" lang="zh-CN" altLang="en-US" sz="900" b="1" i="0" u="none" strike="noStrike" kern="1200" cap="none" normalizeH="0" baseline="0" dirty="0" smtClean="0">
                          <a:ln>
                            <a:noFill/>
                          </a:ln>
                          <a:solidFill>
                            <a:srgbClr val="993300"/>
                          </a:solidFill>
                          <a:effectLst/>
                          <a:latin typeface="Times New Roman" pitchFamily="18" charset="0"/>
                          <a:ea typeface="华文细黑" pitchFamily="2" charset="-122"/>
                          <a:cs typeface="+mn-cs"/>
                        </a:rPr>
                        <a:t>但现对成品住宅统一扣除</a:t>
                      </a:r>
                      <a:r>
                        <a:rPr kumimoji="0" lang="en-US" altLang="zh-CN" sz="900" b="1" i="0" u="none" strike="noStrike" kern="1200" cap="none" normalizeH="0" baseline="0" dirty="0" smtClean="0">
                          <a:ln>
                            <a:noFill/>
                          </a:ln>
                          <a:solidFill>
                            <a:srgbClr val="993300"/>
                          </a:solidFill>
                          <a:effectLst/>
                          <a:latin typeface="Times New Roman" pitchFamily="18" charset="0"/>
                          <a:ea typeface="华文细黑" pitchFamily="2" charset="-122"/>
                          <a:cs typeface="+mn-cs"/>
                        </a:rPr>
                        <a:t>20%</a:t>
                      </a:r>
                      <a:r>
                        <a:rPr kumimoji="0" lang="zh-CN" altLang="en-US" sz="900" b="1" i="0" u="none" strike="noStrike" kern="1200" cap="none" normalizeH="0" baseline="0" dirty="0" smtClean="0">
                          <a:ln>
                            <a:noFill/>
                          </a:ln>
                          <a:solidFill>
                            <a:srgbClr val="993300"/>
                          </a:solidFill>
                          <a:effectLst/>
                          <a:latin typeface="Times New Roman" pitchFamily="18" charset="0"/>
                          <a:ea typeface="华文细黑" pitchFamily="2" charset="-122"/>
                          <a:cs typeface="+mn-cs"/>
                        </a:rPr>
                        <a:t>装修费后，对开发商避税也形成制约。</a:t>
                      </a:r>
                    </a:p>
                    <a:p>
                      <a:pPr marL="0" indent="-108000" algn="l" defTabSz="914400" rtl="0" eaLnBrk="1" latinLnBrk="0" hangingPunct="1">
                        <a:lnSpc>
                          <a:spcPct val="100000"/>
                        </a:lnSpc>
                        <a:spcAft>
                          <a:spcPts val="0"/>
                        </a:spcAft>
                        <a:buFont typeface="Wingdings" panose="05000000000000000000" pitchFamily="2" charset="2"/>
                        <a:buChar char="l"/>
                      </a:pPr>
                      <a:r>
                        <a:rPr lang="zh-CN" altLang="en-US" sz="900" b="0" kern="100" dirty="0" smtClean="0">
                          <a:solidFill>
                            <a:srgbClr val="000000"/>
                          </a:solidFill>
                          <a:latin typeface="华文细黑" pitchFamily="2" charset="-122"/>
                          <a:ea typeface="华文细黑" pitchFamily="2" charset="-122"/>
                          <a:cs typeface="Arial"/>
                        </a:rPr>
                        <a:t>不过重庆地区房产税征收本身对整个楼市影响不大，反而或可看作对国家推动精装房建设的一种响应。</a:t>
                      </a:r>
                    </a:p>
                  </a:txBody>
                  <a:tcPr marL="10800" marR="10800" marT="10800" marB="10800" anchor="ctr" horzOverflow="overflow">
                    <a:lnL w="9525" cap="flat" cmpd="sng" algn="ctr">
                      <a:solidFill>
                        <a:srgbClr val="CEECFF"/>
                      </a:solidFill>
                      <a:prstDash val="solid"/>
                      <a:round/>
                      <a:headEnd type="none" w="med" len="med"/>
                      <a:tailEnd type="none" w="med" len="med"/>
                    </a:lnL>
                    <a:lnR w="28575" cap="flat" cmpd="sng" algn="ctr">
                      <a:solidFill>
                        <a:srgbClr val="CEECFF"/>
                      </a:solidFill>
                      <a:prstDash val="solid"/>
                      <a:round/>
                      <a:headEnd type="none" w="med" len="med"/>
                      <a:tailEnd type="none" w="med" len="med"/>
                    </a:lnR>
                    <a:lnT w="9525" cap="flat" cmpd="sng" algn="ctr">
                      <a:solidFill>
                        <a:srgbClr val="CEECFF"/>
                      </a:solidFill>
                      <a:prstDash val="solid"/>
                      <a:round/>
                      <a:headEnd type="none" w="med" len="med"/>
                      <a:tailEnd type="none" w="med" len="med"/>
                    </a:lnT>
                    <a:lnB w="9525" cap="flat" cmpd="sng" algn="ctr">
                      <a:solidFill>
                        <a:srgbClr val="CEECFF"/>
                      </a:solidFill>
                      <a:prstDash val="solid"/>
                      <a:round/>
                      <a:headEnd type="none" w="med" len="med"/>
                      <a:tailEnd type="none" w="med" len="med"/>
                    </a:lnB>
                    <a:lnTlToBr>
                      <a:noFill/>
                    </a:lnTlToBr>
                    <a:lnBlToTr>
                      <a:noFill/>
                    </a:lnBlToTr>
                    <a:solidFill>
                      <a:srgbClr val="CEECFF">
                        <a:alpha val="50000"/>
                      </a:srgbClr>
                    </a:solidFill>
                  </a:tcPr>
                </a:tc>
              </a:tr>
              <a:tr h="912516">
                <a:tc vMerge="1">
                  <a:txBody>
                    <a:bodyPr/>
                    <a:lstStyle/>
                    <a:p>
                      <a:pPr marL="0" marR="0" lvl="0" indent="0" algn="ctr" defTabSz="914400" rtl="0" eaLnBrk="1" fontAlgn="ctr" latinLnBrk="0" hangingPunct="1">
                        <a:lnSpc>
                          <a:spcPct val="100000"/>
                        </a:lnSpc>
                        <a:spcBef>
                          <a:spcPct val="0"/>
                        </a:spcBef>
                        <a:spcAft>
                          <a:spcPct val="0"/>
                        </a:spcAft>
                        <a:buClrTx/>
                        <a:buSzTx/>
                        <a:buFontTx/>
                        <a:buNone/>
                        <a:tabLst/>
                      </a:pPr>
                      <a:endParaRPr kumimoji="0" lang="zh-CN" altLang="en-US" sz="1200" b="0" i="0" u="none" strike="noStrike" cap="none" normalizeH="0" baseline="0" dirty="0" smtClean="0">
                        <a:ln>
                          <a:noFill/>
                        </a:ln>
                        <a:solidFill>
                          <a:srgbClr val="000000"/>
                        </a:solidFill>
                        <a:effectLst/>
                        <a:latin typeface="华文细黑" pitchFamily="2" charset="-122"/>
                        <a:ea typeface="华文细黑" pitchFamily="2" charset="-122"/>
                      </a:endParaRPr>
                    </a:p>
                  </a:txBody>
                  <a:tcPr marL="10800" marR="10800" marT="10800" marB="10800" anchor="ctr" horzOverflow="overflow">
                    <a:lnL w="28575" cap="flat" cmpd="sng" algn="ctr">
                      <a:solidFill>
                        <a:srgbClr val="CEECFF"/>
                      </a:solidFill>
                      <a:prstDash val="solid"/>
                      <a:round/>
                      <a:headEnd type="none" w="med" len="med"/>
                      <a:tailEnd type="none" w="med" len="med"/>
                    </a:lnL>
                    <a:lnR w="9525" cap="flat" cmpd="sng" algn="ctr">
                      <a:solidFill>
                        <a:srgbClr val="CEECFF"/>
                      </a:solidFill>
                      <a:prstDash val="solid"/>
                      <a:round/>
                      <a:headEnd type="none" w="med" len="med"/>
                      <a:tailEnd type="none" w="med" len="med"/>
                    </a:lnR>
                    <a:lnT w="9525" cap="flat" cmpd="sng" algn="ctr">
                      <a:solidFill>
                        <a:srgbClr val="CEECFF"/>
                      </a:solidFill>
                      <a:prstDash val="solid"/>
                      <a:round/>
                      <a:headEnd type="none" w="med" len="med"/>
                      <a:tailEnd type="none" w="med" len="med"/>
                    </a:lnT>
                    <a:lnB w="9525" cap="flat" cmpd="sng" algn="ctr">
                      <a:solidFill>
                        <a:srgbClr val="CEECFF"/>
                      </a:solidFill>
                      <a:prstDash val="solid"/>
                      <a:round/>
                      <a:headEnd type="none" w="med" len="med"/>
                      <a:tailEnd type="none" w="med" len="med"/>
                    </a:lnB>
                    <a:lnTlToBr>
                      <a:noFill/>
                    </a:lnTlToBr>
                    <a:lnBlToTr>
                      <a:noFill/>
                    </a:lnBlToTr>
                    <a:solidFill>
                      <a:schemeClr val="bg1">
                        <a:alpha val="50000"/>
                      </a:schemeClr>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defRPr/>
                      </a:pPr>
                      <a:r>
                        <a:rPr kumimoji="0" lang="zh-CN" altLang="en-US" sz="900" b="0" i="0" u="none" strike="noStrike" cap="none" normalizeH="0" baseline="0" dirty="0" smtClean="0">
                          <a:ln>
                            <a:noFill/>
                          </a:ln>
                          <a:solidFill>
                            <a:srgbClr val="000000"/>
                          </a:solidFill>
                          <a:effectLst/>
                          <a:latin typeface="华文细黑" pitchFamily="2" charset="-122"/>
                          <a:ea typeface="华文细黑" pitchFamily="2" charset="-122"/>
                          <a:cs typeface="Arial" charset="0"/>
                        </a:rPr>
                        <a:t>住建部：明年棚改规模不低于</a:t>
                      </a:r>
                      <a:r>
                        <a:rPr kumimoji="0" lang="en-US" altLang="zh-CN" sz="900" b="0" i="0" u="none" strike="noStrike" cap="none" normalizeH="0" baseline="0" dirty="0" smtClean="0">
                          <a:ln>
                            <a:noFill/>
                          </a:ln>
                          <a:solidFill>
                            <a:srgbClr val="000000"/>
                          </a:solidFill>
                          <a:effectLst/>
                          <a:latin typeface="华文细黑" pitchFamily="2" charset="-122"/>
                          <a:ea typeface="华文细黑" pitchFamily="2" charset="-122"/>
                          <a:cs typeface="Arial" charset="0"/>
                        </a:rPr>
                        <a:t>470</a:t>
                      </a:r>
                      <a:r>
                        <a:rPr kumimoji="0" lang="zh-CN" altLang="en-US" sz="900" b="0" i="0" u="none" strike="noStrike" cap="none" normalizeH="0" baseline="0" dirty="0" smtClean="0">
                          <a:ln>
                            <a:noFill/>
                          </a:ln>
                          <a:solidFill>
                            <a:srgbClr val="000000"/>
                          </a:solidFill>
                          <a:effectLst/>
                          <a:latin typeface="华文细黑" pitchFamily="2" charset="-122"/>
                          <a:ea typeface="华文细黑" pitchFamily="2" charset="-122"/>
                          <a:cs typeface="Arial" charset="0"/>
                        </a:rPr>
                        <a:t>万户</a:t>
                      </a:r>
                    </a:p>
                  </a:txBody>
                  <a:tcPr marL="10800" marR="10800" marT="10800" marB="10800" anchor="ctr" horzOverflow="overflow">
                    <a:lnL w="9525" cap="flat" cmpd="sng" algn="ctr">
                      <a:solidFill>
                        <a:srgbClr val="CEECFF"/>
                      </a:solidFill>
                      <a:prstDash val="solid"/>
                      <a:round/>
                      <a:headEnd type="none" w="med" len="med"/>
                      <a:tailEnd type="none" w="med" len="med"/>
                    </a:lnL>
                    <a:lnR w="9525" cap="flat" cmpd="sng" algn="ctr">
                      <a:solidFill>
                        <a:srgbClr val="CEECFF"/>
                      </a:solidFill>
                      <a:prstDash val="solid"/>
                      <a:round/>
                      <a:headEnd type="none" w="med" len="med"/>
                      <a:tailEnd type="none" w="med" len="med"/>
                    </a:lnR>
                    <a:lnT w="9525" cap="flat" cmpd="sng" algn="ctr">
                      <a:solidFill>
                        <a:srgbClr val="CEECFF"/>
                      </a:solidFill>
                      <a:prstDash val="solid"/>
                      <a:round/>
                      <a:headEnd type="none" w="med" len="med"/>
                      <a:tailEnd type="none" w="med" len="med"/>
                    </a:lnT>
                    <a:lnB w="9525" cap="flat" cmpd="sng" algn="ctr">
                      <a:solidFill>
                        <a:srgbClr val="CEECFF"/>
                      </a:solidFill>
                      <a:prstDash val="solid"/>
                      <a:round/>
                      <a:headEnd type="none" w="med" len="med"/>
                      <a:tailEnd type="none" w="med" len="med"/>
                    </a:lnB>
                    <a:lnTlToBr>
                      <a:noFill/>
                    </a:lnTlToBr>
                    <a:lnBlToTr>
                      <a:noFill/>
                    </a:lnBlToTr>
                    <a:solidFill>
                      <a:srgbClr val="CEECFF">
                        <a:alpha val="50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900" b="0" kern="100" dirty="0" smtClean="0">
                          <a:solidFill>
                            <a:srgbClr val="000000"/>
                          </a:solidFill>
                          <a:latin typeface="华文细黑" pitchFamily="2" charset="-122"/>
                          <a:ea typeface="华文细黑" pitchFamily="2" charset="-122"/>
                          <a:cs typeface="Arial"/>
                        </a:rPr>
                        <a:t>在</a:t>
                      </a:r>
                      <a:r>
                        <a:rPr lang="en-US" altLang="zh-CN" sz="900" b="0" kern="100" dirty="0" smtClean="0">
                          <a:solidFill>
                            <a:srgbClr val="000000"/>
                          </a:solidFill>
                          <a:latin typeface="华文细黑" pitchFamily="2" charset="-122"/>
                          <a:ea typeface="华文细黑" pitchFamily="2" charset="-122"/>
                          <a:cs typeface="Arial"/>
                        </a:rPr>
                        <a:t>10</a:t>
                      </a:r>
                      <a:r>
                        <a:rPr lang="zh-CN" altLang="en-US" sz="900" b="0" kern="100" dirty="0" smtClean="0">
                          <a:solidFill>
                            <a:srgbClr val="000000"/>
                          </a:solidFill>
                          <a:latin typeface="华文细黑" pitchFamily="2" charset="-122"/>
                          <a:ea typeface="华文细黑" pitchFamily="2" charset="-122"/>
                          <a:cs typeface="Arial"/>
                        </a:rPr>
                        <a:t>月</a:t>
                      </a:r>
                      <a:r>
                        <a:rPr lang="en-US" altLang="zh-CN" sz="900" b="0" kern="100" dirty="0" smtClean="0">
                          <a:solidFill>
                            <a:srgbClr val="000000"/>
                          </a:solidFill>
                          <a:latin typeface="华文细黑" pitchFamily="2" charset="-122"/>
                          <a:ea typeface="华文细黑" pitchFamily="2" charset="-122"/>
                          <a:cs typeface="Arial"/>
                        </a:rPr>
                        <a:t>8</a:t>
                      </a:r>
                      <a:r>
                        <a:rPr lang="zh-CN" altLang="en-US" sz="900" b="0" kern="100" dirty="0" smtClean="0">
                          <a:solidFill>
                            <a:srgbClr val="000000"/>
                          </a:solidFill>
                          <a:latin typeface="华文细黑" pitchFamily="2" charset="-122"/>
                          <a:ea typeface="华文细黑" pitchFamily="2" charset="-122"/>
                          <a:cs typeface="Arial"/>
                        </a:rPr>
                        <a:t>日举行的推进新型城镇化工作部际联席会第一次会议上，住房和城乡建设部副部长陈大卫在会上说，在解决“三个一亿人”住房问题方面，要科学制定“十三五”住房保障计划和年度建设规划；大力推进各类棚户区改造，</a:t>
                      </a:r>
                      <a:r>
                        <a:rPr lang="en-US" altLang="zh-CN" sz="900" b="0" kern="100" dirty="0" smtClean="0">
                          <a:solidFill>
                            <a:srgbClr val="000000"/>
                          </a:solidFill>
                          <a:latin typeface="华文细黑" pitchFamily="2" charset="-122"/>
                          <a:ea typeface="华文细黑" pitchFamily="2" charset="-122"/>
                          <a:cs typeface="Arial"/>
                        </a:rPr>
                        <a:t>2015</a:t>
                      </a:r>
                      <a:r>
                        <a:rPr lang="zh-CN" altLang="en-US" sz="900" b="0" kern="100" dirty="0" smtClean="0">
                          <a:solidFill>
                            <a:srgbClr val="000000"/>
                          </a:solidFill>
                          <a:latin typeface="华文细黑" pitchFamily="2" charset="-122"/>
                          <a:ea typeface="华文细黑" pitchFamily="2" charset="-122"/>
                          <a:cs typeface="Arial"/>
                        </a:rPr>
                        <a:t>年棚户区改造规模不低于今年，林区、垦区棚改力争基本完成。而</a:t>
                      </a:r>
                      <a:r>
                        <a:rPr kumimoji="0" lang="zh-CN" altLang="en-US" sz="900" b="1" i="0" u="none" strike="noStrike" kern="1200" cap="none" normalizeH="0" baseline="0" dirty="0" smtClean="0">
                          <a:ln>
                            <a:noFill/>
                          </a:ln>
                          <a:solidFill>
                            <a:srgbClr val="993300"/>
                          </a:solidFill>
                          <a:effectLst/>
                          <a:latin typeface="Times New Roman" pitchFamily="18" charset="0"/>
                          <a:ea typeface="华文细黑" pitchFamily="2" charset="-122"/>
                          <a:cs typeface="+mn-cs"/>
                        </a:rPr>
                        <a:t>今年我国计划改造棚户区</a:t>
                      </a:r>
                      <a:r>
                        <a:rPr kumimoji="0" lang="en-US" altLang="zh-CN" sz="900" b="1" i="0" u="none" strike="noStrike" kern="1200" cap="none" normalizeH="0" baseline="0" dirty="0" smtClean="0">
                          <a:ln>
                            <a:noFill/>
                          </a:ln>
                          <a:solidFill>
                            <a:srgbClr val="993300"/>
                          </a:solidFill>
                          <a:effectLst/>
                          <a:latin typeface="Times New Roman" pitchFamily="18" charset="0"/>
                          <a:ea typeface="华文细黑" pitchFamily="2" charset="-122"/>
                          <a:cs typeface="+mn-cs"/>
                        </a:rPr>
                        <a:t>470</a:t>
                      </a:r>
                      <a:r>
                        <a:rPr kumimoji="0" lang="zh-CN" altLang="en-US" sz="900" b="1" i="0" u="none" strike="noStrike" kern="1200" cap="none" normalizeH="0" baseline="0" dirty="0" smtClean="0">
                          <a:ln>
                            <a:noFill/>
                          </a:ln>
                          <a:solidFill>
                            <a:srgbClr val="993300"/>
                          </a:solidFill>
                          <a:effectLst/>
                          <a:latin typeface="Times New Roman" pitchFamily="18" charset="0"/>
                          <a:ea typeface="华文细黑" pitchFamily="2" charset="-122"/>
                          <a:cs typeface="+mn-cs"/>
                        </a:rPr>
                        <a:t>万户以上。</a:t>
                      </a:r>
                    </a:p>
                  </a:txBody>
                  <a:tcPr marL="10800" marR="10800" marT="10800" marB="10800" anchor="ctr" horzOverflow="overflow">
                    <a:lnL w="9525" cap="flat" cmpd="sng" algn="ctr">
                      <a:solidFill>
                        <a:srgbClr val="CEECFF"/>
                      </a:solidFill>
                      <a:prstDash val="solid"/>
                      <a:round/>
                      <a:headEnd type="none" w="med" len="med"/>
                      <a:tailEnd type="none" w="med" len="med"/>
                    </a:lnL>
                    <a:lnR w="9525" cap="flat" cmpd="sng" algn="ctr">
                      <a:solidFill>
                        <a:srgbClr val="CEECFF"/>
                      </a:solidFill>
                      <a:prstDash val="solid"/>
                      <a:round/>
                      <a:headEnd type="none" w="med" len="med"/>
                      <a:tailEnd type="none" w="med" len="med"/>
                    </a:lnR>
                    <a:lnT w="9525" cap="flat" cmpd="sng" algn="ctr">
                      <a:solidFill>
                        <a:srgbClr val="CEECFF"/>
                      </a:solidFill>
                      <a:prstDash val="solid"/>
                      <a:round/>
                      <a:headEnd type="none" w="med" len="med"/>
                      <a:tailEnd type="none" w="med" len="med"/>
                    </a:lnT>
                    <a:lnB w="9525" cap="flat" cmpd="sng" algn="ctr">
                      <a:solidFill>
                        <a:srgbClr val="CEECFF"/>
                      </a:solidFill>
                      <a:prstDash val="solid"/>
                      <a:round/>
                      <a:headEnd type="none" w="med" len="med"/>
                      <a:tailEnd type="none" w="med" len="med"/>
                    </a:lnB>
                    <a:lnTlToBr>
                      <a:noFill/>
                    </a:lnTlToBr>
                    <a:lnBlToTr>
                      <a:noFill/>
                    </a:lnBlToTr>
                    <a:solidFill>
                      <a:srgbClr val="CEECFF">
                        <a:alpha val="50000"/>
                      </a:srgbClr>
                    </a:solidFill>
                  </a:tcPr>
                </a:tc>
                <a:tc>
                  <a:txBody>
                    <a:bodyPr/>
                    <a:lstStyle/>
                    <a:p>
                      <a:pPr marL="0" indent="-108000" algn="l" defTabSz="914400" rtl="0" eaLnBrk="1" latinLnBrk="0" hangingPunct="1">
                        <a:lnSpc>
                          <a:spcPct val="100000"/>
                        </a:lnSpc>
                        <a:spcAft>
                          <a:spcPts val="0"/>
                        </a:spcAft>
                        <a:buFont typeface="Wingdings" panose="05000000000000000000" pitchFamily="2" charset="2"/>
                        <a:buChar char="l"/>
                      </a:pPr>
                      <a:r>
                        <a:rPr lang="zh-CN" altLang="en-US" sz="900" b="0" kern="100" dirty="0" smtClean="0">
                          <a:solidFill>
                            <a:srgbClr val="000000"/>
                          </a:solidFill>
                          <a:latin typeface="华文细黑" pitchFamily="2" charset="-122"/>
                          <a:ea typeface="华文细黑" pitchFamily="2" charset="-122"/>
                          <a:cs typeface="Arial"/>
                        </a:rPr>
                        <a:t>棚户区改造始终是近几年的一项工作重点，既改善民生又扩大内需，特别是对于像今年经济下行压力大的这种情况，</a:t>
                      </a:r>
                      <a:r>
                        <a:rPr kumimoji="0" lang="zh-CN" altLang="en-US" sz="900" b="1" i="0" u="none" strike="noStrike" kern="1200" cap="none" normalizeH="0" baseline="0" dirty="0" smtClean="0">
                          <a:ln>
                            <a:noFill/>
                          </a:ln>
                          <a:solidFill>
                            <a:srgbClr val="993300"/>
                          </a:solidFill>
                          <a:effectLst/>
                          <a:latin typeface="Times New Roman" pitchFamily="18" charset="0"/>
                          <a:ea typeface="华文细黑" pitchFamily="2" charset="-122"/>
                          <a:cs typeface="+mn-cs"/>
                        </a:rPr>
                        <a:t>棚户区改造拉动经济作用变得明显也变得更为重要。</a:t>
                      </a:r>
                    </a:p>
                    <a:p>
                      <a:pPr marL="0" indent="-108000" algn="l" defTabSz="914400" rtl="0" eaLnBrk="1" latinLnBrk="0" hangingPunct="1">
                        <a:lnSpc>
                          <a:spcPct val="100000"/>
                        </a:lnSpc>
                        <a:spcAft>
                          <a:spcPts val="0"/>
                        </a:spcAft>
                        <a:buFont typeface="Wingdings" panose="05000000000000000000" pitchFamily="2" charset="2"/>
                        <a:buChar char="l"/>
                      </a:pPr>
                      <a:r>
                        <a:rPr kumimoji="0" lang="zh-CN" altLang="en-US" sz="900" b="1" i="0" u="none" strike="noStrike" kern="1200" cap="none" normalizeH="0" baseline="0" dirty="0" smtClean="0">
                          <a:ln>
                            <a:noFill/>
                          </a:ln>
                          <a:solidFill>
                            <a:srgbClr val="993300"/>
                          </a:solidFill>
                          <a:effectLst/>
                          <a:latin typeface="Times New Roman" pitchFamily="18" charset="0"/>
                          <a:ea typeface="华文细黑" pitchFamily="2" charset="-122"/>
                          <a:cs typeface="+mn-cs"/>
                        </a:rPr>
                        <a:t>明年棚户区改造规模不低于今年，明年政府或将一步加大政策支持力度，</a:t>
                      </a:r>
                      <a:r>
                        <a:rPr lang="zh-CN" altLang="en-US" sz="900" b="0" kern="100" dirty="0" smtClean="0">
                          <a:solidFill>
                            <a:srgbClr val="000000"/>
                          </a:solidFill>
                          <a:latin typeface="华文细黑" pitchFamily="2" charset="-122"/>
                          <a:ea typeface="华文细黑" pitchFamily="2" charset="-122"/>
                          <a:cs typeface="Arial"/>
                        </a:rPr>
                        <a:t>同时不排除将刺激还未参与到棚户区改造中的房企加快进入的可能。</a:t>
                      </a:r>
                    </a:p>
                  </a:txBody>
                  <a:tcPr marL="10800" marR="10800" marT="10800" marB="10800" anchor="ctr" horzOverflow="overflow">
                    <a:lnL w="9525" cap="flat" cmpd="sng" algn="ctr">
                      <a:solidFill>
                        <a:srgbClr val="CEECFF"/>
                      </a:solidFill>
                      <a:prstDash val="solid"/>
                      <a:round/>
                      <a:headEnd type="none" w="med" len="med"/>
                      <a:tailEnd type="none" w="med" len="med"/>
                    </a:lnL>
                    <a:lnR w="28575" cap="flat" cmpd="sng" algn="ctr">
                      <a:solidFill>
                        <a:srgbClr val="CEECFF"/>
                      </a:solidFill>
                      <a:prstDash val="solid"/>
                      <a:round/>
                      <a:headEnd type="none" w="med" len="med"/>
                      <a:tailEnd type="none" w="med" len="med"/>
                    </a:lnR>
                    <a:lnT w="9525" cap="flat" cmpd="sng" algn="ctr">
                      <a:solidFill>
                        <a:srgbClr val="CEECFF"/>
                      </a:solidFill>
                      <a:prstDash val="solid"/>
                      <a:round/>
                      <a:headEnd type="none" w="med" len="med"/>
                      <a:tailEnd type="none" w="med" len="med"/>
                    </a:lnT>
                    <a:lnB w="9525" cap="flat" cmpd="sng" algn="ctr">
                      <a:solidFill>
                        <a:srgbClr val="CEECFF"/>
                      </a:solidFill>
                      <a:prstDash val="solid"/>
                      <a:round/>
                      <a:headEnd type="none" w="med" len="med"/>
                      <a:tailEnd type="none" w="med" len="med"/>
                    </a:lnB>
                    <a:lnTlToBr>
                      <a:noFill/>
                    </a:lnTlToBr>
                    <a:lnBlToTr>
                      <a:noFill/>
                    </a:lnBlToTr>
                    <a:solidFill>
                      <a:srgbClr val="CEECFF">
                        <a:alpha val="50000"/>
                      </a:srgbClr>
                    </a:solidFill>
                  </a:tcPr>
                </a:tc>
              </a:tr>
              <a:tr h="1023646">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CN" altLang="en-US" sz="1200" b="0" i="0" u="none" strike="noStrike" cap="none" normalizeH="0" baseline="0" dirty="0" smtClean="0">
                          <a:ln>
                            <a:noFill/>
                          </a:ln>
                          <a:solidFill>
                            <a:srgbClr val="000000"/>
                          </a:solidFill>
                          <a:effectLst/>
                          <a:latin typeface="华文细黑" pitchFamily="2" charset="-122"/>
                          <a:ea typeface="华文细黑" pitchFamily="2" charset="-122"/>
                        </a:rPr>
                        <a:t>规划</a:t>
                      </a:r>
                    </a:p>
                  </a:txBody>
                  <a:tcPr marL="10800" marR="10800" marT="10800" marB="10800" anchor="ctr" horzOverflow="overflow">
                    <a:lnL w="28575" cap="flat" cmpd="sng" algn="ctr">
                      <a:solidFill>
                        <a:srgbClr val="CEECFF"/>
                      </a:solidFill>
                      <a:prstDash val="solid"/>
                      <a:round/>
                      <a:headEnd type="none" w="med" len="med"/>
                      <a:tailEnd type="none" w="med" len="med"/>
                    </a:lnL>
                    <a:lnR w="9525" cap="flat" cmpd="sng" algn="ctr">
                      <a:solidFill>
                        <a:srgbClr val="CEECFF"/>
                      </a:solidFill>
                      <a:prstDash val="solid"/>
                      <a:round/>
                      <a:headEnd type="none" w="med" len="med"/>
                      <a:tailEnd type="none" w="med" len="med"/>
                    </a:lnR>
                    <a:lnT w="9525" cap="flat" cmpd="sng" algn="ctr">
                      <a:solidFill>
                        <a:srgbClr val="CEECFF"/>
                      </a:solidFill>
                      <a:prstDash val="solid"/>
                      <a:round/>
                      <a:headEnd type="none" w="med" len="med"/>
                      <a:tailEnd type="none" w="med" len="med"/>
                    </a:lnT>
                    <a:lnB w="9525" cap="flat" cmpd="sng" algn="ctr">
                      <a:solidFill>
                        <a:srgbClr val="CEECFF"/>
                      </a:solidFill>
                      <a:prstDash val="solid"/>
                      <a:round/>
                      <a:headEnd type="none" w="med" len="med"/>
                      <a:tailEnd type="none" w="med" len="med"/>
                    </a:lnB>
                    <a:lnTlToBr>
                      <a:noFill/>
                    </a:lnTlToBr>
                    <a:lnBlToTr>
                      <a:noFill/>
                    </a:lnBlToTr>
                    <a:solidFill>
                      <a:srgbClr val="CEECFF">
                        <a:alpha val="50000"/>
                      </a:srgbClr>
                    </a:solidFill>
                  </a:tcPr>
                </a:tc>
                <a:tc>
                  <a:txBody>
                    <a:bodyPr/>
                    <a:lstStyle/>
                    <a:p>
                      <a:pPr marL="0" marR="0" lvl="0" indent="0" algn="ctr" defTabSz="914400" rtl="0" eaLnBrk="1" fontAlgn="base" latinLnBrk="0" hangingPunct="1">
                        <a:lnSpc>
                          <a:spcPct val="100000"/>
                        </a:lnSpc>
                        <a:spcBef>
                          <a:spcPct val="0"/>
                        </a:spcBef>
                        <a:spcAft>
                          <a:spcPts val="0"/>
                        </a:spcAft>
                        <a:buClrTx/>
                        <a:buSzTx/>
                        <a:buFont typeface="Wingdings" pitchFamily="2" charset="2"/>
                        <a:buNone/>
                        <a:tabLst/>
                        <a:defRPr/>
                      </a:pPr>
                      <a:r>
                        <a:rPr lang="zh-CN" altLang="en-US" sz="900" b="0" kern="100" dirty="0" smtClean="0">
                          <a:solidFill>
                            <a:srgbClr val="000000"/>
                          </a:solidFill>
                          <a:latin typeface="华文细黑" pitchFamily="2" charset="-122"/>
                          <a:ea typeface="华文细黑" pitchFamily="2" charset="-122"/>
                          <a:cs typeface="Arial"/>
                        </a:rPr>
                        <a:t>石桥铺商圈面积扩容</a:t>
                      </a:r>
                      <a:r>
                        <a:rPr lang="en-US" altLang="zh-CN" sz="900" b="0" kern="100" dirty="0" smtClean="0">
                          <a:solidFill>
                            <a:srgbClr val="000000"/>
                          </a:solidFill>
                          <a:latin typeface="华文细黑" pitchFamily="2" charset="-122"/>
                          <a:ea typeface="华文细黑" pitchFamily="2" charset="-122"/>
                          <a:cs typeface="Arial"/>
                        </a:rPr>
                        <a:t>10</a:t>
                      </a:r>
                      <a:r>
                        <a:rPr lang="zh-CN" altLang="en-US" sz="900" b="0" kern="100" dirty="0" smtClean="0">
                          <a:solidFill>
                            <a:srgbClr val="000000"/>
                          </a:solidFill>
                          <a:latin typeface="华文细黑" pitchFamily="2" charset="-122"/>
                          <a:ea typeface="华文细黑" pitchFamily="2" charset="-122"/>
                          <a:cs typeface="Arial"/>
                        </a:rPr>
                        <a:t>倍 陈家坪汽车站要搬</a:t>
                      </a:r>
                    </a:p>
                  </a:txBody>
                  <a:tcPr marL="10800" marR="10800" marT="10800" marB="10800" anchor="ctr" horzOverflow="overflow">
                    <a:lnL w="9525" cap="flat" cmpd="sng" algn="ctr">
                      <a:solidFill>
                        <a:srgbClr val="CEECFF"/>
                      </a:solidFill>
                      <a:prstDash val="solid"/>
                      <a:round/>
                      <a:headEnd type="none" w="med" len="med"/>
                      <a:tailEnd type="none" w="med" len="med"/>
                    </a:lnL>
                    <a:lnR w="9525" cap="flat" cmpd="sng" algn="ctr">
                      <a:solidFill>
                        <a:srgbClr val="CEECFF"/>
                      </a:solidFill>
                      <a:prstDash val="solid"/>
                      <a:round/>
                      <a:headEnd type="none" w="med" len="med"/>
                      <a:tailEnd type="none" w="med" len="med"/>
                    </a:lnR>
                    <a:lnT w="9525" cap="flat" cmpd="sng" algn="ctr">
                      <a:solidFill>
                        <a:srgbClr val="CEECFF"/>
                      </a:solidFill>
                      <a:prstDash val="solid"/>
                      <a:round/>
                      <a:headEnd type="none" w="med" len="med"/>
                      <a:tailEnd type="none" w="med" len="med"/>
                    </a:lnT>
                    <a:lnB w="9525" cap="flat" cmpd="sng" algn="ctr">
                      <a:solidFill>
                        <a:srgbClr val="CEECFF"/>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ts val="0"/>
                        </a:spcAft>
                        <a:buClrTx/>
                        <a:buSzTx/>
                        <a:buFont typeface="Wingdings" pitchFamily="2" charset="2"/>
                        <a:buNone/>
                        <a:tabLst/>
                        <a:defRPr/>
                      </a:pPr>
                      <a:r>
                        <a:rPr lang="zh-CN" altLang="en-US" sz="900" b="0" kern="100" dirty="0" smtClean="0">
                          <a:solidFill>
                            <a:srgbClr val="000000"/>
                          </a:solidFill>
                          <a:latin typeface="华文细黑" pitchFamily="2" charset="-122"/>
                          <a:ea typeface="华文细黑" pitchFamily="2" charset="-122"/>
                          <a:cs typeface="Arial"/>
                        </a:rPr>
                        <a:t>从石桥铺商圈管委会获悉，该商圈发展规划已经出炉，结合原重庆啤酒厂、庆铃厂等用地功能调整，陈家坪长途汽车站、公交站场和批发市场搬迁，石杨路棚户区改造，以及展览中心会展功能与商圈发展关系等因素考虑，将石桥铺商圈规划范围向东、向南拓展，拓展后的范围为：石桥铺立交、渝州路、科园二路、科园一街、科园四路、科园二街、科园六路、龙腾大道、陈家坪立交、南华街、九龙南、北路、石新路、石桥铺立交的围合区，</a:t>
                      </a:r>
                      <a:r>
                        <a:rPr kumimoji="0" lang="zh-CN" altLang="en-US" sz="900" b="1" i="0" u="none" strike="noStrike" kern="1200" cap="none" normalizeH="0" baseline="0" dirty="0" smtClean="0">
                          <a:ln>
                            <a:noFill/>
                          </a:ln>
                          <a:solidFill>
                            <a:srgbClr val="993300"/>
                          </a:solidFill>
                          <a:effectLst/>
                          <a:latin typeface="Times New Roman" pitchFamily="18" charset="0"/>
                          <a:ea typeface="华文细黑" pitchFamily="2" charset="-122"/>
                          <a:cs typeface="+mn-cs"/>
                        </a:rPr>
                        <a:t>规划区面积为</a:t>
                      </a:r>
                      <a:r>
                        <a:rPr kumimoji="0" lang="en-US" altLang="zh-CN" sz="900" b="1" i="0" u="none" strike="noStrike" kern="1200" cap="none" normalizeH="0" baseline="0" dirty="0" smtClean="0">
                          <a:ln>
                            <a:noFill/>
                          </a:ln>
                          <a:solidFill>
                            <a:srgbClr val="993300"/>
                          </a:solidFill>
                          <a:effectLst/>
                          <a:latin typeface="Times New Roman" pitchFamily="18" charset="0"/>
                          <a:ea typeface="华文细黑" pitchFamily="2" charset="-122"/>
                          <a:cs typeface="+mn-cs"/>
                        </a:rPr>
                        <a:t>143.31</a:t>
                      </a:r>
                      <a:r>
                        <a:rPr kumimoji="0" lang="zh-CN" altLang="en-US" sz="900" b="1" i="0" u="none" strike="noStrike" kern="1200" cap="none" normalizeH="0" baseline="0" dirty="0" smtClean="0">
                          <a:ln>
                            <a:noFill/>
                          </a:ln>
                          <a:solidFill>
                            <a:srgbClr val="993300"/>
                          </a:solidFill>
                          <a:effectLst/>
                          <a:latin typeface="Times New Roman" pitchFamily="18" charset="0"/>
                          <a:ea typeface="华文细黑" pitchFamily="2" charset="-122"/>
                          <a:cs typeface="+mn-cs"/>
                        </a:rPr>
                        <a:t>公顷，比原来扩大了</a:t>
                      </a:r>
                      <a:r>
                        <a:rPr kumimoji="0" lang="en-US" altLang="zh-CN" sz="900" b="1" i="0" u="none" strike="noStrike" kern="1200" cap="none" normalizeH="0" baseline="0" dirty="0" smtClean="0">
                          <a:ln>
                            <a:noFill/>
                          </a:ln>
                          <a:solidFill>
                            <a:srgbClr val="993300"/>
                          </a:solidFill>
                          <a:effectLst/>
                          <a:latin typeface="Times New Roman" pitchFamily="18" charset="0"/>
                          <a:ea typeface="华文细黑" pitchFamily="2" charset="-122"/>
                          <a:cs typeface="+mn-cs"/>
                        </a:rPr>
                        <a:t>10</a:t>
                      </a:r>
                      <a:r>
                        <a:rPr kumimoji="0" lang="zh-CN" altLang="en-US" sz="900" b="1" i="0" u="none" strike="noStrike" kern="1200" cap="none" normalizeH="0" baseline="0" dirty="0" smtClean="0">
                          <a:ln>
                            <a:noFill/>
                          </a:ln>
                          <a:solidFill>
                            <a:srgbClr val="993300"/>
                          </a:solidFill>
                          <a:effectLst/>
                          <a:latin typeface="Times New Roman" pitchFamily="18" charset="0"/>
                          <a:ea typeface="华文细黑" pitchFamily="2" charset="-122"/>
                          <a:cs typeface="+mn-cs"/>
                        </a:rPr>
                        <a:t>倍。</a:t>
                      </a:r>
                      <a:r>
                        <a:rPr lang="zh-CN" altLang="en-US" sz="900" b="0" kern="100" dirty="0" smtClean="0">
                          <a:solidFill>
                            <a:srgbClr val="000000"/>
                          </a:solidFill>
                          <a:latin typeface="华文细黑" pitchFamily="2" charset="-122"/>
                          <a:ea typeface="华文细黑" pitchFamily="2" charset="-122"/>
                          <a:cs typeface="Arial"/>
                        </a:rPr>
                        <a:t>预计到</a:t>
                      </a:r>
                      <a:r>
                        <a:rPr lang="en-US" altLang="zh-CN" sz="900" b="0" kern="100" dirty="0" smtClean="0">
                          <a:solidFill>
                            <a:srgbClr val="000000"/>
                          </a:solidFill>
                          <a:latin typeface="华文细黑" pitchFamily="2" charset="-122"/>
                          <a:ea typeface="华文细黑" pitchFamily="2" charset="-122"/>
                          <a:cs typeface="Arial"/>
                        </a:rPr>
                        <a:t>2020</a:t>
                      </a:r>
                      <a:r>
                        <a:rPr lang="zh-CN" altLang="en-US" sz="900" b="0" kern="100" dirty="0" smtClean="0">
                          <a:solidFill>
                            <a:srgbClr val="000000"/>
                          </a:solidFill>
                          <a:latin typeface="华文细黑" pitchFamily="2" charset="-122"/>
                          <a:ea typeface="华文细黑" pitchFamily="2" charset="-122"/>
                          <a:cs typeface="Arial"/>
                        </a:rPr>
                        <a:t>年，石桥铺片区将打造成为国内知名的电子商务产业园。</a:t>
                      </a:r>
                    </a:p>
                  </a:txBody>
                  <a:tcPr marL="10800" marR="10800" marT="10800" marB="10800" anchor="ctr" horzOverflow="overflow">
                    <a:lnL w="9525" cap="flat" cmpd="sng" algn="ctr">
                      <a:solidFill>
                        <a:srgbClr val="CEECFF"/>
                      </a:solidFill>
                      <a:prstDash val="solid"/>
                      <a:round/>
                      <a:headEnd type="none" w="med" len="med"/>
                      <a:tailEnd type="none" w="med" len="med"/>
                    </a:lnL>
                    <a:lnR w="9525" cap="flat" cmpd="sng" algn="ctr">
                      <a:solidFill>
                        <a:srgbClr val="CEECFF"/>
                      </a:solidFill>
                      <a:prstDash val="solid"/>
                      <a:round/>
                      <a:headEnd type="none" w="med" len="med"/>
                      <a:tailEnd type="none" w="med" len="med"/>
                    </a:lnR>
                    <a:lnT w="9525" cap="flat" cmpd="sng" algn="ctr">
                      <a:solidFill>
                        <a:srgbClr val="CEECFF"/>
                      </a:solidFill>
                      <a:prstDash val="solid"/>
                      <a:round/>
                      <a:headEnd type="none" w="med" len="med"/>
                      <a:tailEnd type="none" w="med" len="med"/>
                    </a:lnT>
                    <a:lnB w="9525" cap="flat" cmpd="sng" algn="ctr">
                      <a:solidFill>
                        <a:srgbClr val="CEECFF"/>
                      </a:solidFill>
                      <a:prstDash val="solid"/>
                      <a:round/>
                      <a:headEnd type="none" w="med" len="med"/>
                      <a:tailEnd type="none" w="med" len="med"/>
                    </a:lnB>
                    <a:lnTlToBr>
                      <a:noFill/>
                    </a:lnTlToBr>
                    <a:lnBlToTr>
                      <a:noFill/>
                    </a:lnBlToTr>
                    <a:noFill/>
                  </a:tcPr>
                </a:tc>
                <a:tc>
                  <a:txBody>
                    <a:bodyPr/>
                    <a:lstStyle/>
                    <a:p>
                      <a:pPr marL="0" marR="0" indent="-108000" algn="l" defTabSz="91440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lang="zh-CN" altLang="en-US" sz="900" b="0" kern="100" dirty="0" smtClean="0">
                          <a:solidFill>
                            <a:srgbClr val="000000"/>
                          </a:solidFill>
                          <a:latin typeface="华文细黑" pitchFamily="2" charset="-122"/>
                          <a:ea typeface="华文细黑" pitchFamily="2" charset="-122"/>
                          <a:cs typeface="Arial"/>
                        </a:rPr>
                        <a:t>石桥铺、二郎片区共同构成高新区东区，而高新区东区既是九龙坡“东城再造”的重要支点，</a:t>
                      </a:r>
                      <a:r>
                        <a:rPr kumimoji="0" lang="zh-CN" altLang="en-US" sz="900" b="1" i="0" u="none" strike="noStrike" kern="1200" cap="none" normalizeH="0" baseline="0" dirty="0" smtClean="0">
                          <a:ln>
                            <a:noFill/>
                          </a:ln>
                          <a:solidFill>
                            <a:srgbClr val="993300"/>
                          </a:solidFill>
                          <a:effectLst/>
                          <a:latin typeface="Times New Roman" pitchFamily="18" charset="0"/>
                          <a:ea typeface="华文细黑" pitchFamily="2" charset="-122"/>
                          <a:cs typeface="+mn-cs"/>
                        </a:rPr>
                        <a:t>也是西区开发建设提质增速的主要依托，因此石桥铺扩容改造趋势所在。</a:t>
                      </a:r>
                    </a:p>
                    <a:p>
                      <a:pPr marL="0" marR="0" indent="-108000" algn="l" defTabSz="91440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lang="zh-CN" altLang="en-US" sz="900" b="0" kern="100" dirty="0" smtClean="0">
                          <a:solidFill>
                            <a:srgbClr val="000000"/>
                          </a:solidFill>
                          <a:latin typeface="华文细黑" pitchFamily="2" charset="-122"/>
                          <a:ea typeface="华文细黑" pitchFamily="2" charset="-122"/>
                          <a:cs typeface="Arial"/>
                        </a:rPr>
                        <a:t>石桥铺商圈在市民心中的传统印象以销售数码产品为主，所以扩容后以发展电子商务产业为主，因地制宜。而车站以及批发市场搬迁后，区域形象将得到提升，楼市价值看涨。</a:t>
                      </a:r>
                    </a:p>
                  </a:txBody>
                  <a:tcPr marL="10800" marR="10800" marT="10800" marB="10800" anchor="ctr" horzOverflow="overflow">
                    <a:lnL w="9525" cap="flat" cmpd="sng" algn="ctr">
                      <a:solidFill>
                        <a:srgbClr val="CEECFF"/>
                      </a:solidFill>
                      <a:prstDash val="solid"/>
                      <a:round/>
                      <a:headEnd type="none" w="med" len="med"/>
                      <a:tailEnd type="none" w="med" len="med"/>
                    </a:lnL>
                    <a:lnR w="28575" cap="flat" cmpd="sng" algn="ctr">
                      <a:solidFill>
                        <a:srgbClr val="CEECFF"/>
                      </a:solidFill>
                      <a:prstDash val="solid"/>
                      <a:round/>
                      <a:headEnd type="none" w="med" len="med"/>
                      <a:tailEnd type="none" w="med" len="med"/>
                    </a:lnR>
                    <a:lnT w="9525" cap="flat" cmpd="sng" algn="ctr">
                      <a:solidFill>
                        <a:srgbClr val="CEECFF"/>
                      </a:solidFill>
                      <a:prstDash val="solid"/>
                      <a:round/>
                      <a:headEnd type="none" w="med" len="med"/>
                      <a:tailEnd type="none" w="med" len="med"/>
                    </a:lnT>
                    <a:lnB w="9525" cap="flat" cmpd="sng" algn="ctr">
                      <a:solidFill>
                        <a:srgbClr val="CEECFF"/>
                      </a:solidFill>
                      <a:prstDash val="solid"/>
                      <a:round/>
                      <a:headEnd type="none" w="med" len="med"/>
                      <a:tailEnd type="none" w="med" len="med"/>
                    </a:lnB>
                    <a:lnTlToBr>
                      <a:noFill/>
                    </a:lnTlToBr>
                    <a:lnBlToTr>
                      <a:noFill/>
                    </a:lnBlToTr>
                    <a:noFill/>
                  </a:tcPr>
                </a:tc>
              </a:tr>
              <a:tr h="1653498">
                <a:tc>
                  <a:txBody>
                    <a:bodyPr/>
                    <a:lstStyle/>
                    <a:p>
                      <a:pPr marL="0" marR="0" lvl="0" indent="0" algn="ctr" defTabSz="914400" rtl="0" eaLnBrk="1" fontAlgn="ctr" latinLnBrk="0" hangingPunct="1">
                        <a:lnSpc>
                          <a:spcPct val="100000"/>
                        </a:lnSpc>
                        <a:spcBef>
                          <a:spcPct val="0"/>
                        </a:spcBef>
                        <a:spcAft>
                          <a:spcPct val="0"/>
                        </a:spcAft>
                        <a:buClrTx/>
                        <a:buSzTx/>
                        <a:buFontTx/>
                        <a:buNone/>
                        <a:tabLst/>
                        <a:defRPr/>
                      </a:pPr>
                      <a:r>
                        <a:rPr kumimoji="0" lang="zh-CN" altLang="en-US" sz="1200" b="0" i="0" u="none" strike="noStrike" cap="none" normalizeH="0" baseline="0" dirty="0" smtClean="0">
                          <a:ln>
                            <a:noFill/>
                          </a:ln>
                          <a:solidFill>
                            <a:srgbClr val="000000"/>
                          </a:solidFill>
                          <a:effectLst/>
                          <a:latin typeface="华文细黑" pitchFamily="2" charset="-122"/>
                          <a:ea typeface="华文细黑" pitchFamily="2" charset="-122"/>
                        </a:rPr>
                        <a:t>经济</a:t>
                      </a:r>
                    </a:p>
                  </a:txBody>
                  <a:tcPr marL="10800" marR="10800" marT="10800" marB="10800" anchor="ctr" horzOverflow="overflow">
                    <a:lnL w="28575" cap="flat" cmpd="sng" algn="ctr">
                      <a:solidFill>
                        <a:srgbClr val="CEECFF"/>
                      </a:solidFill>
                      <a:prstDash val="solid"/>
                      <a:round/>
                      <a:headEnd type="none" w="med" len="med"/>
                      <a:tailEnd type="none" w="med" len="med"/>
                    </a:lnL>
                    <a:lnR w="9525" cap="flat" cmpd="sng" algn="ctr">
                      <a:solidFill>
                        <a:srgbClr val="CEECFF"/>
                      </a:solidFill>
                      <a:prstDash val="solid"/>
                      <a:round/>
                      <a:headEnd type="none" w="med" len="med"/>
                      <a:tailEnd type="none" w="med" len="med"/>
                    </a:lnR>
                    <a:lnT w="9525" cap="flat" cmpd="sng" algn="ctr">
                      <a:solidFill>
                        <a:srgbClr val="CEECFF"/>
                      </a:solidFill>
                      <a:prstDash val="solid"/>
                      <a:round/>
                      <a:headEnd type="none" w="med" len="med"/>
                      <a:tailEnd type="none" w="med" len="med"/>
                    </a:lnT>
                    <a:lnB w="28575" cap="flat" cmpd="sng" algn="ctr">
                      <a:solidFill>
                        <a:srgbClr val="CEECF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defRPr/>
                      </a:pPr>
                      <a:r>
                        <a:rPr kumimoji="0" lang="zh-CN" altLang="en-US" sz="900" b="0" i="0" u="none" strike="noStrike" cap="none" normalizeH="0" baseline="0" dirty="0" smtClean="0">
                          <a:ln>
                            <a:noFill/>
                          </a:ln>
                          <a:solidFill>
                            <a:srgbClr val="000000"/>
                          </a:solidFill>
                          <a:effectLst/>
                          <a:latin typeface="华文细黑" pitchFamily="2" charset="-122"/>
                          <a:ea typeface="华文细黑" pitchFamily="2" charset="-122"/>
                          <a:cs typeface="Arial" charset="0"/>
                        </a:rPr>
                        <a:t>工、农、建等多家国有大行开始执行房贷新政折</a:t>
                      </a:r>
                    </a:p>
                  </a:txBody>
                  <a:tcPr marL="10800" marR="10800" marT="10800" marB="10800" anchor="ctr" horzOverflow="overflow">
                    <a:lnL w="9525" cap="flat" cmpd="sng" algn="ctr">
                      <a:solidFill>
                        <a:srgbClr val="CEECFF"/>
                      </a:solidFill>
                      <a:prstDash val="solid"/>
                      <a:round/>
                      <a:headEnd type="none" w="med" len="med"/>
                      <a:tailEnd type="none" w="med" len="med"/>
                    </a:lnL>
                    <a:lnR w="9525" cap="flat" cmpd="sng" algn="ctr">
                      <a:solidFill>
                        <a:srgbClr val="CEECFF"/>
                      </a:solidFill>
                      <a:prstDash val="solid"/>
                      <a:round/>
                      <a:headEnd type="none" w="med" len="med"/>
                      <a:tailEnd type="none" w="med" len="med"/>
                    </a:lnR>
                    <a:lnT w="9525" cap="flat" cmpd="sng" algn="ctr">
                      <a:solidFill>
                        <a:srgbClr val="CEECFF"/>
                      </a:solidFill>
                      <a:prstDash val="solid"/>
                      <a:round/>
                      <a:headEnd type="none" w="med" len="med"/>
                      <a:tailEnd type="none" w="med" len="med"/>
                    </a:lnT>
                    <a:lnB w="28575" cap="flat" cmpd="sng" algn="ctr">
                      <a:solidFill>
                        <a:srgbClr val="CEECFF"/>
                      </a:solidFill>
                      <a:prstDash val="solid"/>
                      <a:round/>
                      <a:headEnd type="none" w="med" len="med"/>
                      <a:tailEnd type="none" w="med" len="med"/>
                    </a:lnB>
                    <a:lnTlToBr>
                      <a:noFill/>
                    </a:lnTlToBr>
                    <a:lnBlToTr>
                      <a:noFill/>
                    </a:lnBlToTr>
                    <a:solidFill>
                      <a:srgbClr val="CEECFF">
                        <a:alpha val="50000"/>
                      </a:srgbClr>
                    </a:solidFill>
                  </a:tcPr>
                </a:tc>
                <a:tc>
                  <a:txBody>
                    <a:bodyPr/>
                    <a:lstStyle/>
                    <a:p>
                      <a:pPr marL="0" marR="0" lvl="0" indent="0" algn="just" defTabSz="914400" rtl="0" eaLnBrk="1" fontAlgn="ctr" latinLnBrk="0" hangingPunct="1">
                        <a:lnSpc>
                          <a:spcPct val="100000"/>
                        </a:lnSpc>
                        <a:spcBef>
                          <a:spcPct val="0"/>
                        </a:spcBef>
                        <a:spcAft>
                          <a:spcPct val="0"/>
                        </a:spcAft>
                        <a:buClrTx/>
                        <a:buSzTx/>
                        <a:buFontTx/>
                        <a:buNone/>
                        <a:tabLst/>
                        <a:defRPr/>
                      </a:pPr>
                      <a:r>
                        <a:rPr kumimoji="0" lang="zh-CN" altLang="en-US" sz="900" b="0" i="0" u="none" strike="noStrike" kern="1200" cap="none" normalizeH="0" baseline="0" dirty="0" smtClean="0">
                          <a:ln>
                            <a:noFill/>
                          </a:ln>
                          <a:solidFill>
                            <a:schemeClr val="tx1"/>
                          </a:solidFill>
                          <a:effectLst/>
                          <a:latin typeface="Times New Roman" pitchFamily="18" charset="0"/>
                          <a:ea typeface="华文细黑" pitchFamily="2" charset="-122"/>
                          <a:cs typeface="+mn-cs"/>
                        </a:rPr>
                        <a:t>从</a:t>
                      </a:r>
                      <a:r>
                        <a:rPr kumimoji="0" lang="zh-CN" altLang="en-US" sz="900" b="1" i="0" u="none" strike="noStrike" kern="1200" cap="none" normalizeH="0" baseline="0" dirty="0" smtClean="0">
                          <a:ln>
                            <a:noFill/>
                          </a:ln>
                          <a:solidFill>
                            <a:srgbClr val="993300"/>
                          </a:solidFill>
                          <a:effectLst/>
                          <a:latin typeface="Times New Roman" pitchFamily="18" charset="0"/>
                          <a:ea typeface="华文细黑" pitchFamily="2" charset="-122"/>
                          <a:cs typeface="+mn-cs"/>
                        </a:rPr>
                        <a:t>工、农、建等多家中国国有大型商业银行</a:t>
                      </a:r>
                      <a:r>
                        <a:rPr kumimoji="0" lang="zh-CN" altLang="en-US" sz="900" b="0" i="0" u="none" strike="noStrike" kern="1200" cap="none" normalizeH="0" baseline="0" dirty="0" smtClean="0">
                          <a:ln>
                            <a:noFill/>
                          </a:ln>
                          <a:solidFill>
                            <a:schemeClr val="tx1"/>
                          </a:solidFill>
                          <a:effectLst/>
                          <a:latin typeface="Times New Roman" pitchFamily="18" charset="0"/>
                          <a:ea typeface="华文细黑" pitchFamily="2" charset="-122"/>
                          <a:cs typeface="+mn-cs"/>
                        </a:rPr>
                        <a:t>了解到，根据人民银行、银监会调整后的房贷政策，多家大行已出台了具体措施，并已按照新的房贷政策开始执行。工商银行表示，</a:t>
                      </a:r>
                      <a:r>
                        <a:rPr kumimoji="0" lang="zh-CN" altLang="en-US" sz="900" b="1" i="0" u="none" strike="noStrike" kern="1200" cap="none" normalizeH="0" baseline="0" dirty="0" smtClean="0">
                          <a:ln>
                            <a:noFill/>
                          </a:ln>
                          <a:solidFill>
                            <a:srgbClr val="993300"/>
                          </a:solidFill>
                          <a:effectLst/>
                          <a:latin typeface="Times New Roman" pitchFamily="18" charset="0"/>
                          <a:ea typeface="华文细黑" pitchFamily="2" charset="-122"/>
                          <a:cs typeface="+mn-cs"/>
                        </a:rPr>
                        <a:t>关于住房贷款的政策，人民银行、银监会在</a:t>
                      </a:r>
                      <a:r>
                        <a:rPr kumimoji="0" lang="en-US" altLang="zh-CN" sz="900" b="1" i="0" u="none" strike="noStrike" kern="1200" cap="none" normalizeH="0" baseline="0" dirty="0" smtClean="0">
                          <a:ln>
                            <a:noFill/>
                          </a:ln>
                          <a:solidFill>
                            <a:srgbClr val="993300"/>
                          </a:solidFill>
                          <a:effectLst/>
                          <a:latin typeface="Times New Roman" pitchFamily="18" charset="0"/>
                          <a:ea typeface="华文细黑" pitchFamily="2" charset="-122"/>
                          <a:cs typeface="+mn-cs"/>
                        </a:rPr>
                        <a:t>《</a:t>
                      </a:r>
                      <a:r>
                        <a:rPr kumimoji="0" lang="zh-CN" altLang="en-US" sz="900" b="1" i="0" u="none" strike="noStrike" kern="1200" cap="none" normalizeH="0" baseline="0" dirty="0" smtClean="0">
                          <a:ln>
                            <a:noFill/>
                          </a:ln>
                          <a:solidFill>
                            <a:srgbClr val="993300"/>
                          </a:solidFill>
                          <a:effectLst/>
                          <a:latin typeface="Times New Roman" pitchFamily="18" charset="0"/>
                          <a:ea typeface="华文细黑" pitchFamily="2" charset="-122"/>
                          <a:cs typeface="+mn-cs"/>
                        </a:rPr>
                        <a:t>关于进一步做好住房金融服务工作的通知</a:t>
                      </a:r>
                      <a:r>
                        <a:rPr kumimoji="0" lang="en-US" altLang="zh-CN" sz="900" b="1" i="0" u="none" strike="noStrike" kern="1200" cap="none" normalizeH="0" baseline="0" dirty="0" smtClean="0">
                          <a:ln>
                            <a:noFill/>
                          </a:ln>
                          <a:solidFill>
                            <a:srgbClr val="993300"/>
                          </a:solidFill>
                          <a:effectLst/>
                          <a:latin typeface="Times New Roman" pitchFamily="18" charset="0"/>
                          <a:ea typeface="华文细黑" pitchFamily="2" charset="-122"/>
                          <a:cs typeface="+mn-cs"/>
                        </a:rPr>
                        <a:t>》</a:t>
                      </a:r>
                      <a:r>
                        <a:rPr kumimoji="0" lang="zh-CN" altLang="en-US" sz="900" b="1" i="0" u="none" strike="noStrike" kern="1200" cap="none" normalizeH="0" baseline="0" dirty="0" smtClean="0">
                          <a:ln>
                            <a:noFill/>
                          </a:ln>
                          <a:solidFill>
                            <a:srgbClr val="993300"/>
                          </a:solidFill>
                          <a:effectLst/>
                          <a:latin typeface="Times New Roman" pitchFamily="18" charset="0"/>
                          <a:ea typeface="华文细黑" pitchFamily="2" charset="-122"/>
                          <a:cs typeface="+mn-cs"/>
                        </a:rPr>
                        <a:t>中已有明确要求，工行将认真贯彻执行。</a:t>
                      </a:r>
                      <a:r>
                        <a:rPr kumimoji="0" lang="zh-CN" altLang="en-US" sz="900" b="0" i="0" u="none" strike="noStrike" kern="1200" cap="none" normalizeH="0" baseline="0" dirty="0" smtClean="0">
                          <a:ln>
                            <a:noFill/>
                          </a:ln>
                          <a:solidFill>
                            <a:schemeClr val="tx1"/>
                          </a:solidFill>
                          <a:effectLst/>
                          <a:latin typeface="Times New Roman" pitchFamily="18" charset="0"/>
                          <a:ea typeface="华文细黑" pitchFamily="2" charset="-122"/>
                          <a:cs typeface="+mn-cs"/>
                        </a:rPr>
                        <a:t>对于贷款购买首套自住房的家庭，</a:t>
                      </a:r>
                      <a:r>
                        <a:rPr kumimoji="0" lang="zh-CN" altLang="en-US" sz="900" b="1" i="0" u="none" strike="noStrike" kern="1200" cap="none" normalizeH="0" baseline="0" dirty="0" smtClean="0">
                          <a:ln>
                            <a:noFill/>
                          </a:ln>
                          <a:solidFill>
                            <a:srgbClr val="993300"/>
                          </a:solidFill>
                          <a:effectLst/>
                          <a:latin typeface="Times New Roman" pitchFamily="18" charset="0"/>
                          <a:ea typeface="华文细黑" pitchFamily="2" charset="-122"/>
                          <a:cs typeface="+mn-cs"/>
                        </a:rPr>
                        <a:t>贷款最低首付款比例为</a:t>
                      </a:r>
                      <a:r>
                        <a:rPr kumimoji="0" lang="en-US" altLang="zh-CN" sz="900" b="1" i="0" u="none" strike="noStrike" kern="1200" cap="none" normalizeH="0" baseline="0" dirty="0" smtClean="0">
                          <a:ln>
                            <a:noFill/>
                          </a:ln>
                          <a:solidFill>
                            <a:srgbClr val="993300"/>
                          </a:solidFill>
                          <a:effectLst/>
                          <a:latin typeface="Times New Roman" pitchFamily="18" charset="0"/>
                          <a:ea typeface="华文细黑" pitchFamily="2" charset="-122"/>
                          <a:cs typeface="+mn-cs"/>
                        </a:rPr>
                        <a:t>30%</a:t>
                      </a:r>
                      <a:r>
                        <a:rPr kumimoji="0" lang="zh-CN" altLang="en-US" sz="900" b="1" i="0" u="none" strike="noStrike" kern="1200" cap="none" normalizeH="0" baseline="0" dirty="0" smtClean="0">
                          <a:ln>
                            <a:noFill/>
                          </a:ln>
                          <a:solidFill>
                            <a:srgbClr val="993300"/>
                          </a:solidFill>
                          <a:effectLst/>
                          <a:latin typeface="Times New Roman" pitchFamily="18" charset="0"/>
                          <a:ea typeface="华文细黑" pitchFamily="2" charset="-122"/>
                          <a:cs typeface="+mn-cs"/>
                        </a:rPr>
                        <a:t>，贷款利率下限为贷款基准利率的</a:t>
                      </a:r>
                      <a:r>
                        <a:rPr kumimoji="0" lang="en-US" altLang="zh-CN" sz="900" b="1" i="0" u="none" strike="noStrike" kern="1200" cap="none" normalizeH="0" baseline="0" dirty="0" smtClean="0">
                          <a:ln>
                            <a:noFill/>
                          </a:ln>
                          <a:solidFill>
                            <a:srgbClr val="993300"/>
                          </a:solidFill>
                          <a:effectLst/>
                          <a:latin typeface="Times New Roman" pitchFamily="18" charset="0"/>
                          <a:ea typeface="华文细黑" pitchFamily="2" charset="-122"/>
                          <a:cs typeface="+mn-cs"/>
                        </a:rPr>
                        <a:t>0.7</a:t>
                      </a:r>
                      <a:r>
                        <a:rPr kumimoji="0" lang="zh-CN" altLang="en-US" sz="900" b="1" i="0" u="none" strike="noStrike" kern="1200" cap="none" normalizeH="0" baseline="0" dirty="0" smtClean="0">
                          <a:ln>
                            <a:noFill/>
                          </a:ln>
                          <a:solidFill>
                            <a:srgbClr val="993300"/>
                          </a:solidFill>
                          <a:effectLst/>
                          <a:latin typeface="Times New Roman" pitchFamily="18" charset="0"/>
                          <a:ea typeface="华文细黑" pitchFamily="2" charset="-122"/>
                          <a:cs typeface="+mn-cs"/>
                        </a:rPr>
                        <a:t>倍</a:t>
                      </a:r>
                      <a:r>
                        <a:rPr kumimoji="0" lang="zh-CN" altLang="en-US" sz="900" b="0" i="0" u="none" strike="noStrike" kern="1200" cap="none" normalizeH="0" baseline="0" dirty="0" smtClean="0">
                          <a:ln>
                            <a:noFill/>
                          </a:ln>
                          <a:solidFill>
                            <a:schemeClr val="tx1"/>
                          </a:solidFill>
                          <a:effectLst/>
                          <a:latin typeface="Times New Roman" pitchFamily="18" charset="0"/>
                          <a:ea typeface="华文细黑" pitchFamily="2" charset="-122"/>
                          <a:cs typeface="+mn-cs"/>
                        </a:rPr>
                        <a:t>；建设银行表示，对无个人住房贷款记录或者已结清购房贷款，名下无住房的家庭，申请贷款购买住房，执行首套房贷款政策，对拥有一套住房并已结清相应购房贷款的家庭，为改善居住条件再次申请贷款购买住房，可参照执行首套房贷款政策，具体操作由各地分行掌握；农业银行明确支持重点，在优先满足居民家庭首次购买普通商品房贷款需求的基础上，积极支持改善型住房信贷需求，对合理的购房需求，将努力提供更加优质的金融服务。提高服务效率，逐步推广个人住房贷款自动审批。科学合理定价，将贷款利率控制在合理水平。</a:t>
                      </a:r>
                    </a:p>
                  </a:txBody>
                  <a:tcPr marL="10800" marR="10800" marT="10800" marB="10800" anchor="ctr" horzOverflow="overflow">
                    <a:lnL w="9525" cap="flat" cmpd="sng" algn="ctr">
                      <a:solidFill>
                        <a:srgbClr val="CEECFF"/>
                      </a:solidFill>
                      <a:prstDash val="solid"/>
                      <a:round/>
                      <a:headEnd type="none" w="med" len="med"/>
                      <a:tailEnd type="none" w="med" len="med"/>
                    </a:lnL>
                    <a:lnR w="9525" cap="flat" cmpd="sng" algn="ctr">
                      <a:solidFill>
                        <a:srgbClr val="CEECFF"/>
                      </a:solidFill>
                      <a:prstDash val="solid"/>
                      <a:round/>
                      <a:headEnd type="none" w="med" len="med"/>
                      <a:tailEnd type="none" w="med" len="med"/>
                    </a:lnR>
                    <a:lnT w="9525" cap="flat" cmpd="sng" algn="ctr">
                      <a:solidFill>
                        <a:srgbClr val="CEECFF"/>
                      </a:solidFill>
                      <a:prstDash val="solid"/>
                      <a:round/>
                      <a:headEnd type="none" w="med" len="med"/>
                      <a:tailEnd type="none" w="med" len="med"/>
                    </a:lnT>
                    <a:lnB w="28575" cap="flat" cmpd="sng" algn="ctr">
                      <a:solidFill>
                        <a:srgbClr val="CEECFF"/>
                      </a:solidFill>
                      <a:prstDash val="solid"/>
                      <a:round/>
                      <a:headEnd type="none" w="med" len="med"/>
                      <a:tailEnd type="none" w="med" len="med"/>
                    </a:lnB>
                    <a:lnTlToBr>
                      <a:noFill/>
                    </a:lnTlToBr>
                    <a:lnBlToTr>
                      <a:noFill/>
                    </a:lnBlToTr>
                    <a:solidFill>
                      <a:srgbClr val="CEECFF">
                        <a:alpha val="50000"/>
                      </a:srgbClr>
                    </a:solidFill>
                  </a:tcPr>
                </a:tc>
                <a:tc>
                  <a:txBody>
                    <a:bodyPr/>
                    <a:lstStyle/>
                    <a:p>
                      <a:pPr marL="0" marR="0" indent="-108000" algn="just" defTabSz="91440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0" lang="zh-CN" altLang="en-US" sz="900" b="0" i="0" u="none" strike="noStrike" kern="1200" cap="none" normalizeH="0" baseline="0" dirty="0" smtClean="0">
                          <a:ln>
                            <a:noFill/>
                          </a:ln>
                          <a:solidFill>
                            <a:schemeClr val="tx1"/>
                          </a:solidFill>
                          <a:effectLst/>
                          <a:latin typeface="Times New Roman" pitchFamily="18" charset="0"/>
                          <a:ea typeface="华文细黑" pitchFamily="2" charset="-122"/>
                          <a:cs typeface="+mn-cs"/>
                        </a:rPr>
                        <a:t>根据建设银行及中国银行公布的执行细则来看，与此前中央银行出台的政策无甚差别，对于利率，仍是设定了下限，而并未提出强制执行，</a:t>
                      </a:r>
                      <a:r>
                        <a:rPr kumimoji="0" lang="zh-CN" altLang="en-US" sz="900" b="1" i="0" u="none" strike="noStrike" kern="1200" cap="none" normalizeH="0" baseline="0" dirty="0" smtClean="0">
                          <a:ln>
                            <a:noFill/>
                          </a:ln>
                          <a:solidFill>
                            <a:srgbClr val="993300"/>
                          </a:solidFill>
                          <a:effectLst/>
                          <a:latin typeface="Times New Roman" pitchFamily="18" charset="0"/>
                          <a:ea typeface="华文细黑" pitchFamily="2" charset="-122"/>
                          <a:cs typeface="+mn-cs"/>
                        </a:rPr>
                        <a:t>未来房贷利率在目前正在执行的政策基础上有所放松或优惠是肯定的，但是根据不同的城市情况，利率优惠或有所不同。</a:t>
                      </a:r>
                    </a:p>
                    <a:p>
                      <a:pPr marL="0" marR="0" indent="-108000" algn="just" defTabSz="91440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0" lang="zh-CN" altLang="en-US" sz="900" b="1" i="0" u="none" strike="noStrike" kern="1200" cap="none" normalizeH="0" baseline="0" dirty="0" smtClean="0">
                          <a:ln>
                            <a:noFill/>
                          </a:ln>
                          <a:solidFill>
                            <a:srgbClr val="993300"/>
                          </a:solidFill>
                          <a:effectLst/>
                          <a:latin typeface="Times New Roman" pitchFamily="18" charset="0"/>
                          <a:ea typeface="华文细黑" pitchFamily="2" charset="-122"/>
                          <a:cs typeface="+mn-cs"/>
                        </a:rPr>
                        <a:t>重庆地区首套房利率或将有机会回至基准，不过银行对此类贷款客户征信等方面的要求将比较严谨。</a:t>
                      </a:r>
                    </a:p>
                  </a:txBody>
                  <a:tcPr marL="10800" marR="10800" marT="10800" marB="10800" anchor="ctr" horzOverflow="overflow">
                    <a:lnL w="9525" cap="flat" cmpd="sng" algn="ctr">
                      <a:solidFill>
                        <a:srgbClr val="CEECFF"/>
                      </a:solidFill>
                      <a:prstDash val="solid"/>
                      <a:round/>
                      <a:headEnd type="none" w="med" len="med"/>
                      <a:tailEnd type="none" w="med" len="med"/>
                    </a:lnL>
                    <a:lnR w="28575" cap="flat" cmpd="sng" algn="ctr">
                      <a:solidFill>
                        <a:srgbClr val="CEECFF"/>
                      </a:solidFill>
                      <a:prstDash val="solid"/>
                      <a:round/>
                      <a:headEnd type="none" w="med" len="med"/>
                      <a:tailEnd type="none" w="med" len="med"/>
                    </a:lnR>
                    <a:lnT w="9525" cap="flat" cmpd="sng" algn="ctr">
                      <a:solidFill>
                        <a:srgbClr val="CEECFF"/>
                      </a:solidFill>
                      <a:prstDash val="solid"/>
                      <a:round/>
                      <a:headEnd type="none" w="med" len="med"/>
                      <a:tailEnd type="none" w="med" len="med"/>
                    </a:lnT>
                    <a:lnB w="28575" cap="flat" cmpd="sng" algn="ctr">
                      <a:solidFill>
                        <a:srgbClr val="CEECFF"/>
                      </a:solidFill>
                      <a:prstDash val="solid"/>
                      <a:round/>
                      <a:headEnd type="none" w="med" len="med"/>
                      <a:tailEnd type="none" w="med" len="med"/>
                    </a:lnB>
                    <a:lnTlToBr>
                      <a:noFill/>
                    </a:lnTlToBr>
                    <a:lnBlToTr>
                      <a:noFill/>
                    </a:lnBlToTr>
                    <a:solidFill>
                      <a:srgbClr val="CEECFF">
                        <a:alpha val="50000"/>
                      </a:srgbClr>
                    </a:solidFill>
                  </a:tcPr>
                </a:tc>
              </a:tr>
            </a:tbl>
          </a:graphicData>
        </a:graphic>
      </p:graphicFrame>
    </p:spTree>
    <p:extLst>
      <p:ext uri="{BB962C8B-B14F-4D97-AF65-F5344CB8AC3E}">
        <p14:creationId xmlns:p14="http://schemas.microsoft.com/office/powerpoint/2010/main" xmlns="" val="183310145"/>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07"/>
          <p:cNvSpPr>
            <a:spLocks noChangeArrowheads="1"/>
          </p:cNvSpPr>
          <p:nvPr/>
        </p:nvSpPr>
        <p:spPr bwMode="auto">
          <a:xfrm>
            <a:off x="0" y="-25400"/>
            <a:ext cx="3059113" cy="382566"/>
          </a:xfrm>
          <a:prstGeom prst="rect">
            <a:avLst/>
          </a:prstGeom>
          <a:solidFill>
            <a:srgbClr val="A50021"/>
          </a:solidFill>
          <a:ln w="9525">
            <a:noFill/>
            <a:miter lim="800000"/>
            <a:headEnd/>
            <a:tailEnd/>
          </a:ln>
        </p:spPr>
        <p:txBody>
          <a:bodyPr anchorCtr="1"/>
          <a:lstStyle/>
          <a:p>
            <a:r>
              <a:rPr lang="zh-CN" altLang="en-US" b="1" dirty="0">
                <a:solidFill>
                  <a:schemeClr val="bg1"/>
                </a:solidFill>
                <a:latin typeface="Calibri" pitchFamily="34" charset="0"/>
                <a:ea typeface="黑体" pitchFamily="2" charset="-122"/>
              </a:rPr>
              <a:t>一周市场动态资讯</a:t>
            </a:r>
            <a:endParaRPr lang="en-US" altLang="en-US" b="1" dirty="0">
              <a:solidFill>
                <a:schemeClr val="bg1"/>
              </a:solidFill>
              <a:latin typeface="Calibri" pitchFamily="34" charset="0"/>
              <a:ea typeface="黑体" pitchFamily="2" charset="-122"/>
            </a:endParaRPr>
          </a:p>
        </p:txBody>
      </p:sp>
      <p:sp>
        <p:nvSpPr>
          <p:cNvPr id="13315" name="灯片编号占位符 3"/>
          <p:cNvSpPr txBox="1">
            <a:spLocks noGrp="1"/>
          </p:cNvSpPr>
          <p:nvPr/>
        </p:nvSpPr>
        <p:spPr bwMode="auto">
          <a:xfrm>
            <a:off x="7380288" y="6453188"/>
            <a:ext cx="1341437" cy="188912"/>
          </a:xfrm>
          <a:prstGeom prst="rect">
            <a:avLst/>
          </a:prstGeom>
          <a:noFill/>
          <a:ln w="9525">
            <a:noFill/>
            <a:miter lim="800000"/>
            <a:headEnd/>
            <a:tailEnd/>
          </a:ln>
        </p:spPr>
        <p:txBody>
          <a:bodyPr/>
          <a:lstStyle/>
          <a:p>
            <a:pPr algn="r"/>
            <a:fld id="{5D524A1F-1B87-43B2-AECA-2C8A84D255AB}" type="slidenum">
              <a:rPr lang="zh-CN" altLang="en-US" sz="1400" b="0">
                <a:latin typeface="Haettenschweiler" pitchFamily="34" charset="0"/>
              </a:rPr>
              <a:pPr algn="r"/>
              <a:t>47</a:t>
            </a:fld>
            <a:endParaRPr lang="en-US" altLang="zh-CN" sz="1400" b="0">
              <a:latin typeface="Haettenschweiler" pitchFamily="34" charset="0"/>
            </a:endParaRPr>
          </a:p>
        </p:txBody>
      </p:sp>
      <p:graphicFrame>
        <p:nvGraphicFramePr>
          <p:cNvPr id="13355" name="Group 43"/>
          <p:cNvGraphicFramePr>
            <a:graphicFrameLocks noGrp="1"/>
          </p:cNvGraphicFramePr>
          <p:nvPr>
            <p:extLst>
              <p:ext uri="{D42A27DB-BD31-4B8C-83A1-F6EECF244321}">
                <p14:modId xmlns:p14="http://schemas.microsoft.com/office/powerpoint/2010/main" xmlns="" val="4019474243"/>
              </p:ext>
            </p:extLst>
          </p:nvPr>
        </p:nvGraphicFramePr>
        <p:xfrm>
          <a:off x="71406" y="495836"/>
          <a:ext cx="8967818" cy="3926634"/>
        </p:xfrm>
        <a:graphic>
          <a:graphicData uri="http://schemas.openxmlformats.org/drawingml/2006/table">
            <a:tbl>
              <a:tblPr/>
              <a:tblGrid>
                <a:gridCol w="428628"/>
                <a:gridCol w="785818"/>
                <a:gridCol w="4643470"/>
                <a:gridCol w="3109902"/>
              </a:tblGrid>
              <a:tr h="432834">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CN" altLang="en-US" sz="1500" b="1" i="0" u="none" strike="noStrike" cap="none" normalizeH="0" baseline="0" dirty="0" smtClean="0">
                          <a:ln>
                            <a:noFill/>
                          </a:ln>
                          <a:solidFill>
                            <a:srgbClr val="333399"/>
                          </a:solidFill>
                          <a:effectLst/>
                          <a:latin typeface="华文细黑" pitchFamily="2" charset="-122"/>
                          <a:ea typeface="华文细黑" pitchFamily="2" charset="-122"/>
                        </a:rPr>
                        <a:t>类别 </a:t>
                      </a:r>
                    </a:p>
                  </a:txBody>
                  <a:tcPr marL="10800" marR="10800" marT="10800" marB="10800" anchor="ctr" horzOverflow="overflow">
                    <a:lnL w="28575" cap="flat" cmpd="sng" algn="ctr">
                      <a:solidFill>
                        <a:srgbClr val="CEECFF"/>
                      </a:solidFill>
                      <a:prstDash val="solid"/>
                      <a:round/>
                      <a:headEnd type="none" w="med" len="med"/>
                      <a:tailEnd type="none" w="med" len="med"/>
                    </a:lnL>
                    <a:lnR w="6350" cap="flat" cmpd="sng" algn="ctr">
                      <a:noFill/>
                      <a:prstDash val="solid"/>
                      <a:round/>
                      <a:headEnd type="none" w="med" len="med"/>
                      <a:tailEnd type="none" w="med" len="med"/>
                    </a:lnR>
                    <a:lnT w="28575" cap="flat" cmpd="sng" algn="ctr">
                      <a:solidFill>
                        <a:srgbClr val="CEECFF"/>
                      </a:solidFill>
                      <a:prstDash val="solid"/>
                      <a:round/>
                      <a:headEnd type="none" w="med" len="med"/>
                      <a:tailEnd type="none" w="med" len="med"/>
                    </a:lnT>
                    <a:lnB w="9525" cap="flat" cmpd="sng" algn="ctr">
                      <a:solidFill>
                        <a:srgbClr val="CEECF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CN" altLang="en-US" sz="1500" b="1" i="0" u="none" strike="noStrike" cap="none" normalizeH="0" baseline="0" smtClean="0">
                          <a:ln>
                            <a:noFill/>
                          </a:ln>
                          <a:solidFill>
                            <a:srgbClr val="333399"/>
                          </a:solidFill>
                          <a:effectLst/>
                          <a:latin typeface="华文细黑" pitchFamily="2" charset="-122"/>
                          <a:ea typeface="华文细黑" pitchFamily="2" charset="-122"/>
                        </a:rPr>
                        <a:t>标题</a:t>
                      </a:r>
                    </a:p>
                  </a:txBody>
                  <a:tcPr marL="10800" marR="10800" marT="10800" marB="10800" anchor="ctr"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28575" cap="flat" cmpd="sng" algn="ctr">
                      <a:solidFill>
                        <a:srgbClr val="CEECFF"/>
                      </a:solidFill>
                      <a:prstDash val="solid"/>
                      <a:round/>
                      <a:headEnd type="none" w="med" len="med"/>
                      <a:tailEnd type="none" w="med" len="med"/>
                    </a:lnT>
                    <a:lnB w="9525" cap="flat" cmpd="sng" algn="ctr">
                      <a:solidFill>
                        <a:srgbClr val="CEECF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CN" altLang="en-US" sz="1500" b="1" i="0" u="none" strike="noStrike" cap="none" normalizeH="0" baseline="0" dirty="0" smtClean="0">
                          <a:ln>
                            <a:noFill/>
                          </a:ln>
                          <a:solidFill>
                            <a:srgbClr val="000000"/>
                          </a:solidFill>
                          <a:effectLst/>
                          <a:latin typeface="华文细黑" pitchFamily="2" charset="-122"/>
                          <a:ea typeface="华文细黑" pitchFamily="2" charset="-122"/>
                        </a:rPr>
                        <a:t>主要内容</a:t>
                      </a:r>
                    </a:p>
                  </a:txBody>
                  <a:tcPr marL="10800" marR="10800" marT="10800" marB="10800" anchor="ctr"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28575" cap="flat" cmpd="sng" algn="ctr">
                      <a:solidFill>
                        <a:srgbClr val="CEECFF"/>
                      </a:solidFill>
                      <a:prstDash val="solid"/>
                      <a:round/>
                      <a:headEnd type="none" w="med" len="med"/>
                      <a:tailEnd type="none" w="med" len="med"/>
                    </a:lnT>
                    <a:lnB w="9525" cap="flat" cmpd="sng" algn="ctr">
                      <a:solidFill>
                        <a:srgbClr val="CEECF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CN" altLang="en-US" sz="1500" b="1" i="0" u="none" strike="noStrike" cap="none" normalizeH="0" baseline="0" dirty="0" smtClean="0">
                          <a:ln>
                            <a:noFill/>
                          </a:ln>
                          <a:solidFill>
                            <a:srgbClr val="000000"/>
                          </a:solidFill>
                          <a:effectLst/>
                          <a:latin typeface="华文细黑" pitchFamily="2" charset="-122"/>
                          <a:ea typeface="华文细黑" pitchFamily="2" charset="-122"/>
                        </a:rPr>
                        <a:t>带来机会</a:t>
                      </a:r>
                      <a:r>
                        <a:rPr kumimoji="0" lang="en-US" altLang="zh-CN" sz="1500" b="1" i="0" u="none" strike="noStrike" cap="none" normalizeH="0" baseline="0" dirty="0" smtClean="0">
                          <a:ln>
                            <a:noFill/>
                          </a:ln>
                          <a:solidFill>
                            <a:srgbClr val="000000"/>
                          </a:solidFill>
                          <a:effectLst/>
                          <a:latin typeface="华文细黑" pitchFamily="2" charset="-122"/>
                          <a:ea typeface="华文细黑" pitchFamily="2" charset="-122"/>
                        </a:rPr>
                        <a:t>/</a:t>
                      </a:r>
                      <a:r>
                        <a:rPr kumimoji="0" lang="zh-CN" altLang="en-US" sz="1500" b="1" i="0" u="none" strike="noStrike" cap="none" normalizeH="0" baseline="0" dirty="0" smtClean="0">
                          <a:ln>
                            <a:noFill/>
                          </a:ln>
                          <a:solidFill>
                            <a:srgbClr val="000000"/>
                          </a:solidFill>
                          <a:effectLst/>
                          <a:latin typeface="华文细黑" pitchFamily="2" charset="-122"/>
                          <a:ea typeface="华文细黑" pitchFamily="2" charset="-122"/>
                        </a:rPr>
                        <a:t>威胁</a:t>
                      </a:r>
                    </a:p>
                  </a:txBody>
                  <a:tcPr marL="10800" marR="10800" marT="10800" marB="10800" anchor="ctr" horzOverflow="overflow">
                    <a:lnL w="6350" cap="flat" cmpd="sng" algn="ctr">
                      <a:noFill/>
                      <a:prstDash val="solid"/>
                      <a:round/>
                      <a:headEnd type="none" w="med" len="med"/>
                      <a:tailEnd type="none" w="med" len="med"/>
                    </a:lnL>
                    <a:lnR w="28575" cap="flat" cmpd="sng" algn="ctr">
                      <a:solidFill>
                        <a:srgbClr val="CEECFF"/>
                      </a:solidFill>
                      <a:prstDash val="solid"/>
                      <a:round/>
                      <a:headEnd type="none" w="med" len="med"/>
                      <a:tailEnd type="none" w="med" len="med"/>
                    </a:lnR>
                    <a:lnT w="28575" cap="flat" cmpd="sng" algn="ctr">
                      <a:solidFill>
                        <a:srgbClr val="CEECFF"/>
                      </a:solidFill>
                      <a:prstDash val="solid"/>
                      <a:round/>
                      <a:headEnd type="none" w="med" len="med"/>
                      <a:tailEnd type="none" w="med" len="med"/>
                    </a:lnT>
                    <a:lnB w="9525" cap="flat" cmpd="sng" algn="ctr">
                      <a:solidFill>
                        <a:srgbClr val="CEECFF"/>
                      </a:solidFill>
                      <a:prstDash val="solid"/>
                      <a:round/>
                      <a:headEnd type="none" w="med" len="med"/>
                      <a:tailEnd type="none" w="med" len="med"/>
                    </a:lnB>
                    <a:lnTlToBr>
                      <a:noFill/>
                    </a:lnTlToBr>
                    <a:lnBlToTr>
                      <a:noFill/>
                    </a:lnBlToTr>
                    <a:noFill/>
                  </a:tcPr>
                </a:tc>
              </a:tr>
              <a:tr h="579902">
                <a:tc rowSpan="3">
                  <a:txBody>
                    <a:bodyPr/>
                    <a:lstStyle/>
                    <a:p>
                      <a:pPr marL="0" marR="0" lvl="0" indent="0" algn="ctr" defTabSz="914400" rtl="0" eaLnBrk="1" fontAlgn="ctr" latinLnBrk="0" hangingPunct="1">
                        <a:lnSpc>
                          <a:spcPct val="100000"/>
                        </a:lnSpc>
                        <a:spcBef>
                          <a:spcPct val="0"/>
                        </a:spcBef>
                        <a:spcAft>
                          <a:spcPct val="0"/>
                        </a:spcAft>
                        <a:buClrTx/>
                        <a:buSzTx/>
                        <a:buFontTx/>
                        <a:buNone/>
                        <a:tabLst/>
                        <a:defRPr/>
                      </a:pPr>
                      <a:r>
                        <a:rPr kumimoji="0" lang="zh-CN" altLang="en-US" sz="1200" b="0" i="0" u="none" strike="noStrike" cap="none" normalizeH="0" baseline="0" dirty="0" smtClean="0">
                          <a:ln>
                            <a:noFill/>
                          </a:ln>
                          <a:solidFill>
                            <a:srgbClr val="000000"/>
                          </a:solidFill>
                          <a:effectLst/>
                          <a:latin typeface="华文细黑" pitchFamily="2" charset="-122"/>
                          <a:ea typeface="华文细黑" pitchFamily="2" charset="-122"/>
                        </a:rPr>
                        <a:t>楼市</a:t>
                      </a:r>
                    </a:p>
                  </a:txBody>
                  <a:tcPr marL="10800" marR="10800" marT="10800" marB="10800" anchor="ctr" horzOverflow="overflow">
                    <a:lnL w="28575" cap="flat" cmpd="sng" algn="ctr">
                      <a:solidFill>
                        <a:srgbClr val="CEECFF"/>
                      </a:solidFill>
                      <a:prstDash val="solid"/>
                      <a:round/>
                      <a:headEnd type="none" w="med" len="med"/>
                      <a:tailEnd type="none" w="med" len="med"/>
                    </a:lnL>
                    <a:lnR w="9525" cap="flat" cmpd="sng" algn="ctr">
                      <a:solidFill>
                        <a:srgbClr val="CEECFF"/>
                      </a:solidFill>
                      <a:prstDash val="solid"/>
                      <a:round/>
                      <a:headEnd type="none" w="med" len="med"/>
                      <a:tailEnd type="none" w="med" len="med"/>
                    </a:lnR>
                    <a:lnT w="9525" cap="flat" cmpd="sng" algn="ctr">
                      <a:solidFill>
                        <a:srgbClr val="CEECFF"/>
                      </a:solidFill>
                      <a:prstDash val="solid"/>
                      <a:round/>
                      <a:headEnd type="none" w="med" len="med"/>
                      <a:tailEnd type="none" w="med" len="med"/>
                    </a:lnT>
                    <a:lnB w="28575" cap="flat" cmpd="sng" algn="ctr">
                      <a:solidFill>
                        <a:srgbClr val="CEECFF"/>
                      </a:solidFill>
                      <a:prstDash val="solid"/>
                      <a:round/>
                      <a:headEnd type="none" w="med" len="med"/>
                      <a:tailEnd type="none" w="med" len="med"/>
                    </a:lnB>
                    <a:lnTlToBr>
                      <a:noFill/>
                    </a:lnTlToBr>
                    <a:lnBlToTr>
                      <a:noFill/>
                    </a:lnBlToTr>
                    <a:solidFill>
                      <a:srgbClr val="CEECFF">
                        <a:alpha val="50000"/>
                      </a:srgbClr>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defRPr/>
                      </a:pPr>
                      <a:r>
                        <a:rPr kumimoji="0" lang="zh-CN" altLang="en-US" sz="900" b="0" i="0" u="none" strike="noStrike" cap="none" normalizeH="0" baseline="0" dirty="0" smtClean="0">
                          <a:ln>
                            <a:noFill/>
                          </a:ln>
                          <a:solidFill>
                            <a:srgbClr val="000000"/>
                          </a:solidFill>
                          <a:effectLst/>
                          <a:latin typeface="华文细黑" pitchFamily="2" charset="-122"/>
                          <a:ea typeface="华文细黑" pitchFamily="2" charset="-122"/>
                          <a:cs typeface="Arial" charset="0"/>
                        </a:rPr>
                        <a:t>融创前三季销售达标七成 亦庄地王入市接力</a:t>
                      </a:r>
                    </a:p>
                  </a:txBody>
                  <a:tcPr marL="10800" marR="10800" marT="10800" marB="10800" anchor="ctr" horzOverflow="overflow">
                    <a:lnL w="9525" cap="flat" cmpd="sng" algn="ctr">
                      <a:solidFill>
                        <a:srgbClr val="CEECFF"/>
                      </a:solidFill>
                      <a:prstDash val="solid"/>
                      <a:round/>
                      <a:headEnd type="none" w="med" len="med"/>
                      <a:tailEnd type="none" w="med" len="med"/>
                    </a:lnL>
                    <a:lnR w="9525" cap="flat" cmpd="sng" algn="ctr">
                      <a:solidFill>
                        <a:srgbClr val="CEECFF"/>
                      </a:solidFill>
                      <a:prstDash val="solid"/>
                      <a:round/>
                      <a:headEnd type="none" w="med" len="med"/>
                      <a:tailEnd type="none" w="med" len="med"/>
                    </a:lnR>
                    <a:lnT w="9525" cap="flat" cmpd="sng" algn="ctr">
                      <a:solidFill>
                        <a:srgbClr val="CEECFF"/>
                      </a:solidFill>
                      <a:prstDash val="solid"/>
                      <a:round/>
                      <a:headEnd type="none" w="med" len="med"/>
                      <a:tailEnd type="none" w="med" len="med"/>
                    </a:lnT>
                    <a:lnB w="9525" cap="flat" cmpd="sng" algn="ctr">
                      <a:solidFill>
                        <a:srgbClr val="CEECFF"/>
                      </a:solidFill>
                      <a:prstDash val="solid"/>
                      <a:round/>
                      <a:headEnd type="none" w="med" len="med"/>
                      <a:tailEnd type="none" w="med" len="med"/>
                    </a:lnB>
                    <a:lnTlToBr>
                      <a:noFill/>
                    </a:lnTlToBr>
                    <a:lnBlToTr>
                      <a:noFill/>
                    </a:lnBlToTr>
                    <a:solidFill>
                      <a:schemeClr val="bg1">
                        <a:alpha val="50000"/>
                      </a:schemeClr>
                    </a:solidFill>
                  </a:tcPr>
                </a:tc>
                <a:tc>
                  <a:txBody>
                    <a:bodyPr/>
                    <a:lstStyle/>
                    <a:p>
                      <a:pPr marL="0" marR="0" lvl="0" indent="0" algn="just" defTabSz="914400" rtl="0" eaLnBrk="1" fontAlgn="ctr" latinLnBrk="0" hangingPunct="1">
                        <a:lnSpc>
                          <a:spcPct val="100000"/>
                        </a:lnSpc>
                        <a:spcBef>
                          <a:spcPct val="0"/>
                        </a:spcBef>
                        <a:spcAft>
                          <a:spcPct val="0"/>
                        </a:spcAft>
                        <a:buClrTx/>
                        <a:buSzTx/>
                        <a:buFontTx/>
                        <a:buNone/>
                        <a:tabLst/>
                        <a:defRPr/>
                      </a:pPr>
                      <a:r>
                        <a:rPr kumimoji="0" lang="en-US" altLang="zh-CN" sz="900" b="0" i="0" u="none" strike="noStrike" kern="1200" cap="none" normalizeH="0" baseline="0" dirty="0" smtClean="0">
                          <a:ln>
                            <a:noFill/>
                          </a:ln>
                          <a:solidFill>
                            <a:schemeClr val="tx1"/>
                          </a:solidFill>
                          <a:effectLst/>
                          <a:latin typeface="Times New Roman" pitchFamily="18" charset="0"/>
                          <a:ea typeface="华文细黑" pitchFamily="2" charset="-122"/>
                          <a:cs typeface="+mn-cs"/>
                        </a:rPr>
                        <a:t>10</a:t>
                      </a:r>
                      <a:r>
                        <a:rPr kumimoji="0" lang="zh-CN" altLang="en-US" sz="900" b="0" i="0" u="none" strike="noStrike" kern="1200" cap="none" normalizeH="0" baseline="0" dirty="0" smtClean="0">
                          <a:ln>
                            <a:noFill/>
                          </a:ln>
                          <a:solidFill>
                            <a:schemeClr val="tx1"/>
                          </a:solidFill>
                          <a:effectLst/>
                          <a:latin typeface="Times New Roman" pitchFamily="18" charset="0"/>
                          <a:ea typeface="华文细黑" pitchFamily="2" charset="-122"/>
                          <a:cs typeface="+mn-cs"/>
                        </a:rPr>
                        <a:t>月</a:t>
                      </a:r>
                      <a:r>
                        <a:rPr kumimoji="0" lang="en-US" altLang="zh-CN" sz="900" b="0" i="0" u="none" strike="noStrike" kern="1200" cap="none" normalizeH="0" baseline="0" dirty="0" smtClean="0">
                          <a:ln>
                            <a:noFill/>
                          </a:ln>
                          <a:solidFill>
                            <a:schemeClr val="tx1"/>
                          </a:solidFill>
                          <a:effectLst/>
                          <a:latin typeface="Times New Roman" pitchFamily="18" charset="0"/>
                          <a:ea typeface="华文细黑" pitchFamily="2" charset="-122"/>
                          <a:cs typeface="+mn-cs"/>
                        </a:rPr>
                        <a:t>7</a:t>
                      </a:r>
                      <a:r>
                        <a:rPr kumimoji="0" lang="zh-CN" altLang="en-US" sz="900" b="0" i="0" u="none" strike="noStrike" kern="1200" cap="none" normalizeH="0" baseline="0" dirty="0" smtClean="0">
                          <a:ln>
                            <a:noFill/>
                          </a:ln>
                          <a:solidFill>
                            <a:schemeClr val="tx1"/>
                          </a:solidFill>
                          <a:effectLst/>
                          <a:latin typeface="Times New Roman" pitchFamily="18" charset="0"/>
                          <a:ea typeface="华文细黑" pitchFamily="2" charset="-122"/>
                          <a:cs typeface="+mn-cs"/>
                        </a:rPr>
                        <a:t>日，</a:t>
                      </a:r>
                      <a:r>
                        <a:rPr kumimoji="0" lang="zh-CN" altLang="en-US" sz="900" b="1" i="0" u="none" strike="noStrike" kern="1200" cap="none" normalizeH="0" baseline="0" dirty="0" smtClean="0">
                          <a:ln>
                            <a:noFill/>
                          </a:ln>
                          <a:solidFill>
                            <a:srgbClr val="993300"/>
                          </a:solidFill>
                          <a:effectLst/>
                          <a:latin typeface="Times New Roman" pitchFamily="18" charset="0"/>
                          <a:ea typeface="华文细黑" pitchFamily="2" charset="-122"/>
                          <a:cs typeface="+mn-cs"/>
                        </a:rPr>
                        <a:t>融创</a:t>
                      </a:r>
                      <a:r>
                        <a:rPr kumimoji="0" lang="zh-CN" altLang="en-US" sz="900" b="0" i="0" u="none" strike="noStrike" kern="1200" cap="none" normalizeH="0" baseline="0" dirty="0" smtClean="0">
                          <a:ln>
                            <a:noFill/>
                          </a:ln>
                          <a:solidFill>
                            <a:schemeClr val="tx1"/>
                          </a:solidFill>
                          <a:effectLst/>
                          <a:latin typeface="Times New Roman" pitchFamily="18" charset="0"/>
                          <a:ea typeface="华文细黑" pitchFamily="2" charset="-122"/>
                          <a:cs typeface="+mn-cs"/>
                        </a:rPr>
                        <a:t>中国控股有限公司公布最新业绩称，截至</a:t>
                      </a:r>
                      <a:r>
                        <a:rPr kumimoji="0" lang="en-US" altLang="zh-CN" sz="900" b="0" i="0" u="none" strike="noStrike" kern="1200" cap="none" normalizeH="0" baseline="0" dirty="0" smtClean="0">
                          <a:ln>
                            <a:noFill/>
                          </a:ln>
                          <a:solidFill>
                            <a:schemeClr val="tx1"/>
                          </a:solidFill>
                          <a:effectLst/>
                          <a:latin typeface="Times New Roman" pitchFamily="18" charset="0"/>
                          <a:ea typeface="华文细黑" pitchFamily="2" charset="-122"/>
                          <a:cs typeface="+mn-cs"/>
                        </a:rPr>
                        <a:t>2014</a:t>
                      </a:r>
                      <a:r>
                        <a:rPr kumimoji="0" lang="zh-CN" altLang="en-US" sz="900" b="0" i="0" u="none" strike="noStrike" kern="1200" cap="none" normalizeH="0" baseline="0" dirty="0" smtClean="0">
                          <a:ln>
                            <a:noFill/>
                          </a:ln>
                          <a:solidFill>
                            <a:schemeClr val="tx1"/>
                          </a:solidFill>
                          <a:effectLst/>
                          <a:latin typeface="Times New Roman" pitchFamily="18" charset="0"/>
                          <a:ea typeface="华文细黑" pitchFamily="2" charset="-122"/>
                          <a:cs typeface="+mn-cs"/>
                        </a:rPr>
                        <a:t>年</a:t>
                      </a:r>
                      <a:r>
                        <a:rPr kumimoji="0" lang="en-US" altLang="zh-CN" sz="900" b="0" i="0" u="none" strike="noStrike" kern="1200" cap="none" normalizeH="0" baseline="0" dirty="0" smtClean="0">
                          <a:ln>
                            <a:noFill/>
                          </a:ln>
                          <a:solidFill>
                            <a:schemeClr val="tx1"/>
                          </a:solidFill>
                          <a:effectLst/>
                          <a:latin typeface="Times New Roman" pitchFamily="18" charset="0"/>
                          <a:ea typeface="华文细黑" pitchFamily="2" charset="-122"/>
                          <a:cs typeface="+mn-cs"/>
                        </a:rPr>
                        <a:t>9</a:t>
                      </a:r>
                      <a:r>
                        <a:rPr kumimoji="0" lang="zh-CN" altLang="en-US" sz="900" b="0" i="0" u="none" strike="noStrike" kern="1200" cap="none" normalizeH="0" baseline="0" dirty="0" smtClean="0">
                          <a:ln>
                            <a:noFill/>
                          </a:ln>
                          <a:solidFill>
                            <a:schemeClr val="tx1"/>
                          </a:solidFill>
                          <a:effectLst/>
                          <a:latin typeface="Times New Roman" pitchFamily="18" charset="0"/>
                          <a:ea typeface="华文细黑" pitchFamily="2" charset="-122"/>
                          <a:cs typeface="+mn-cs"/>
                        </a:rPr>
                        <a:t>月底，公司实现合约</a:t>
                      </a:r>
                      <a:r>
                        <a:rPr kumimoji="0" lang="zh-CN" altLang="en-US" sz="900" b="1" i="0" u="none" strike="noStrike" kern="1200" cap="none" normalizeH="0" baseline="0" dirty="0" smtClean="0">
                          <a:ln>
                            <a:noFill/>
                          </a:ln>
                          <a:solidFill>
                            <a:srgbClr val="993300"/>
                          </a:solidFill>
                          <a:effectLst/>
                          <a:latin typeface="Times New Roman" pitchFamily="18" charset="0"/>
                          <a:ea typeface="华文细黑" pitchFamily="2" charset="-122"/>
                          <a:cs typeface="+mn-cs"/>
                        </a:rPr>
                        <a:t>销售金额</a:t>
                      </a:r>
                      <a:r>
                        <a:rPr kumimoji="0" lang="en-US" altLang="zh-CN" sz="900" b="1" i="0" u="none" strike="noStrike" kern="1200" cap="none" normalizeH="0" baseline="0" dirty="0" smtClean="0">
                          <a:ln>
                            <a:noFill/>
                          </a:ln>
                          <a:solidFill>
                            <a:srgbClr val="993300"/>
                          </a:solidFill>
                          <a:effectLst/>
                          <a:latin typeface="Times New Roman" pitchFamily="18" charset="0"/>
                          <a:ea typeface="华文细黑" pitchFamily="2" charset="-122"/>
                          <a:cs typeface="+mn-cs"/>
                        </a:rPr>
                        <a:t>483.4</a:t>
                      </a:r>
                      <a:r>
                        <a:rPr kumimoji="0" lang="zh-CN" altLang="en-US" sz="900" b="1" i="0" u="none" strike="noStrike" kern="1200" cap="none" normalizeH="0" baseline="0" dirty="0" smtClean="0">
                          <a:ln>
                            <a:noFill/>
                          </a:ln>
                          <a:solidFill>
                            <a:srgbClr val="993300"/>
                          </a:solidFill>
                          <a:effectLst/>
                          <a:latin typeface="Times New Roman" pitchFamily="18" charset="0"/>
                          <a:ea typeface="华文细黑" pitchFamily="2" charset="-122"/>
                          <a:cs typeface="+mn-cs"/>
                        </a:rPr>
                        <a:t>亿元，同比增长</a:t>
                      </a:r>
                      <a:r>
                        <a:rPr kumimoji="0" lang="en-US" altLang="zh-CN" sz="900" b="1" i="0" u="none" strike="noStrike" kern="1200" cap="none" normalizeH="0" baseline="0" dirty="0" smtClean="0">
                          <a:ln>
                            <a:noFill/>
                          </a:ln>
                          <a:solidFill>
                            <a:srgbClr val="993300"/>
                          </a:solidFill>
                          <a:effectLst/>
                          <a:latin typeface="Times New Roman" pitchFamily="18" charset="0"/>
                          <a:ea typeface="华文细黑" pitchFamily="2" charset="-122"/>
                          <a:cs typeface="+mn-cs"/>
                        </a:rPr>
                        <a:t>33%</a:t>
                      </a:r>
                      <a:r>
                        <a:rPr kumimoji="0" lang="zh-CN" altLang="en-US" sz="900" b="1" i="0" u="none" strike="noStrike" kern="1200" cap="none" normalizeH="0" baseline="0" dirty="0" smtClean="0">
                          <a:ln>
                            <a:noFill/>
                          </a:ln>
                          <a:solidFill>
                            <a:srgbClr val="993300"/>
                          </a:solidFill>
                          <a:effectLst/>
                          <a:latin typeface="Times New Roman" pitchFamily="18" charset="0"/>
                          <a:ea typeface="华文细黑" pitchFamily="2" charset="-122"/>
                          <a:cs typeface="+mn-cs"/>
                        </a:rPr>
                        <a:t>；销售面积约</a:t>
                      </a:r>
                      <a:r>
                        <a:rPr kumimoji="0" lang="en-US" altLang="zh-CN" sz="900" b="1" i="0" u="none" strike="noStrike" kern="1200" cap="none" normalizeH="0" baseline="0" dirty="0" smtClean="0">
                          <a:ln>
                            <a:noFill/>
                          </a:ln>
                          <a:solidFill>
                            <a:srgbClr val="993300"/>
                          </a:solidFill>
                          <a:effectLst/>
                          <a:latin typeface="Times New Roman" pitchFamily="18" charset="0"/>
                          <a:ea typeface="华文细黑" pitchFamily="2" charset="-122"/>
                          <a:cs typeface="+mn-cs"/>
                        </a:rPr>
                        <a:t>217.5</a:t>
                      </a:r>
                      <a:r>
                        <a:rPr kumimoji="0" lang="zh-CN" altLang="en-US" sz="900" b="1" i="0" u="none" strike="noStrike" kern="1200" cap="none" normalizeH="0" baseline="0" dirty="0" smtClean="0">
                          <a:ln>
                            <a:noFill/>
                          </a:ln>
                          <a:solidFill>
                            <a:srgbClr val="993300"/>
                          </a:solidFill>
                          <a:effectLst/>
                          <a:latin typeface="Times New Roman" pitchFamily="18" charset="0"/>
                          <a:ea typeface="华文细黑" pitchFamily="2" charset="-122"/>
                          <a:cs typeface="+mn-cs"/>
                        </a:rPr>
                        <a:t>万平方米</a:t>
                      </a:r>
                      <a:r>
                        <a:rPr kumimoji="0" lang="zh-CN" altLang="en-US" sz="900" b="0" i="0" u="none" strike="noStrike" kern="1200" cap="none" normalizeH="0" baseline="0" dirty="0" smtClean="0">
                          <a:ln>
                            <a:noFill/>
                          </a:ln>
                          <a:solidFill>
                            <a:schemeClr val="tx1"/>
                          </a:solidFill>
                          <a:effectLst/>
                          <a:latin typeface="Times New Roman" pitchFamily="18" charset="0"/>
                          <a:ea typeface="华文细黑" pitchFamily="2" charset="-122"/>
                          <a:cs typeface="+mn-cs"/>
                        </a:rPr>
                        <a:t>，均价约</a:t>
                      </a:r>
                      <a:r>
                        <a:rPr kumimoji="0" lang="en-US" altLang="zh-CN" sz="900" b="0" i="0" u="none" strike="noStrike" kern="1200" cap="none" normalizeH="0" baseline="0" dirty="0" smtClean="0">
                          <a:ln>
                            <a:noFill/>
                          </a:ln>
                          <a:solidFill>
                            <a:schemeClr val="tx1"/>
                          </a:solidFill>
                          <a:effectLst/>
                          <a:latin typeface="Times New Roman" pitchFamily="18" charset="0"/>
                          <a:ea typeface="华文细黑" pitchFamily="2" charset="-122"/>
                          <a:cs typeface="+mn-cs"/>
                        </a:rPr>
                        <a:t>22220</a:t>
                      </a:r>
                      <a:r>
                        <a:rPr kumimoji="0" lang="zh-CN" altLang="en-US" sz="900" b="0" i="0" u="none" strike="noStrike" kern="1200" cap="none" normalizeH="0" baseline="0" dirty="0" smtClean="0">
                          <a:ln>
                            <a:noFill/>
                          </a:ln>
                          <a:solidFill>
                            <a:schemeClr val="tx1"/>
                          </a:solidFill>
                          <a:effectLst/>
                          <a:latin typeface="Times New Roman" pitchFamily="18" charset="0"/>
                          <a:ea typeface="华文细黑" pitchFamily="2" charset="-122"/>
                          <a:cs typeface="+mn-cs"/>
                        </a:rPr>
                        <a:t>元</a:t>
                      </a:r>
                      <a:r>
                        <a:rPr kumimoji="0" lang="en-US" altLang="zh-CN" sz="900" b="0" i="0" u="none" strike="noStrike" kern="1200" cap="none" normalizeH="0" baseline="0" dirty="0" smtClean="0">
                          <a:ln>
                            <a:noFill/>
                          </a:ln>
                          <a:solidFill>
                            <a:schemeClr val="tx1"/>
                          </a:solidFill>
                          <a:effectLst/>
                          <a:latin typeface="Times New Roman" pitchFamily="18" charset="0"/>
                          <a:ea typeface="华文细黑" pitchFamily="2" charset="-122"/>
                          <a:cs typeface="+mn-cs"/>
                        </a:rPr>
                        <a:t>/</a:t>
                      </a:r>
                      <a:r>
                        <a:rPr kumimoji="0" lang="zh-CN" altLang="en-US" sz="900" b="0" i="0" u="none" strike="noStrike" kern="1200" cap="none" normalizeH="0" baseline="0" dirty="0" smtClean="0">
                          <a:ln>
                            <a:noFill/>
                          </a:ln>
                          <a:solidFill>
                            <a:schemeClr val="tx1"/>
                          </a:solidFill>
                          <a:effectLst/>
                          <a:latin typeface="Times New Roman" pitchFamily="18" charset="0"/>
                          <a:ea typeface="华文细黑" pitchFamily="2" charset="-122"/>
                          <a:cs typeface="+mn-cs"/>
                        </a:rPr>
                        <a:t>平方米。至此，若按融创中国董事长孙宏斌</a:t>
                      </a:r>
                      <a:r>
                        <a:rPr kumimoji="0" lang="en-US" altLang="zh-CN" sz="900" b="0" i="0" u="none" strike="noStrike" kern="1200" cap="none" normalizeH="0" baseline="0" dirty="0" smtClean="0">
                          <a:ln>
                            <a:noFill/>
                          </a:ln>
                          <a:solidFill>
                            <a:schemeClr val="tx1"/>
                          </a:solidFill>
                          <a:effectLst/>
                          <a:latin typeface="Times New Roman" pitchFamily="18" charset="0"/>
                          <a:ea typeface="华文细黑" pitchFamily="2" charset="-122"/>
                          <a:cs typeface="+mn-cs"/>
                        </a:rPr>
                        <a:t>2</a:t>
                      </a:r>
                      <a:r>
                        <a:rPr kumimoji="0" lang="zh-CN" altLang="en-US" sz="900" b="0" i="0" u="none" strike="noStrike" kern="1200" cap="none" normalizeH="0" baseline="0" dirty="0" smtClean="0">
                          <a:ln>
                            <a:noFill/>
                          </a:ln>
                          <a:solidFill>
                            <a:schemeClr val="tx1"/>
                          </a:solidFill>
                          <a:effectLst/>
                          <a:latin typeface="Times New Roman" pitchFamily="18" charset="0"/>
                          <a:ea typeface="华文细黑" pitchFamily="2" charset="-122"/>
                          <a:cs typeface="+mn-cs"/>
                        </a:rPr>
                        <a:t>月份定下的</a:t>
                      </a:r>
                      <a:r>
                        <a:rPr kumimoji="0" lang="en-US" altLang="zh-CN" sz="900" b="0" i="0" u="none" strike="noStrike" kern="1200" cap="none" normalizeH="0" baseline="0" dirty="0" smtClean="0">
                          <a:ln>
                            <a:noFill/>
                          </a:ln>
                          <a:solidFill>
                            <a:schemeClr val="tx1"/>
                          </a:solidFill>
                          <a:effectLst/>
                          <a:latin typeface="Times New Roman" pitchFamily="18" charset="0"/>
                          <a:ea typeface="华文细黑" pitchFamily="2" charset="-122"/>
                          <a:cs typeface="+mn-cs"/>
                        </a:rPr>
                        <a:t>650</a:t>
                      </a:r>
                      <a:r>
                        <a:rPr kumimoji="0" lang="zh-CN" altLang="en-US" sz="900" b="0" i="0" u="none" strike="noStrike" kern="1200" cap="none" normalizeH="0" baseline="0" dirty="0" smtClean="0">
                          <a:ln>
                            <a:noFill/>
                          </a:ln>
                          <a:solidFill>
                            <a:schemeClr val="tx1"/>
                          </a:solidFill>
                          <a:effectLst/>
                          <a:latin typeface="Times New Roman" pitchFamily="18" charset="0"/>
                          <a:ea typeface="华文细黑" pitchFamily="2" charset="-122"/>
                          <a:cs typeface="+mn-cs"/>
                        </a:rPr>
                        <a:t>亿元全年销售目标估算，</a:t>
                      </a:r>
                      <a:r>
                        <a:rPr kumimoji="0" lang="zh-CN" altLang="en-US" sz="900" b="1" i="0" u="none" strike="noStrike" kern="1200" cap="none" normalizeH="0" baseline="0" dirty="0" smtClean="0">
                          <a:ln>
                            <a:noFill/>
                          </a:ln>
                          <a:solidFill>
                            <a:srgbClr val="993300"/>
                          </a:solidFill>
                          <a:effectLst/>
                          <a:latin typeface="Times New Roman" pitchFamily="18" charset="0"/>
                          <a:ea typeface="华文细黑" pitchFamily="2" charset="-122"/>
                          <a:cs typeface="+mn-cs"/>
                        </a:rPr>
                        <a:t>融创中国前三季度销售额已达标</a:t>
                      </a:r>
                      <a:r>
                        <a:rPr kumimoji="0" lang="en-US" altLang="zh-CN" sz="900" b="1" i="0" u="none" strike="noStrike" kern="1200" cap="none" normalizeH="0" baseline="0" dirty="0" smtClean="0">
                          <a:ln>
                            <a:noFill/>
                          </a:ln>
                          <a:solidFill>
                            <a:srgbClr val="993300"/>
                          </a:solidFill>
                          <a:effectLst/>
                          <a:latin typeface="Times New Roman" pitchFamily="18" charset="0"/>
                          <a:ea typeface="华文细黑" pitchFamily="2" charset="-122"/>
                          <a:cs typeface="+mn-cs"/>
                        </a:rPr>
                        <a:t>74.37%</a:t>
                      </a:r>
                      <a:r>
                        <a:rPr kumimoji="0" lang="zh-CN" altLang="en-US" sz="900" b="1" i="0" u="none" strike="noStrike" kern="1200" cap="none" normalizeH="0" baseline="0" dirty="0" smtClean="0">
                          <a:ln>
                            <a:noFill/>
                          </a:ln>
                          <a:solidFill>
                            <a:srgbClr val="993300"/>
                          </a:solidFill>
                          <a:effectLst/>
                          <a:latin typeface="Times New Roman" pitchFamily="18" charset="0"/>
                          <a:ea typeface="华文细黑" pitchFamily="2" charset="-122"/>
                          <a:cs typeface="+mn-cs"/>
                        </a:rPr>
                        <a:t>。</a:t>
                      </a:r>
                      <a:r>
                        <a:rPr kumimoji="0" lang="zh-CN" altLang="en-US" sz="900" b="0" i="0" u="none" strike="noStrike" kern="1200" cap="none" normalizeH="0" baseline="0" dirty="0" smtClean="0">
                          <a:ln>
                            <a:noFill/>
                          </a:ln>
                          <a:solidFill>
                            <a:schemeClr val="tx1"/>
                          </a:solidFill>
                          <a:effectLst/>
                          <a:latin typeface="Times New Roman" pitchFamily="18" charset="0"/>
                          <a:ea typeface="华文细黑" pitchFamily="2" charset="-122"/>
                          <a:cs typeface="+mn-cs"/>
                        </a:rPr>
                        <a:t>而在国庆节前夕，北京市建委网站信息显示，</a:t>
                      </a:r>
                      <a:r>
                        <a:rPr kumimoji="0" lang="en-US" altLang="zh-CN" sz="900" b="0" i="0" u="none" strike="noStrike" kern="1200" cap="none" normalizeH="0" baseline="0" dirty="0" smtClean="0">
                          <a:ln>
                            <a:noFill/>
                          </a:ln>
                          <a:solidFill>
                            <a:schemeClr val="tx1"/>
                          </a:solidFill>
                          <a:effectLst/>
                          <a:latin typeface="Times New Roman" pitchFamily="18" charset="0"/>
                          <a:ea typeface="华文细黑" pitchFamily="2" charset="-122"/>
                          <a:cs typeface="+mn-cs"/>
                        </a:rPr>
                        <a:t>9</a:t>
                      </a:r>
                      <a:r>
                        <a:rPr kumimoji="0" lang="zh-CN" altLang="en-US" sz="900" b="0" i="0" u="none" strike="noStrike" kern="1200" cap="none" normalizeH="0" baseline="0" dirty="0" smtClean="0">
                          <a:ln>
                            <a:noFill/>
                          </a:ln>
                          <a:solidFill>
                            <a:schemeClr val="tx1"/>
                          </a:solidFill>
                          <a:effectLst/>
                          <a:latin typeface="Times New Roman" pitchFamily="18" charset="0"/>
                          <a:ea typeface="华文细黑" pitchFamily="2" charset="-122"/>
                          <a:cs typeface="+mn-cs"/>
                        </a:rPr>
                        <a:t>月</a:t>
                      </a:r>
                      <a:r>
                        <a:rPr kumimoji="0" lang="en-US" altLang="zh-CN" sz="900" b="0" i="0" u="none" strike="noStrike" kern="1200" cap="none" normalizeH="0" baseline="0" dirty="0" smtClean="0">
                          <a:ln>
                            <a:noFill/>
                          </a:ln>
                          <a:solidFill>
                            <a:schemeClr val="tx1"/>
                          </a:solidFill>
                          <a:effectLst/>
                          <a:latin typeface="Times New Roman" pitchFamily="18" charset="0"/>
                          <a:ea typeface="华文细黑" pitchFamily="2" charset="-122"/>
                          <a:cs typeface="+mn-cs"/>
                        </a:rPr>
                        <a:t>28</a:t>
                      </a:r>
                      <a:r>
                        <a:rPr kumimoji="0" lang="zh-CN" altLang="en-US" sz="900" b="0" i="0" u="none" strike="noStrike" kern="1200" cap="none" normalizeH="0" baseline="0" dirty="0" smtClean="0">
                          <a:ln>
                            <a:noFill/>
                          </a:ln>
                          <a:solidFill>
                            <a:schemeClr val="tx1"/>
                          </a:solidFill>
                          <a:effectLst/>
                          <a:latin typeface="Times New Roman" pitchFamily="18" charset="0"/>
                          <a:ea typeface="华文细黑" pitchFamily="2" charset="-122"/>
                          <a:cs typeface="+mn-cs"/>
                        </a:rPr>
                        <a:t>日，备案名为溪上雅苑的紫禁壹号院正式取得预售证，目前</a:t>
                      </a:r>
                      <a:r>
                        <a:rPr kumimoji="0" lang="en-US" altLang="zh-CN" sz="900" b="0" i="0" u="none" strike="noStrike" kern="1200" cap="none" normalizeH="0" baseline="0" dirty="0" smtClean="0">
                          <a:ln>
                            <a:noFill/>
                          </a:ln>
                          <a:solidFill>
                            <a:schemeClr val="tx1"/>
                          </a:solidFill>
                          <a:effectLst/>
                          <a:latin typeface="Times New Roman" pitchFamily="18" charset="0"/>
                          <a:ea typeface="华文细黑" pitchFamily="2" charset="-122"/>
                          <a:cs typeface="+mn-cs"/>
                        </a:rPr>
                        <a:t>8</a:t>
                      </a:r>
                      <a:r>
                        <a:rPr kumimoji="0" lang="zh-CN" altLang="en-US" sz="900" b="0" i="0" u="none" strike="noStrike" kern="1200" cap="none" normalizeH="0" baseline="0" dirty="0" smtClean="0">
                          <a:ln>
                            <a:noFill/>
                          </a:ln>
                          <a:solidFill>
                            <a:schemeClr val="tx1"/>
                          </a:solidFill>
                          <a:effectLst/>
                          <a:latin typeface="Times New Roman" pitchFamily="18" charset="0"/>
                          <a:ea typeface="华文细黑" pitchFamily="2" charset="-122"/>
                          <a:cs typeface="+mn-cs"/>
                        </a:rPr>
                        <a:t>栋楼共</a:t>
                      </a:r>
                      <a:r>
                        <a:rPr kumimoji="0" lang="en-US" altLang="zh-CN" sz="900" b="0" i="0" u="none" strike="noStrike" kern="1200" cap="none" normalizeH="0" baseline="0" dirty="0" smtClean="0">
                          <a:ln>
                            <a:noFill/>
                          </a:ln>
                          <a:solidFill>
                            <a:schemeClr val="tx1"/>
                          </a:solidFill>
                          <a:effectLst/>
                          <a:latin typeface="Times New Roman" pitchFamily="18" charset="0"/>
                          <a:ea typeface="华文细黑" pitchFamily="2" charset="-122"/>
                          <a:cs typeface="+mn-cs"/>
                        </a:rPr>
                        <a:t>61</a:t>
                      </a:r>
                      <a:r>
                        <a:rPr kumimoji="0" lang="zh-CN" altLang="en-US" sz="900" b="0" i="0" u="none" strike="noStrike" kern="1200" cap="none" normalizeH="0" baseline="0" dirty="0" smtClean="0">
                          <a:ln>
                            <a:noFill/>
                          </a:ln>
                          <a:solidFill>
                            <a:schemeClr val="tx1"/>
                          </a:solidFill>
                          <a:effectLst/>
                          <a:latin typeface="Times New Roman" pitchFamily="18" charset="0"/>
                          <a:ea typeface="华文细黑" pitchFamily="2" charset="-122"/>
                          <a:cs typeface="+mn-cs"/>
                        </a:rPr>
                        <a:t>套住宅获得预售许可，均价最低</a:t>
                      </a:r>
                      <a:r>
                        <a:rPr kumimoji="0" lang="en-US" altLang="zh-CN" sz="900" b="0" i="0" u="none" strike="noStrike" kern="1200" cap="none" normalizeH="0" baseline="0" dirty="0" smtClean="0">
                          <a:ln>
                            <a:noFill/>
                          </a:ln>
                          <a:solidFill>
                            <a:schemeClr val="tx1"/>
                          </a:solidFill>
                          <a:effectLst/>
                          <a:latin typeface="Times New Roman" pitchFamily="18" charset="0"/>
                          <a:ea typeface="华文细黑" pitchFamily="2" charset="-122"/>
                          <a:cs typeface="+mn-cs"/>
                        </a:rPr>
                        <a:t>59487</a:t>
                      </a:r>
                      <a:r>
                        <a:rPr kumimoji="0" lang="zh-CN" altLang="en-US" sz="900" b="0" i="0" u="none" strike="noStrike" kern="1200" cap="none" normalizeH="0" baseline="0" dirty="0" smtClean="0">
                          <a:ln>
                            <a:noFill/>
                          </a:ln>
                          <a:solidFill>
                            <a:schemeClr val="tx1"/>
                          </a:solidFill>
                          <a:effectLst/>
                          <a:latin typeface="Times New Roman" pitchFamily="18" charset="0"/>
                          <a:ea typeface="华文细黑" pitchFamily="2" charset="-122"/>
                          <a:cs typeface="+mn-cs"/>
                        </a:rPr>
                        <a:t>元</a:t>
                      </a:r>
                      <a:r>
                        <a:rPr kumimoji="0" lang="en-US" altLang="zh-CN" sz="900" b="0" i="0" u="none" strike="noStrike" kern="1200" cap="none" normalizeH="0" baseline="0" dirty="0" smtClean="0">
                          <a:ln>
                            <a:noFill/>
                          </a:ln>
                          <a:solidFill>
                            <a:schemeClr val="tx1"/>
                          </a:solidFill>
                          <a:effectLst/>
                          <a:latin typeface="Times New Roman" pitchFamily="18" charset="0"/>
                          <a:ea typeface="华文细黑" pitchFamily="2" charset="-122"/>
                          <a:cs typeface="+mn-cs"/>
                        </a:rPr>
                        <a:t>/</a:t>
                      </a:r>
                      <a:r>
                        <a:rPr kumimoji="0" lang="zh-CN" altLang="en-US" sz="900" b="0" i="0" u="none" strike="noStrike" kern="1200" cap="none" normalizeH="0" baseline="0" dirty="0" smtClean="0">
                          <a:ln>
                            <a:noFill/>
                          </a:ln>
                          <a:solidFill>
                            <a:schemeClr val="tx1"/>
                          </a:solidFill>
                          <a:effectLst/>
                          <a:latin typeface="Times New Roman" pitchFamily="18" charset="0"/>
                          <a:ea typeface="华文细黑" pitchFamily="2" charset="-122"/>
                          <a:cs typeface="+mn-cs"/>
                        </a:rPr>
                        <a:t>平方米至</a:t>
                      </a:r>
                      <a:r>
                        <a:rPr kumimoji="0" lang="en-US" altLang="zh-CN" sz="900" b="0" i="0" u="none" strike="noStrike" kern="1200" cap="none" normalizeH="0" baseline="0" dirty="0" smtClean="0">
                          <a:ln>
                            <a:noFill/>
                          </a:ln>
                          <a:solidFill>
                            <a:schemeClr val="tx1"/>
                          </a:solidFill>
                          <a:effectLst/>
                          <a:latin typeface="Times New Roman" pitchFamily="18" charset="0"/>
                          <a:ea typeface="华文细黑" pitchFamily="2" charset="-122"/>
                          <a:cs typeface="+mn-cs"/>
                        </a:rPr>
                        <a:t>74469</a:t>
                      </a:r>
                      <a:r>
                        <a:rPr kumimoji="0" lang="zh-CN" altLang="en-US" sz="900" b="0" i="0" u="none" strike="noStrike" kern="1200" cap="none" normalizeH="0" baseline="0" dirty="0" smtClean="0">
                          <a:ln>
                            <a:noFill/>
                          </a:ln>
                          <a:solidFill>
                            <a:schemeClr val="tx1"/>
                          </a:solidFill>
                          <a:effectLst/>
                          <a:latin typeface="Times New Roman" pitchFamily="18" charset="0"/>
                          <a:ea typeface="华文细黑" pitchFamily="2" charset="-122"/>
                          <a:cs typeface="+mn-cs"/>
                        </a:rPr>
                        <a:t>元</a:t>
                      </a:r>
                      <a:r>
                        <a:rPr kumimoji="0" lang="en-US" altLang="zh-CN" sz="900" b="0" i="0" u="none" strike="noStrike" kern="1200" cap="none" normalizeH="0" baseline="0" dirty="0" smtClean="0">
                          <a:ln>
                            <a:noFill/>
                          </a:ln>
                          <a:solidFill>
                            <a:schemeClr val="tx1"/>
                          </a:solidFill>
                          <a:effectLst/>
                          <a:latin typeface="Times New Roman" pitchFamily="18" charset="0"/>
                          <a:ea typeface="华文细黑" pitchFamily="2" charset="-122"/>
                          <a:cs typeface="+mn-cs"/>
                        </a:rPr>
                        <a:t>/</a:t>
                      </a:r>
                      <a:r>
                        <a:rPr kumimoji="0" lang="zh-CN" altLang="en-US" sz="900" b="0" i="0" u="none" strike="noStrike" kern="1200" cap="none" normalizeH="0" baseline="0" dirty="0" smtClean="0">
                          <a:ln>
                            <a:noFill/>
                          </a:ln>
                          <a:solidFill>
                            <a:schemeClr val="tx1"/>
                          </a:solidFill>
                          <a:effectLst/>
                          <a:latin typeface="Times New Roman" pitchFamily="18" charset="0"/>
                          <a:ea typeface="华文细黑" pitchFamily="2" charset="-122"/>
                          <a:cs typeface="+mn-cs"/>
                        </a:rPr>
                        <a:t>平方米之间，项目开盘时间为</a:t>
                      </a:r>
                      <a:r>
                        <a:rPr kumimoji="0" lang="en-US" altLang="zh-CN" sz="900" b="0" i="0" u="none" strike="noStrike" kern="1200" cap="none" normalizeH="0" baseline="0" dirty="0" smtClean="0">
                          <a:ln>
                            <a:noFill/>
                          </a:ln>
                          <a:solidFill>
                            <a:schemeClr val="tx1"/>
                          </a:solidFill>
                          <a:effectLst/>
                          <a:latin typeface="Times New Roman" pitchFamily="18" charset="0"/>
                          <a:ea typeface="华文细黑" pitchFamily="2" charset="-122"/>
                          <a:cs typeface="+mn-cs"/>
                        </a:rPr>
                        <a:t>2014</a:t>
                      </a:r>
                      <a:r>
                        <a:rPr kumimoji="0" lang="zh-CN" altLang="en-US" sz="900" b="0" i="0" u="none" strike="noStrike" kern="1200" cap="none" normalizeH="0" baseline="0" dirty="0" smtClean="0">
                          <a:ln>
                            <a:noFill/>
                          </a:ln>
                          <a:solidFill>
                            <a:schemeClr val="tx1"/>
                          </a:solidFill>
                          <a:effectLst/>
                          <a:latin typeface="Times New Roman" pitchFamily="18" charset="0"/>
                          <a:ea typeface="华文细黑" pitchFamily="2" charset="-122"/>
                          <a:cs typeface="+mn-cs"/>
                        </a:rPr>
                        <a:t>年</a:t>
                      </a:r>
                      <a:r>
                        <a:rPr kumimoji="0" lang="en-US" altLang="zh-CN" sz="900" b="0" i="0" u="none" strike="noStrike" kern="1200" cap="none" normalizeH="0" baseline="0" dirty="0" smtClean="0">
                          <a:ln>
                            <a:noFill/>
                          </a:ln>
                          <a:solidFill>
                            <a:schemeClr val="tx1"/>
                          </a:solidFill>
                          <a:effectLst/>
                          <a:latin typeface="Times New Roman" pitchFamily="18" charset="0"/>
                          <a:ea typeface="华文细黑" pitchFamily="2" charset="-122"/>
                          <a:cs typeface="+mn-cs"/>
                        </a:rPr>
                        <a:t>10</a:t>
                      </a:r>
                      <a:r>
                        <a:rPr kumimoji="0" lang="zh-CN" altLang="en-US" sz="900" b="0" i="0" u="none" strike="noStrike" kern="1200" cap="none" normalizeH="0" baseline="0" dirty="0" smtClean="0">
                          <a:ln>
                            <a:noFill/>
                          </a:ln>
                          <a:solidFill>
                            <a:schemeClr val="tx1"/>
                          </a:solidFill>
                          <a:effectLst/>
                          <a:latin typeface="Times New Roman" pitchFamily="18" charset="0"/>
                          <a:ea typeface="华文细黑" pitchFamily="2" charset="-122"/>
                          <a:cs typeface="+mn-cs"/>
                        </a:rPr>
                        <a:t>月</a:t>
                      </a:r>
                      <a:r>
                        <a:rPr kumimoji="0" lang="en-US" altLang="zh-CN" sz="900" b="0" i="0" u="none" strike="noStrike" kern="1200" cap="none" normalizeH="0" baseline="0" dirty="0" smtClean="0">
                          <a:ln>
                            <a:noFill/>
                          </a:ln>
                          <a:solidFill>
                            <a:schemeClr val="tx1"/>
                          </a:solidFill>
                          <a:effectLst/>
                          <a:latin typeface="Times New Roman" pitchFamily="18" charset="0"/>
                          <a:ea typeface="华文细黑" pitchFamily="2" charset="-122"/>
                          <a:cs typeface="+mn-cs"/>
                        </a:rPr>
                        <a:t>18</a:t>
                      </a:r>
                      <a:r>
                        <a:rPr kumimoji="0" lang="zh-CN" altLang="en-US" sz="900" b="0" i="0" u="none" strike="noStrike" kern="1200" cap="none" normalizeH="0" baseline="0" dirty="0" smtClean="0">
                          <a:ln>
                            <a:noFill/>
                          </a:ln>
                          <a:solidFill>
                            <a:schemeClr val="tx1"/>
                          </a:solidFill>
                          <a:effectLst/>
                          <a:latin typeface="Times New Roman" pitchFamily="18" charset="0"/>
                          <a:ea typeface="华文细黑" pitchFamily="2" charset="-122"/>
                          <a:cs typeface="+mn-cs"/>
                        </a:rPr>
                        <a:t>日。随后于</a:t>
                      </a:r>
                      <a:r>
                        <a:rPr kumimoji="0" lang="en-US" altLang="zh-CN" sz="900" b="0" i="0" u="none" strike="noStrike" kern="1200" cap="none" normalizeH="0" baseline="0" dirty="0" smtClean="0">
                          <a:ln>
                            <a:noFill/>
                          </a:ln>
                          <a:solidFill>
                            <a:schemeClr val="tx1"/>
                          </a:solidFill>
                          <a:effectLst/>
                          <a:latin typeface="Times New Roman" pitchFamily="18" charset="0"/>
                          <a:ea typeface="华文细黑" pitchFamily="2" charset="-122"/>
                          <a:cs typeface="+mn-cs"/>
                        </a:rPr>
                        <a:t>9</a:t>
                      </a:r>
                      <a:r>
                        <a:rPr kumimoji="0" lang="zh-CN" altLang="en-US" sz="900" b="0" i="0" u="none" strike="noStrike" kern="1200" cap="none" normalizeH="0" baseline="0" dirty="0" smtClean="0">
                          <a:ln>
                            <a:noFill/>
                          </a:ln>
                          <a:solidFill>
                            <a:schemeClr val="tx1"/>
                          </a:solidFill>
                          <a:effectLst/>
                          <a:latin typeface="Times New Roman" pitchFamily="18" charset="0"/>
                          <a:ea typeface="华文细黑" pitchFamily="2" charset="-122"/>
                          <a:cs typeface="+mn-cs"/>
                        </a:rPr>
                        <a:t>月</a:t>
                      </a:r>
                      <a:r>
                        <a:rPr kumimoji="0" lang="en-US" altLang="zh-CN" sz="900" b="0" i="0" u="none" strike="noStrike" kern="1200" cap="none" normalizeH="0" baseline="0" dirty="0" smtClean="0">
                          <a:ln>
                            <a:noFill/>
                          </a:ln>
                          <a:solidFill>
                            <a:schemeClr val="tx1"/>
                          </a:solidFill>
                          <a:effectLst/>
                          <a:latin typeface="Times New Roman" pitchFamily="18" charset="0"/>
                          <a:ea typeface="华文细黑" pitchFamily="2" charset="-122"/>
                          <a:cs typeface="+mn-cs"/>
                        </a:rPr>
                        <a:t>29</a:t>
                      </a:r>
                      <a:r>
                        <a:rPr kumimoji="0" lang="zh-CN" altLang="en-US" sz="900" b="0" i="0" u="none" strike="noStrike" kern="1200" cap="none" normalizeH="0" baseline="0" dirty="0" smtClean="0">
                          <a:ln>
                            <a:noFill/>
                          </a:ln>
                          <a:solidFill>
                            <a:schemeClr val="tx1"/>
                          </a:solidFill>
                          <a:effectLst/>
                          <a:latin typeface="Times New Roman" pitchFamily="18" charset="0"/>
                          <a:ea typeface="华文细黑" pitchFamily="2" charset="-122"/>
                          <a:cs typeface="+mn-cs"/>
                        </a:rPr>
                        <a:t>日，融创北京紫禁壹号院项目正式亮相并开始蓄客。</a:t>
                      </a:r>
                    </a:p>
                  </a:txBody>
                  <a:tcPr marL="10800" marR="10800" marT="10800" marB="10800" anchor="ctr" horzOverflow="overflow">
                    <a:lnL w="9525" cap="flat" cmpd="sng" algn="ctr">
                      <a:solidFill>
                        <a:srgbClr val="CEECFF"/>
                      </a:solidFill>
                      <a:prstDash val="solid"/>
                      <a:round/>
                      <a:headEnd type="none" w="med" len="med"/>
                      <a:tailEnd type="none" w="med" len="med"/>
                    </a:lnL>
                    <a:lnR w="9525" cap="flat" cmpd="sng" algn="ctr">
                      <a:solidFill>
                        <a:srgbClr val="CEECFF"/>
                      </a:solidFill>
                      <a:prstDash val="solid"/>
                      <a:round/>
                      <a:headEnd type="none" w="med" len="med"/>
                      <a:tailEnd type="none" w="med" len="med"/>
                    </a:lnR>
                    <a:lnT w="9525" cap="flat" cmpd="sng" algn="ctr">
                      <a:solidFill>
                        <a:srgbClr val="CEECFF"/>
                      </a:solidFill>
                      <a:prstDash val="solid"/>
                      <a:round/>
                      <a:headEnd type="none" w="med" len="med"/>
                      <a:tailEnd type="none" w="med" len="med"/>
                    </a:lnT>
                    <a:lnB w="9525" cap="flat" cmpd="sng" algn="ctr">
                      <a:solidFill>
                        <a:srgbClr val="CEECFF"/>
                      </a:solidFill>
                      <a:prstDash val="solid"/>
                      <a:round/>
                      <a:headEnd type="none" w="med" len="med"/>
                      <a:tailEnd type="none" w="med" len="med"/>
                    </a:lnB>
                    <a:lnTlToBr>
                      <a:noFill/>
                    </a:lnTlToBr>
                    <a:lnBlToTr>
                      <a:noFill/>
                    </a:lnBlToTr>
                    <a:solidFill>
                      <a:schemeClr val="bg1">
                        <a:alpha val="50000"/>
                      </a:schemeClr>
                    </a:solidFill>
                  </a:tcPr>
                </a:tc>
                <a:tc>
                  <a:txBody>
                    <a:bodyPr/>
                    <a:lstStyle/>
                    <a:p>
                      <a:pPr marL="0" indent="-108000" algn="just">
                        <a:lnSpc>
                          <a:spcPct val="100000"/>
                        </a:lnSpc>
                        <a:spcAft>
                          <a:spcPts val="0"/>
                        </a:spcAft>
                        <a:buFont typeface="Wingdings" panose="05000000000000000000" pitchFamily="2" charset="2"/>
                        <a:buChar char="l"/>
                      </a:pPr>
                      <a:r>
                        <a:rPr kumimoji="0" lang="zh-CN" altLang="en-US" sz="900" b="0" i="0" u="none" strike="noStrike" kern="1200" cap="none" normalizeH="0" baseline="0" dirty="0" smtClean="0">
                          <a:ln>
                            <a:noFill/>
                          </a:ln>
                          <a:solidFill>
                            <a:schemeClr val="tx1"/>
                          </a:solidFill>
                          <a:effectLst/>
                          <a:latin typeface="Times New Roman" pitchFamily="18" charset="0"/>
                          <a:ea typeface="华文细黑" pitchFamily="2" charset="-122"/>
                          <a:cs typeface="+mn-cs"/>
                        </a:rPr>
                        <a:t>按融创</a:t>
                      </a:r>
                      <a:r>
                        <a:rPr kumimoji="0" lang="en-US" altLang="zh-CN" sz="900" b="0" i="0" u="none" strike="noStrike" kern="1200" cap="none" normalizeH="0" baseline="0" dirty="0" smtClean="0">
                          <a:ln>
                            <a:noFill/>
                          </a:ln>
                          <a:solidFill>
                            <a:schemeClr val="tx1"/>
                          </a:solidFill>
                          <a:effectLst/>
                          <a:latin typeface="Times New Roman" pitchFamily="18" charset="0"/>
                          <a:ea typeface="华文细黑" pitchFamily="2" charset="-122"/>
                          <a:cs typeface="+mn-cs"/>
                        </a:rPr>
                        <a:t>650</a:t>
                      </a:r>
                      <a:r>
                        <a:rPr kumimoji="0" lang="zh-CN" altLang="en-US" sz="900" b="0" i="0" u="none" strike="noStrike" kern="1200" cap="none" normalizeH="0" baseline="0" dirty="0" smtClean="0">
                          <a:ln>
                            <a:noFill/>
                          </a:ln>
                          <a:solidFill>
                            <a:schemeClr val="tx1"/>
                          </a:solidFill>
                          <a:effectLst/>
                          <a:latin typeface="Times New Roman" pitchFamily="18" charset="0"/>
                          <a:ea typeface="华文细黑" pitchFamily="2" charset="-122"/>
                          <a:cs typeface="+mn-cs"/>
                        </a:rPr>
                        <a:t>亿元销售目标来看，融创前三季度已完成</a:t>
                      </a:r>
                      <a:r>
                        <a:rPr kumimoji="0" lang="en-US" altLang="zh-CN" sz="900" b="0" i="0" u="none" strike="noStrike" kern="1200" cap="none" normalizeH="0" baseline="0" dirty="0" smtClean="0">
                          <a:ln>
                            <a:noFill/>
                          </a:ln>
                          <a:solidFill>
                            <a:schemeClr val="tx1"/>
                          </a:solidFill>
                          <a:effectLst/>
                          <a:latin typeface="Times New Roman" pitchFamily="18" charset="0"/>
                          <a:ea typeface="华文细黑" pitchFamily="2" charset="-122"/>
                          <a:cs typeface="+mn-cs"/>
                        </a:rPr>
                        <a:t>74%</a:t>
                      </a:r>
                      <a:r>
                        <a:rPr kumimoji="0" lang="zh-CN" altLang="en-US" sz="900" b="0" i="0" u="none" strike="noStrike" kern="1200" cap="none" normalizeH="0" baseline="0" dirty="0" smtClean="0">
                          <a:ln>
                            <a:noFill/>
                          </a:ln>
                          <a:solidFill>
                            <a:schemeClr val="tx1"/>
                          </a:solidFill>
                          <a:effectLst/>
                          <a:latin typeface="Times New Roman" pitchFamily="18" charset="0"/>
                          <a:ea typeface="华文细黑" pitchFamily="2" charset="-122"/>
                          <a:cs typeface="+mn-cs"/>
                        </a:rPr>
                        <a:t>，</a:t>
                      </a:r>
                      <a:r>
                        <a:rPr kumimoji="0" lang="zh-CN" altLang="en-US" sz="900" b="1" i="0" u="none" strike="noStrike" kern="1200" cap="none" normalizeH="0" baseline="0" dirty="0" smtClean="0">
                          <a:ln>
                            <a:noFill/>
                          </a:ln>
                          <a:solidFill>
                            <a:srgbClr val="993300"/>
                          </a:solidFill>
                          <a:effectLst/>
                          <a:latin typeface="Times New Roman" pitchFamily="18" charset="0"/>
                          <a:ea typeface="华文细黑" pitchFamily="2" charset="-122"/>
                          <a:cs typeface="+mn-cs"/>
                        </a:rPr>
                        <a:t>企业表现较好，全年目标将能如期完成。</a:t>
                      </a:r>
                    </a:p>
                    <a:p>
                      <a:pPr marL="0" indent="-108000" algn="just">
                        <a:lnSpc>
                          <a:spcPct val="100000"/>
                        </a:lnSpc>
                        <a:spcAft>
                          <a:spcPts val="0"/>
                        </a:spcAft>
                        <a:buFont typeface="Wingdings" panose="05000000000000000000" pitchFamily="2" charset="2"/>
                        <a:buChar char="l"/>
                      </a:pPr>
                      <a:r>
                        <a:rPr kumimoji="0" lang="zh-CN" altLang="en-US" sz="900" b="1" i="0" u="none" strike="noStrike" kern="1200" cap="none" normalizeH="0" baseline="0" dirty="0" smtClean="0">
                          <a:ln>
                            <a:noFill/>
                          </a:ln>
                          <a:solidFill>
                            <a:srgbClr val="993300"/>
                          </a:solidFill>
                          <a:effectLst/>
                          <a:latin typeface="Times New Roman" pitchFamily="18" charset="0"/>
                          <a:ea typeface="华文细黑" pitchFamily="2" charset="-122"/>
                          <a:cs typeface="+mn-cs"/>
                        </a:rPr>
                        <a:t>限购、限贷的放开，短期内或将刺激市场需求集中释放，预计接下来，房企销售业绩将有所突破。</a:t>
                      </a:r>
                    </a:p>
                  </a:txBody>
                  <a:tcPr marL="10800" marR="10800" marT="10800" marB="10800" anchor="ctr" horzOverflow="overflow">
                    <a:lnL w="9525" cap="flat" cmpd="sng" algn="ctr">
                      <a:solidFill>
                        <a:srgbClr val="CEECFF"/>
                      </a:solidFill>
                      <a:prstDash val="solid"/>
                      <a:round/>
                      <a:headEnd type="none" w="med" len="med"/>
                      <a:tailEnd type="none" w="med" len="med"/>
                    </a:lnL>
                    <a:lnR w="28575" cap="flat" cmpd="sng" algn="ctr">
                      <a:solidFill>
                        <a:srgbClr val="CEECFF"/>
                      </a:solidFill>
                      <a:prstDash val="solid"/>
                      <a:round/>
                      <a:headEnd type="none" w="med" len="med"/>
                      <a:tailEnd type="none" w="med" len="med"/>
                    </a:lnR>
                    <a:lnT w="9525" cap="flat" cmpd="sng" algn="ctr">
                      <a:solidFill>
                        <a:srgbClr val="CEECFF"/>
                      </a:solidFill>
                      <a:prstDash val="solid"/>
                      <a:round/>
                      <a:headEnd type="none" w="med" len="med"/>
                      <a:tailEnd type="none" w="med" len="med"/>
                    </a:lnT>
                    <a:lnB w="9525" cap="flat" cmpd="sng" algn="ctr">
                      <a:solidFill>
                        <a:srgbClr val="CEECFF"/>
                      </a:solidFill>
                      <a:prstDash val="solid"/>
                      <a:round/>
                      <a:headEnd type="none" w="med" len="med"/>
                      <a:tailEnd type="none" w="med" len="med"/>
                    </a:lnB>
                    <a:lnTlToBr>
                      <a:noFill/>
                    </a:lnTlToBr>
                    <a:lnBlToTr>
                      <a:noFill/>
                    </a:lnBlToTr>
                    <a:solidFill>
                      <a:schemeClr val="bg1">
                        <a:alpha val="50000"/>
                      </a:schemeClr>
                    </a:solidFill>
                  </a:tcPr>
                </a:tc>
              </a:tr>
              <a:tr h="579902">
                <a:tc vMerge="1">
                  <a:txBody>
                    <a:bodyPr/>
                    <a:lstStyle/>
                    <a:p>
                      <a:endParaRPr lang="zh-CN" altLang="en-US"/>
                    </a:p>
                  </a:txBody>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defRPr/>
                      </a:pPr>
                      <a:r>
                        <a:rPr kumimoji="0" lang="zh-CN" altLang="en-US" sz="900" b="0" i="0" u="none" strike="noStrike" cap="none" normalizeH="0" baseline="0" dirty="0" smtClean="0">
                          <a:ln>
                            <a:noFill/>
                          </a:ln>
                          <a:solidFill>
                            <a:srgbClr val="000000"/>
                          </a:solidFill>
                          <a:effectLst/>
                          <a:latin typeface="华文细黑" pitchFamily="2" charset="-122"/>
                          <a:ea typeface="华文细黑" pitchFamily="2" charset="-122"/>
                          <a:cs typeface="Arial" charset="0"/>
                        </a:rPr>
                        <a:t>保利地产前三季度销售</a:t>
                      </a:r>
                      <a:r>
                        <a:rPr kumimoji="0" lang="en-US" altLang="zh-CN" sz="900" b="0" i="0" u="none" strike="noStrike" cap="none" normalizeH="0" baseline="0" dirty="0" smtClean="0">
                          <a:ln>
                            <a:noFill/>
                          </a:ln>
                          <a:solidFill>
                            <a:srgbClr val="000000"/>
                          </a:solidFill>
                          <a:effectLst/>
                          <a:latin typeface="华文细黑" pitchFamily="2" charset="-122"/>
                          <a:ea typeface="华文细黑" pitchFamily="2" charset="-122"/>
                          <a:cs typeface="Arial" charset="0"/>
                        </a:rPr>
                        <a:t>918</a:t>
                      </a:r>
                      <a:r>
                        <a:rPr kumimoji="0" lang="zh-CN" altLang="en-US" sz="900" b="0" i="0" u="none" strike="noStrike" cap="none" normalizeH="0" baseline="0" dirty="0" smtClean="0">
                          <a:ln>
                            <a:noFill/>
                          </a:ln>
                          <a:solidFill>
                            <a:srgbClr val="000000"/>
                          </a:solidFill>
                          <a:effectLst/>
                          <a:latin typeface="华文细黑" pitchFamily="2" charset="-122"/>
                          <a:ea typeface="华文细黑" pitchFamily="2" charset="-122"/>
                          <a:cs typeface="Arial" charset="0"/>
                        </a:rPr>
                        <a:t>亿 同比增长</a:t>
                      </a:r>
                      <a:r>
                        <a:rPr kumimoji="0" lang="en-US" altLang="zh-CN" sz="900" b="0" i="0" u="none" strike="noStrike" cap="none" normalizeH="0" baseline="0" dirty="0" smtClean="0">
                          <a:ln>
                            <a:noFill/>
                          </a:ln>
                          <a:solidFill>
                            <a:srgbClr val="000000"/>
                          </a:solidFill>
                          <a:effectLst/>
                          <a:latin typeface="华文细黑" pitchFamily="2" charset="-122"/>
                          <a:ea typeface="华文细黑" pitchFamily="2" charset="-122"/>
                          <a:cs typeface="Arial" charset="0"/>
                        </a:rPr>
                        <a:t>3.5%</a:t>
                      </a:r>
                      <a:endParaRPr kumimoji="0" lang="zh-CN" altLang="en-US" sz="900" b="0" i="0" u="none" strike="noStrike" cap="none" normalizeH="0" baseline="0" dirty="0" smtClean="0">
                        <a:ln>
                          <a:noFill/>
                        </a:ln>
                        <a:solidFill>
                          <a:srgbClr val="000000"/>
                        </a:solidFill>
                        <a:effectLst/>
                        <a:latin typeface="华文细黑" pitchFamily="2" charset="-122"/>
                        <a:ea typeface="华文细黑" pitchFamily="2" charset="-122"/>
                        <a:cs typeface="Arial" charset="0"/>
                      </a:endParaRPr>
                    </a:p>
                  </a:txBody>
                  <a:tcPr marL="10800" marR="10800" marT="10800" marB="10800" anchor="ctr" horzOverflow="overflow">
                    <a:lnL w="9525" cap="flat" cmpd="sng" algn="ctr">
                      <a:solidFill>
                        <a:srgbClr val="CEECFF"/>
                      </a:solidFill>
                      <a:prstDash val="solid"/>
                      <a:round/>
                      <a:headEnd type="none" w="med" len="med"/>
                      <a:tailEnd type="none" w="med" len="med"/>
                    </a:lnL>
                    <a:lnR w="9525" cap="flat" cmpd="sng" algn="ctr">
                      <a:solidFill>
                        <a:srgbClr val="CEECFF"/>
                      </a:solidFill>
                      <a:prstDash val="solid"/>
                      <a:round/>
                      <a:headEnd type="none" w="med" len="med"/>
                      <a:tailEnd type="none" w="med" len="med"/>
                    </a:lnR>
                    <a:lnT w="9525" cap="flat" cmpd="sng" algn="ctr">
                      <a:solidFill>
                        <a:srgbClr val="CEECFF"/>
                      </a:solidFill>
                      <a:prstDash val="solid"/>
                      <a:round/>
                      <a:headEnd type="none" w="med" len="med"/>
                      <a:tailEnd type="none" w="med" len="med"/>
                    </a:lnT>
                    <a:lnB w="9525" cap="flat" cmpd="sng" algn="ctr">
                      <a:solidFill>
                        <a:srgbClr val="CEECFF"/>
                      </a:solidFill>
                      <a:prstDash val="solid"/>
                      <a:round/>
                      <a:headEnd type="none" w="med" len="med"/>
                      <a:tailEnd type="none" w="med" len="med"/>
                    </a:lnB>
                    <a:lnTlToBr>
                      <a:noFill/>
                    </a:lnTlToBr>
                    <a:lnBlToTr>
                      <a:noFill/>
                    </a:lnBlToTr>
                    <a:solidFill>
                      <a:schemeClr val="bg1">
                        <a:alpha val="50000"/>
                      </a:schemeClr>
                    </a:solidFill>
                  </a:tcPr>
                </a:tc>
                <a:tc>
                  <a:txBody>
                    <a:bodyPr/>
                    <a:lstStyle/>
                    <a:p>
                      <a:pPr marL="0" marR="0" lvl="0" indent="0" algn="just" defTabSz="914400" rtl="0" eaLnBrk="1" fontAlgn="ctr" latinLnBrk="0" hangingPunct="1">
                        <a:lnSpc>
                          <a:spcPct val="100000"/>
                        </a:lnSpc>
                        <a:spcBef>
                          <a:spcPct val="0"/>
                        </a:spcBef>
                        <a:spcAft>
                          <a:spcPct val="0"/>
                        </a:spcAft>
                        <a:buClrTx/>
                        <a:buSzTx/>
                        <a:buFontTx/>
                        <a:buNone/>
                        <a:tabLst/>
                        <a:defRPr/>
                      </a:pPr>
                      <a:r>
                        <a:rPr kumimoji="0" lang="en-US" altLang="zh-CN" sz="900" b="0" i="0" u="none" strike="noStrike" kern="1200" cap="none" normalizeH="0" baseline="0" dirty="0" smtClean="0">
                          <a:ln>
                            <a:noFill/>
                          </a:ln>
                          <a:solidFill>
                            <a:schemeClr val="tx1"/>
                          </a:solidFill>
                          <a:effectLst/>
                          <a:latin typeface="Times New Roman" pitchFamily="18" charset="0"/>
                          <a:ea typeface="华文细黑" pitchFamily="2" charset="-122"/>
                          <a:cs typeface="+mn-cs"/>
                        </a:rPr>
                        <a:t>10</a:t>
                      </a:r>
                      <a:r>
                        <a:rPr kumimoji="0" lang="zh-CN" altLang="en-US" sz="900" b="0" i="0" u="none" strike="noStrike" kern="1200" cap="none" normalizeH="0" baseline="0" dirty="0" smtClean="0">
                          <a:ln>
                            <a:noFill/>
                          </a:ln>
                          <a:solidFill>
                            <a:schemeClr val="tx1"/>
                          </a:solidFill>
                          <a:effectLst/>
                          <a:latin typeface="Times New Roman" pitchFamily="18" charset="0"/>
                          <a:ea typeface="华文细黑" pitchFamily="2" charset="-122"/>
                          <a:cs typeface="+mn-cs"/>
                        </a:rPr>
                        <a:t>月</a:t>
                      </a:r>
                      <a:r>
                        <a:rPr kumimoji="0" lang="en-US" altLang="zh-CN" sz="900" b="0" i="0" u="none" strike="noStrike" kern="1200" cap="none" normalizeH="0" baseline="0" dirty="0" smtClean="0">
                          <a:ln>
                            <a:noFill/>
                          </a:ln>
                          <a:solidFill>
                            <a:schemeClr val="tx1"/>
                          </a:solidFill>
                          <a:effectLst/>
                          <a:latin typeface="Times New Roman" pitchFamily="18" charset="0"/>
                          <a:ea typeface="华文细黑" pitchFamily="2" charset="-122"/>
                          <a:cs typeface="+mn-cs"/>
                        </a:rPr>
                        <a:t>9</a:t>
                      </a:r>
                      <a:r>
                        <a:rPr kumimoji="0" lang="zh-CN" altLang="en-US" sz="900" b="0" i="0" u="none" strike="noStrike" kern="1200" cap="none" normalizeH="0" baseline="0" dirty="0" smtClean="0">
                          <a:ln>
                            <a:noFill/>
                          </a:ln>
                          <a:solidFill>
                            <a:schemeClr val="tx1"/>
                          </a:solidFill>
                          <a:effectLst/>
                          <a:latin typeface="Times New Roman" pitchFamily="18" charset="0"/>
                          <a:ea typeface="华文细黑" pitchFamily="2" charset="-122"/>
                          <a:cs typeface="+mn-cs"/>
                        </a:rPr>
                        <a:t>日，保利房地产</a:t>
                      </a:r>
                      <a:r>
                        <a:rPr kumimoji="0" lang="en-US" altLang="zh-CN" sz="900" b="0" i="0" u="none" strike="noStrike" kern="1200" cap="none" normalizeH="0" baseline="0" dirty="0" smtClean="0">
                          <a:ln>
                            <a:noFill/>
                          </a:ln>
                          <a:solidFill>
                            <a:schemeClr val="tx1"/>
                          </a:solidFill>
                          <a:effectLst/>
                          <a:latin typeface="Times New Roman" pitchFamily="18" charset="0"/>
                          <a:ea typeface="华文细黑" pitchFamily="2" charset="-122"/>
                          <a:cs typeface="+mn-cs"/>
                        </a:rPr>
                        <a:t>(</a:t>
                      </a:r>
                      <a:r>
                        <a:rPr kumimoji="0" lang="zh-CN" altLang="en-US" sz="900" b="0" i="0" u="none" strike="noStrike" kern="1200" cap="none" normalizeH="0" baseline="0" dirty="0" smtClean="0">
                          <a:ln>
                            <a:noFill/>
                          </a:ln>
                          <a:solidFill>
                            <a:schemeClr val="tx1"/>
                          </a:solidFill>
                          <a:effectLst/>
                          <a:latin typeface="Times New Roman" pitchFamily="18" charset="0"/>
                          <a:ea typeface="华文细黑" pitchFamily="2" charset="-122"/>
                          <a:cs typeface="+mn-cs"/>
                        </a:rPr>
                        <a:t>集团</a:t>
                      </a:r>
                      <a:r>
                        <a:rPr kumimoji="0" lang="en-US" altLang="zh-CN" sz="900" b="0" i="0" u="none" strike="noStrike" kern="1200" cap="none" normalizeH="0" baseline="0" dirty="0" smtClean="0">
                          <a:ln>
                            <a:noFill/>
                          </a:ln>
                          <a:solidFill>
                            <a:schemeClr val="tx1"/>
                          </a:solidFill>
                          <a:effectLst/>
                          <a:latin typeface="Times New Roman" pitchFamily="18" charset="0"/>
                          <a:ea typeface="华文细黑" pitchFamily="2" charset="-122"/>
                          <a:cs typeface="+mn-cs"/>
                        </a:rPr>
                        <a:t>)</a:t>
                      </a:r>
                      <a:r>
                        <a:rPr kumimoji="0" lang="zh-CN" altLang="en-US" sz="900" b="0" i="0" u="none" strike="noStrike" kern="1200" cap="none" normalizeH="0" baseline="0" dirty="0" smtClean="0">
                          <a:ln>
                            <a:noFill/>
                          </a:ln>
                          <a:solidFill>
                            <a:schemeClr val="tx1"/>
                          </a:solidFill>
                          <a:effectLst/>
                          <a:latin typeface="Times New Roman" pitchFamily="18" charset="0"/>
                          <a:ea typeface="华文细黑" pitchFamily="2" charset="-122"/>
                          <a:cs typeface="+mn-cs"/>
                        </a:rPr>
                        <a:t>股份有限公司公告披露</a:t>
                      </a:r>
                      <a:r>
                        <a:rPr kumimoji="0" lang="en-US" altLang="zh-CN" sz="900" b="0" i="0" u="none" strike="noStrike" kern="1200" cap="none" normalizeH="0" baseline="0" dirty="0" smtClean="0">
                          <a:ln>
                            <a:noFill/>
                          </a:ln>
                          <a:solidFill>
                            <a:schemeClr val="tx1"/>
                          </a:solidFill>
                          <a:effectLst/>
                          <a:latin typeface="Times New Roman" pitchFamily="18" charset="0"/>
                          <a:ea typeface="华文细黑" pitchFamily="2" charset="-122"/>
                          <a:cs typeface="+mn-cs"/>
                        </a:rPr>
                        <a:t>9</a:t>
                      </a:r>
                      <a:r>
                        <a:rPr kumimoji="0" lang="zh-CN" altLang="en-US" sz="900" b="0" i="0" u="none" strike="noStrike" kern="1200" cap="none" normalizeH="0" baseline="0" dirty="0" smtClean="0">
                          <a:ln>
                            <a:noFill/>
                          </a:ln>
                          <a:solidFill>
                            <a:schemeClr val="tx1"/>
                          </a:solidFill>
                          <a:effectLst/>
                          <a:latin typeface="Times New Roman" pitchFamily="18" charset="0"/>
                          <a:ea typeface="华文细黑" pitchFamily="2" charset="-122"/>
                          <a:cs typeface="+mn-cs"/>
                        </a:rPr>
                        <a:t>月销售情况。</a:t>
                      </a:r>
                      <a:r>
                        <a:rPr kumimoji="0" lang="en-US" altLang="zh-CN" sz="900" b="0" i="0" u="none" strike="noStrike" kern="1200" cap="none" normalizeH="0" baseline="0" dirty="0" smtClean="0">
                          <a:ln>
                            <a:noFill/>
                          </a:ln>
                          <a:solidFill>
                            <a:schemeClr val="tx1"/>
                          </a:solidFill>
                          <a:effectLst/>
                          <a:latin typeface="Times New Roman" pitchFamily="18" charset="0"/>
                          <a:ea typeface="华文细黑" pitchFamily="2" charset="-122"/>
                          <a:cs typeface="+mn-cs"/>
                        </a:rPr>
                        <a:t>2014</a:t>
                      </a:r>
                      <a:r>
                        <a:rPr kumimoji="0" lang="zh-CN" altLang="en-US" sz="900" b="0" i="0" u="none" strike="noStrike" kern="1200" cap="none" normalizeH="0" baseline="0" dirty="0" smtClean="0">
                          <a:ln>
                            <a:noFill/>
                          </a:ln>
                          <a:solidFill>
                            <a:schemeClr val="tx1"/>
                          </a:solidFill>
                          <a:effectLst/>
                          <a:latin typeface="Times New Roman" pitchFamily="18" charset="0"/>
                          <a:ea typeface="华文细黑" pitchFamily="2" charset="-122"/>
                          <a:cs typeface="+mn-cs"/>
                        </a:rPr>
                        <a:t>年</a:t>
                      </a:r>
                      <a:r>
                        <a:rPr kumimoji="0" lang="en-US" altLang="zh-CN" sz="900" b="0" i="0" u="none" strike="noStrike" kern="1200" cap="none" normalizeH="0" baseline="0" dirty="0" smtClean="0">
                          <a:ln>
                            <a:noFill/>
                          </a:ln>
                          <a:solidFill>
                            <a:schemeClr val="tx1"/>
                          </a:solidFill>
                          <a:effectLst/>
                          <a:latin typeface="Times New Roman" pitchFamily="18" charset="0"/>
                          <a:ea typeface="华文细黑" pitchFamily="2" charset="-122"/>
                          <a:cs typeface="+mn-cs"/>
                        </a:rPr>
                        <a:t>9</a:t>
                      </a:r>
                      <a:r>
                        <a:rPr kumimoji="0" lang="zh-CN" altLang="en-US" sz="900" b="0" i="0" u="none" strike="noStrike" kern="1200" cap="none" normalizeH="0" baseline="0" dirty="0" smtClean="0">
                          <a:ln>
                            <a:noFill/>
                          </a:ln>
                          <a:solidFill>
                            <a:schemeClr val="tx1"/>
                          </a:solidFill>
                          <a:effectLst/>
                          <a:latin typeface="Times New Roman" pitchFamily="18" charset="0"/>
                          <a:ea typeface="华文细黑" pitchFamily="2" charset="-122"/>
                          <a:cs typeface="+mn-cs"/>
                        </a:rPr>
                        <a:t>月，保利地产实现签约面积</a:t>
                      </a:r>
                      <a:r>
                        <a:rPr kumimoji="0" lang="en-US" altLang="zh-CN" sz="900" b="0" i="0" u="none" strike="noStrike" kern="1200" cap="none" normalizeH="0" baseline="0" dirty="0" smtClean="0">
                          <a:ln>
                            <a:noFill/>
                          </a:ln>
                          <a:solidFill>
                            <a:schemeClr val="tx1"/>
                          </a:solidFill>
                          <a:effectLst/>
                          <a:latin typeface="Times New Roman" pitchFamily="18" charset="0"/>
                          <a:ea typeface="华文细黑" pitchFamily="2" charset="-122"/>
                          <a:cs typeface="+mn-cs"/>
                        </a:rPr>
                        <a:t>80.61</a:t>
                      </a:r>
                      <a:r>
                        <a:rPr kumimoji="0" lang="zh-CN" altLang="en-US" sz="900" b="0" i="0" u="none" strike="noStrike" kern="1200" cap="none" normalizeH="0" baseline="0" dirty="0" smtClean="0">
                          <a:ln>
                            <a:noFill/>
                          </a:ln>
                          <a:solidFill>
                            <a:schemeClr val="tx1"/>
                          </a:solidFill>
                          <a:effectLst/>
                          <a:latin typeface="Times New Roman" pitchFamily="18" charset="0"/>
                          <a:ea typeface="华文细黑" pitchFamily="2" charset="-122"/>
                          <a:cs typeface="+mn-cs"/>
                        </a:rPr>
                        <a:t>万平方米，同比减少</a:t>
                      </a:r>
                      <a:r>
                        <a:rPr kumimoji="0" lang="en-US" altLang="zh-CN" sz="900" b="0" i="0" u="none" strike="noStrike" kern="1200" cap="none" normalizeH="0" baseline="0" dirty="0" smtClean="0">
                          <a:ln>
                            <a:noFill/>
                          </a:ln>
                          <a:solidFill>
                            <a:schemeClr val="tx1"/>
                          </a:solidFill>
                          <a:effectLst/>
                          <a:latin typeface="Times New Roman" pitchFamily="18" charset="0"/>
                          <a:ea typeface="华文细黑" pitchFamily="2" charset="-122"/>
                          <a:cs typeface="+mn-cs"/>
                        </a:rPr>
                        <a:t>5.79%</a:t>
                      </a:r>
                      <a:r>
                        <a:rPr kumimoji="0" lang="zh-CN" altLang="en-US" sz="900" b="0" i="0" u="none" strike="noStrike" kern="1200" cap="none" normalizeH="0" baseline="0" dirty="0" smtClean="0">
                          <a:ln>
                            <a:noFill/>
                          </a:ln>
                          <a:solidFill>
                            <a:schemeClr val="tx1"/>
                          </a:solidFill>
                          <a:effectLst/>
                          <a:latin typeface="Times New Roman" pitchFamily="18" charset="0"/>
                          <a:ea typeface="华文细黑" pitchFamily="2" charset="-122"/>
                          <a:cs typeface="+mn-cs"/>
                        </a:rPr>
                        <a:t>；实现签约金额</a:t>
                      </a:r>
                      <a:r>
                        <a:rPr kumimoji="0" lang="en-US" altLang="zh-CN" sz="900" b="0" i="0" u="none" strike="noStrike" kern="1200" cap="none" normalizeH="0" baseline="0" dirty="0" smtClean="0">
                          <a:ln>
                            <a:noFill/>
                          </a:ln>
                          <a:solidFill>
                            <a:schemeClr val="tx1"/>
                          </a:solidFill>
                          <a:effectLst/>
                          <a:latin typeface="Times New Roman" pitchFamily="18" charset="0"/>
                          <a:ea typeface="华文细黑" pitchFamily="2" charset="-122"/>
                          <a:cs typeface="+mn-cs"/>
                        </a:rPr>
                        <a:t>116.06</a:t>
                      </a:r>
                      <a:r>
                        <a:rPr kumimoji="0" lang="zh-CN" altLang="en-US" sz="900" b="0" i="0" u="none" strike="noStrike" kern="1200" cap="none" normalizeH="0" baseline="0" dirty="0" smtClean="0">
                          <a:ln>
                            <a:noFill/>
                          </a:ln>
                          <a:solidFill>
                            <a:schemeClr val="tx1"/>
                          </a:solidFill>
                          <a:effectLst/>
                          <a:latin typeface="Times New Roman" pitchFamily="18" charset="0"/>
                          <a:ea typeface="华文细黑" pitchFamily="2" charset="-122"/>
                          <a:cs typeface="+mn-cs"/>
                        </a:rPr>
                        <a:t>亿元，同比增长</a:t>
                      </a:r>
                      <a:r>
                        <a:rPr kumimoji="0" lang="en-US" altLang="zh-CN" sz="900" b="0" i="0" u="none" strike="noStrike" kern="1200" cap="none" normalizeH="0" baseline="0" dirty="0" smtClean="0">
                          <a:ln>
                            <a:noFill/>
                          </a:ln>
                          <a:solidFill>
                            <a:schemeClr val="tx1"/>
                          </a:solidFill>
                          <a:effectLst/>
                          <a:latin typeface="Times New Roman" pitchFamily="18" charset="0"/>
                          <a:ea typeface="华文细黑" pitchFamily="2" charset="-122"/>
                          <a:cs typeface="+mn-cs"/>
                        </a:rPr>
                        <a:t>20.70%</a:t>
                      </a:r>
                      <a:r>
                        <a:rPr kumimoji="0" lang="zh-CN" altLang="en-US" sz="900" b="0" i="0" u="none" strike="noStrike" kern="1200" cap="none" normalizeH="0" baseline="0" dirty="0" smtClean="0">
                          <a:ln>
                            <a:noFill/>
                          </a:ln>
                          <a:solidFill>
                            <a:schemeClr val="tx1"/>
                          </a:solidFill>
                          <a:effectLst/>
                          <a:latin typeface="Times New Roman" pitchFamily="18" charset="0"/>
                          <a:ea typeface="华文细黑" pitchFamily="2" charset="-122"/>
                          <a:cs typeface="+mn-cs"/>
                        </a:rPr>
                        <a:t>。</a:t>
                      </a:r>
                      <a:r>
                        <a:rPr kumimoji="0" lang="en-US" altLang="zh-CN" sz="900" b="0" i="0" u="none" strike="noStrike" kern="1200" cap="none" normalizeH="0" baseline="0" dirty="0" smtClean="0">
                          <a:ln>
                            <a:noFill/>
                          </a:ln>
                          <a:solidFill>
                            <a:schemeClr val="tx1"/>
                          </a:solidFill>
                          <a:effectLst/>
                          <a:latin typeface="Times New Roman" pitchFamily="18" charset="0"/>
                          <a:ea typeface="华文细黑" pitchFamily="2" charset="-122"/>
                          <a:cs typeface="+mn-cs"/>
                        </a:rPr>
                        <a:t>2014</a:t>
                      </a:r>
                      <a:r>
                        <a:rPr kumimoji="0" lang="zh-CN" altLang="en-US" sz="900" b="0" i="0" u="none" strike="noStrike" kern="1200" cap="none" normalizeH="0" baseline="0" dirty="0" smtClean="0">
                          <a:ln>
                            <a:noFill/>
                          </a:ln>
                          <a:solidFill>
                            <a:schemeClr val="tx1"/>
                          </a:solidFill>
                          <a:effectLst/>
                          <a:latin typeface="Times New Roman" pitchFamily="18" charset="0"/>
                          <a:ea typeface="华文细黑" pitchFamily="2" charset="-122"/>
                          <a:cs typeface="+mn-cs"/>
                        </a:rPr>
                        <a:t>年</a:t>
                      </a:r>
                      <a:r>
                        <a:rPr kumimoji="0" lang="en-US" altLang="zh-CN" sz="900" b="0" i="0" u="none" strike="noStrike" kern="1200" cap="none" normalizeH="0" baseline="0" dirty="0" smtClean="0">
                          <a:ln>
                            <a:noFill/>
                          </a:ln>
                          <a:solidFill>
                            <a:schemeClr val="tx1"/>
                          </a:solidFill>
                          <a:effectLst/>
                          <a:latin typeface="Times New Roman" pitchFamily="18" charset="0"/>
                          <a:ea typeface="华文细黑" pitchFamily="2" charset="-122"/>
                          <a:cs typeface="+mn-cs"/>
                        </a:rPr>
                        <a:t>1-9</a:t>
                      </a:r>
                      <a:r>
                        <a:rPr kumimoji="0" lang="zh-CN" altLang="en-US" sz="900" b="0" i="0" u="none" strike="noStrike" kern="1200" cap="none" normalizeH="0" baseline="0" dirty="0" smtClean="0">
                          <a:ln>
                            <a:noFill/>
                          </a:ln>
                          <a:solidFill>
                            <a:schemeClr val="tx1"/>
                          </a:solidFill>
                          <a:effectLst/>
                          <a:latin typeface="Times New Roman" pitchFamily="18" charset="0"/>
                          <a:ea typeface="华文细黑" pitchFamily="2" charset="-122"/>
                          <a:cs typeface="+mn-cs"/>
                        </a:rPr>
                        <a:t>月，</a:t>
                      </a:r>
                      <a:r>
                        <a:rPr kumimoji="0" lang="zh-CN" altLang="en-US" sz="900" b="1" i="0" u="none" strike="noStrike" kern="1200" cap="none" normalizeH="0" baseline="0" dirty="0" smtClean="0">
                          <a:ln>
                            <a:noFill/>
                          </a:ln>
                          <a:solidFill>
                            <a:srgbClr val="993300"/>
                          </a:solidFill>
                          <a:effectLst/>
                          <a:latin typeface="Times New Roman" pitchFamily="18" charset="0"/>
                          <a:ea typeface="华文细黑" pitchFamily="2" charset="-122"/>
                          <a:cs typeface="+mn-cs"/>
                        </a:rPr>
                        <a:t>保利地产</a:t>
                      </a:r>
                      <a:r>
                        <a:rPr kumimoji="0" lang="zh-CN" altLang="en-US" sz="900" b="0" i="0" u="none" strike="noStrike" kern="1200" cap="none" normalizeH="0" baseline="0" dirty="0" smtClean="0">
                          <a:ln>
                            <a:noFill/>
                          </a:ln>
                          <a:solidFill>
                            <a:schemeClr val="tx1"/>
                          </a:solidFill>
                          <a:effectLst/>
                          <a:latin typeface="Times New Roman" pitchFamily="18" charset="0"/>
                          <a:ea typeface="华文细黑" pitchFamily="2" charset="-122"/>
                          <a:cs typeface="+mn-cs"/>
                        </a:rPr>
                        <a:t>累计实现</a:t>
                      </a:r>
                      <a:r>
                        <a:rPr kumimoji="0" lang="zh-CN" altLang="en-US" sz="900" b="1" i="0" u="none" strike="noStrike" kern="1200" cap="none" normalizeH="0" baseline="0" dirty="0" smtClean="0">
                          <a:ln>
                            <a:noFill/>
                          </a:ln>
                          <a:solidFill>
                            <a:srgbClr val="993300"/>
                          </a:solidFill>
                          <a:effectLst/>
                          <a:latin typeface="Times New Roman" pitchFamily="18" charset="0"/>
                          <a:ea typeface="华文细黑" pitchFamily="2" charset="-122"/>
                          <a:cs typeface="+mn-cs"/>
                        </a:rPr>
                        <a:t>签约面积</a:t>
                      </a:r>
                      <a:r>
                        <a:rPr kumimoji="0" lang="en-US" altLang="zh-CN" sz="900" b="1" i="0" u="none" strike="noStrike" kern="1200" cap="none" normalizeH="0" baseline="0" dirty="0" smtClean="0">
                          <a:ln>
                            <a:noFill/>
                          </a:ln>
                          <a:solidFill>
                            <a:srgbClr val="993300"/>
                          </a:solidFill>
                          <a:effectLst/>
                          <a:latin typeface="Times New Roman" pitchFamily="18" charset="0"/>
                          <a:ea typeface="华文细黑" pitchFamily="2" charset="-122"/>
                          <a:cs typeface="+mn-cs"/>
                        </a:rPr>
                        <a:t>715.22</a:t>
                      </a:r>
                      <a:r>
                        <a:rPr kumimoji="0" lang="zh-CN" altLang="en-US" sz="900" b="1" i="0" u="none" strike="noStrike" kern="1200" cap="none" normalizeH="0" baseline="0" dirty="0" smtClean="0">
                          <a:ln>
                            <a:noFill/>
                          </a:ln>
                          <a:solidFill>
                            <a:srgbClr val="993300"/>
                          </a:solidFill>
                          <a:effectLst/>
                          <a:latin typeface="Times New Roman" pitchFamily="18" charset="0"/>
                          <a:ea typeface="华文细黑" pitchFamily="2" charset="-122"/>
                          <a:cs typeface="+mn-cs"/>
                        </a:rPr>
                        <a:t>万平方米，同比减少</a:t>
                      </a:r>
                      <a:r>
                        <a:rPr kumimoji="0" lang="en-US" altLang="zh-CN" sz="900" b="1" i="0" u="none" strike="noStrike" kern="1200" cap="none" normalizeH="0" baseline="0" dirty="0" smtClean="0">
                          <a:ln>
                            <a:noFill/>
                          </a:ln>
                          <a:solidFill>
                            <a:srgbClr val="993300"/>
                          </a:solidFill>
                          <a:effectLst/>
                          <a:latin typeface="Times New Roman" pitchFamily="18" charset="0"/>
                          <a:ea typeface="华文细黑" pitchFamily="2" charset="-122"/>
                          <a:cs typeface="+mn-cs"/>
                        </a:rPr>
                        <a:t>9.18%</a:t>
                      </a:r>
                      <a:r>
                        <a:rPr kumimoji="0" lang="zh-CN" altLang="en-US" sz="900" b="1" i="0" u="none" strike="noStrike" kern="1200" cap="none" normalizeH="0" baseline="0" dirty="0" smtClean="0">
                          <a:ln>
                            <a:noFill/>
                          </a:ln>
                          <a:solidFill>
                            <a:srgbClr val="993300"/>
                          </a:solidFill>
                          <a:effectLst/>
                          <a:latin typeface="Times New Roman" pitchFamily="18" charset="0"/>
                          <a:ea typeface="华文细黑" pitchFamily="2" charset="-122"/>
                          <a:cs typeface="+mn-cs"/>
                        </a:rPr>
                        <a:t>；实现签约金额</a:t>
                      </a:r>
                      <a:r>
                        <a:rPr kumimoji="0" lang="en-US" altLang="zh-CN" sz="900" b="1" i="0" u="none" strike="noStrike" kern="1200" cap="none" normalizeH="0" baseline="0" dirty="0" smtClean="0">
                          <a:ln>
                            <a:noFill/>
                          </a:ln>
                          <a:solidFill>
                            <a:srgbClr val="993300"/>
                          </a:solidFill>
                          <a:effectLst/>
                          <a:latin typeface="Times New Roman" pitchFamily="18" charset="0"/>
                          <a:ea typeface="华文细黑" pitchFamily="2" charset="-122"/>
                          <a:cs typeface="+mn-cs"/>
                        </a:rPr>
                        <a:t>917.93</a:t>
                      </a:r>
                      <a:r>
                        <a:rPr kumimoji="0" lang="zh-CN" altLang="en-US" sz="900" b="1" i="0" u="none" strike="noStrike" kern="1200" cap="none" normalizeH="0" baseline="0" dirty="0" smtClean="0">
                          <a:ln>
                            <a:noFill/>
                          </a:ln>
                          <a:solidFill>
                            <a:srgbClr val="993300"/>
                          </a:solidFill>
                          <a:effectLst/>
                          <a:latin typeface="Times New Roman" pitchFamily="18" charset="0"/>
                          <a:ea typeface="华文细黑" pitchFamily="2" charset="-122"/>
                          <a:cs typeface="+mn-cs"/>
                        </a:rPr>
                        <a:t>亿元，同比增长</a:t>
                      </a:r>
                      <a:r>
                        <a:rPr kumimoji="0" lang="en-US" altLang="zh-CN" sz="900" b="1" i="0" u="none" strike="noStrike" kern="1200" cap="none" normalizeH="0" baseline="0" dirty="0" smtClean="0">
                          <a:ln>
                            <a:noFill/>
                          </a:ln>
                          <a:solidFill>
                            <a:srgbClr val="993300"/>
                          </a:solidFill>
                          <a:effectLst/>
                          <a:latin typeface="Times New Roman" pitchFamily="18" charset="0"/>
                          <a:ea typeface="华文细黑" pitchFamily="2" charset="-122"/>
                          <a:cs typeface="+mn-cs"/>
                        </a:rPr>
                        <a:t>3.52%</a:t>
                      </a:r>
                      <a:r>
                        <a:rPr kumimoji="0" lang="zh-CN" altLang="en-US" sz="900" b="1" i="0" u="none" strike="noStrike" kern="1200" cap="none" normalizeH="0" baseline="0" dirty="0" smtClean="0">
                          <a:ln>
                            <a:noFill/>
                          </a:ln>
                          <a:solidFill>
                            <a:srgbClr val="993300"/>
                          </a:solidFill>
                          <a:effectLst/>
                          <a:latin typeface="Times New Roman" pitchFamily="18" charset="0"/>
                          <a:ea typeface="华文细黑" pitchFamily="2" charset="-122"/>
                          <a:cs typeface="+mn-cs"/>
                        </a:rPr>
                        <a:t>。</a:t>
                      </a:r>
                      <a:r>
                        <a:rPr kumimoji="0" lang="zh-CN" altLang="en-US" sz="900" b="0" i="0" u="none" strike="noStrike" kern="1200" cap="none" normalizeH="0" baseline="0" dirty="0" smtClean="0">
                          <a:ln>
                            <a:noFill/>
                          </a:ln>
                          <a:solidFill>
                            <a:schemeClr val="tx1"/>
                          </a:solidFill>
                          <a:effectLst/>
                          <a:latin typeface="Times New Roman" pitchFamily="18" charset="0"/>
                          <a:ea typeface="华文细黑" pitchFamily="2" charset="-122"/>
                          <a:cs typeface="+mn-cs"/>
                        </a:rPr>
                        <a:t>另外，其</a:t>
                      </a:r>
                      <a:r>
                        <a:rPr kumimoji="0" lang="en-US" altLang="zh-CN" sz="900" b="0" i="0" u="none" strike="noStrike" kern="1200" cap="none" normalizeH="0" baseline="0" dirty="0" smtClean="0">
                          <a:ln>
                            <a:noFill/>
                          </a:ln>
                          <a:solidFill>
                            <a:schemeClr val="tx1"/>
                          </a:solidFill>
                          <a:effectLst/>
                          <a:latin typeface="Times New Roman" pitchFamily="18" charset="0"/>
                          <a:ea typeface="华文细黑" pitchFamily="2" charset="-122"/>
                          <a:cs typeface="+mn-cs"/>
                        </a:rPr>
                        <a:t>9</a:t>
                      </a:r>
                      <a:r>
                        <a:rPr kumimoji="0" lang="zh-CN" altLang="en-US" sz="900" b="0" i="0" u="none" strike="noStrike" kern="1200" cap="none" normalizeH="0" baseline="0" dirty="0" smtClean="0">
                          <a:ln>
                            <a:noFill/>
                          </a:ln>
                          <a:solidFill>
                            <a:schemeClr val="tx1"/>
                          </a:solidFill>
                          <a:effectLst/>
                          <a:latin typeface="Times New Roman" pitchFamily="18" charset="0"/>
                          <a:ea typeface="华文细黑" pitchFamily="2" charset="-122"/>
                          <a:cs typeface="+mn-cs"/>
                        </a:rPr>
                        <a:t>月新增的茂名市博贺湾新城启动区三地块，项目用地面积约为</a:t>
                      </a:r>
                      <a:r>
                        <a:rPr kumimoji="0" lang="en-US" altLang="zh-CN" sz="900" b="0" i="0" u="none" strike="noStrike" kern="1200" cap="none" normalizeH="0" baseline="0" dirty="0" smtClean="0">
                          <a:ln>
                            <a:noFill/>
                          </a:ln>
                          <a:solidFill>
                            <a:schemeClr val="tx1"/>
                          </a:solidFill>
                          <a:effectLst/>
                          <a:latin typeface="Times New Roman" pitchFamily="18" charset="0"/>
                          <a:ea typeface="华文细黑" pitchFamily="2" charset="-122"/>
                          <a:cs typeface="+mn-cs"/>
                        </a:rPr>
                        <a:t>142426</a:t>
                      </a:r>
                      <a:r>
                        <a:rPr kumimoji="0" lang="zh-CN" altLang="en-US" sz="900" b="0" i="0" u="none" strike="noStrike" kern="1200" cap="none" normalizeH="0" baseline="0" dirty="0" smtClean="0">
                          <a:ln>
                            <a:noFill/>
                          </a:ln>
                          <a:solidFill>
                            <a:schemeClr val="tx1"/>
                          </a:solidFill>
                          <a:effectLst/>
                          <a:latin typeface="Times New Roman" pitchFamily="18" charset="0"/>
                          <a:ea typeface="华文细黑" pitchFamily="2" charset="-122"/>
                          <a:cs typeface="+mn-cs"/>
                        </a:rPr>
                        <a:t>平方米，规划容积率面积约为</a:t>
                      </a:r>
                      <a:r>
                        <a:rPr kumimoji="0" lang="en-US" altLang="zh-CN" sz="900" b="0" i="0" u="none" strike="noStrike" kern="1200" cap="none" normalizeH="0" baseline="0" dirty="0" smtClean="0">
                          <a:ln>
                            <a:noFill/>
                          </a:ln>
                          <a:solidFill>
                            <a:schemeClr val="tx1"/>
                          </a:solidFill>
                          <a:effectLst/>
                          <a:latin typeface="Times New Roman" pitchFamily="18" charset="0"/>
                          <a:ea typeface="华文细黑" pitchFamily="2" charset="-122"/>
                          <a:cs typeface="+mn-cs"/>
                        </a:rPr>
                        <a:t>356066</a:t>
                      </a:r>
                      <a:r>
                        <a:rPr kumimoji="0" lang="zh-CN" altLang="en-US" sz="900" b="0" i="0" u="none" strike="noStrike" kern="1200" cap="none" normalizeH="0" baseline="0" dirty="0" smtClean="0">
                          <a:ln>
                            <a:noFill/>
                          </a:ln>
                          <a:solidFill>
                            <a:schemeClr val="tx1"/>
                          </a:solidFill>
                          <a:effectLst/>
                          <a:latin typeface="Times New Roman" pitchFamily="18" charset="0"/>
                          <a:ea typeface="华文细黑" pitchFamily="2" charset="-122"/>
                          <a:cs typeface="+mn-cs"/>
                        </a:rPr>
                        <a:t>平方米，成交总价约为</a:t>
                      </a:r>
                      <a:r>
                        <a:rPr kumimoji="0" lang="en-US" altLang="zh-CN" sz="900" b="0" i="0" u="none" strike="noStrike" kern="1200" cap="none" normalizeH="0" baseline="0" dirty="0" smtClean="0">
                          <a:ln>
                            <a:noFill/>
                          </a:ln>
                          <a:solidFill>
                            <a:schemeClr val="tx1"/>
                          </a:solidFill>
                          <a:effectLst/>
                          <a:latin typeface="Times New Roman" pitchFamily="18" charset="0"/>
                          <a:ea typeface="华文细黑" pitchFamily="2" charset="-122"/>
                          <a:cs typeface="+mn-cs"/>
                        </a:rPr>
                        <a:t>12818</a:t>
                      </a:r>
                      <a:r>
                        <a:rPr kumimoji="0" lang="zh-CN" altLang="en-US" sz="900" b="0" i="0" u="none" strike="noStrike" kern="1200" cap="none" normalizeH="0" baseline="0" dirty="0" smtClean="0">
                          <a:ln>
                            <a:noFill/>
                          </a:ln>
                          <a:solidFill>
                            <a:schemeClr val="tx1"/>
                          </a:solidFill>
                          <a:effectLst/>
                          <a:latin typeface="Times New Roman" pitchFamily="18" charset="0"/>
                          <a:ea typeface="华文细黑" pitchFamily="2" charset="-122"/>
                          <a:cs typeface="+mn-cs"/>
                        </a:rPr>
                        <a:t>万元。土地用途为商住用地，拟引入合作方共同开发。</a:t>
                      </a:r>
                    </a:p>
                  </a:txBody>
                  <a:tcPr marL="10800" marR="10800" marT="10800" marB="10800" anchor="ctr" horzOverflow="overflow">
                    <a:lnL w="9525" cap="flat" cmpd="sng" algn="ctr">
                      <a:solidFill>
                        <a:srgbClr val="CEECFF"/>
                      </a:solidFill>
                      <a:prstDash val="solid"/>
                      <a:round/>
                      <a:headEnd type="none" w="med" len="med"/>
                      <a:tailEnd type="none" w="med" len="med"/>
                    </a:lnL>
                    <a:lnR w="9525" cap="flat" cmpd="sng" algn="ctr">
                      <a:solidFill>
                        <a:srgbClr val="CEECFF"/>
                      </a:solidFill>
                      <a:prstDash val="solid"/>
                      <a:round/>
                      <a:headEnd type="none" w="med" len="med"/>
                      <a:tailEnd type="none" w="med" len="med"/>
                    </a:lnR>
                    <a:lnT w="9525" cap="flat" cmpd="sng" algn="ctr">
                      <a:solidFill>
                        <a:srgbClr val="CEECFF"/>
                      </a:solidFill>
                      <a:prstDash val="solid"/>
                      <a:round/>
                      <a:headEnd type="none" w="med" len="med"/>
                      <a:tailEnd type="none" w="med" len="med"/>
                    </a:lnT>
                    <a:lnB w="9525" cap="flat" cmpd="sng" algn="ctr">
                      <a:solidFill>
                        <a:srgbClr val="CEECFF"/>
                      </a:solidFill>
                      <a:prstDash val="solid"/>
                      <a:round/>
                      <a:headEnd type="none" w="med" len="med"/>
                      <a:tailEnd type="none" w="med" len="med"/>
                    </a:lnB>
                    <a:lnTlToBr>
                      <a:noFill/>
                    </a:lnTlToBr>
                    <a:lnBlToTr>
                      <a:noFill/>
                    </a:lnBlToTr>
                    <a:solidFill>
                      <a:schemeClr val="bg1">
                        <a:alpha val="50000"/>
                      </a:schemeClr>
                    </a:solidFill>
                  </a:tcPr>
                </a:tc>
                <a:tc>
                  <a:txBody>
                    <a:bodyPr/>
                    <a:lstStyle/>
                    <a:p>
                      <a:pPr marL="0" marR="0" indent="-108000" algn="just" defTabSz="91440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0" lang="zh-CN" altLang="en-US" sz="900" b="0" i="0" u="none" strike="noStrike" kern="1200" cap="none" normalizeH="0" baseline="0" dirty="0" smtClean="0">
                          <a:ln>
                            <a:noFill/>
                          </a:ln>
                          <a:solidFill>
                            <a:schemeClr val="tx1"/>
                          </a:solidFill>
                          <a:effectLst/>
                          <a:latin typeface="Times New Roman" pitchFamily="18" charset="0"/>
                          <a:ea typeface="华文细黑" pitchFamily="2" charset="-122"/>
                          <a:cs typeface="+mn-cs"/>
                        </a:rPr>
                        <a:t>截止到</a:t>
                      </a:r>
                      <a:r>
                        <a:rPr kumimoji="0" lang="en-US" altLang="zh-CN" sz="900" b="0" i="0" u="none" strike="noStrike" kern="1200" cap="none" normalizeH="0" baseline="0" dirty="0" smtClean="0">
                          <a:ln>
                            <a:noFill/>
                          </a:ln>
                          <a:solidFill>
                            <a:schemeClr val="tx1"/>
                          </a:solidFill>
                          <a:effectLst/>
                          <a:latin typeface="Times New Roman" pitchFamily="18" charset="0"/>
                          <a:ea typeface="华文细黑" pitchFamily="2" charset="-122"/>
                          <a:cs typeface="+mn-cs"/>
                        </a:rPr>
                        <a:t>9</a:t>
                      </a:r>
                      <a:r>
                        <a:rPr kumimoji="0" lang="zh-CN" altLang="en-US" sz="900" b="0" i="0" u="none" strike="noStrike" kern="1200" cap="none" normalizeH="0" baseline="0" dirty="0" smtClean="0">
                          <a:ln>
                            <a:noFill/>
                          </a:ln>
                          <a:solidFill>
                            <a:schemeClr val="tx1"/>
                          </a:solidFill>
                          <a:effectLst/>
                          <a:latin typeface="Times New Roman" pitchFamily="18" charset="0"/>
                          <a:ea typeface="华文细黑" pitchFamily="2" charset="-122"/>
                          <a:cs typeface="+mn-cs"/>
                        </a:rPr>
                        <a:t>月底，保利完成全年销售目标</a:t>
                      </a:r>
                      <a:r>
                        <a:rPr kumimoji="0" lang="en-US" altLang="zh-CN" sz="900" b="0" i="0" u="none" strike="noStrike" kern="1200" cap="none" normalizeH="0" baseline="0" dirty="0" smtClean="0">
                          <a:ln>
                            <a:noFill/>
                          </a:ln>
                          <a:solidFill>
                            <a:schemeClr val="tx1"/>
                          </a:solidFill>
                          <a:effectLst/>
                          <a:latin typeface="Times New Roman" pitchFamily="18" charset="0"/>
                          <a:ea typeface="华文细黑" pitchFamily="2" charset="-122"/>
                          <a:cs typeface="+mn-cs"/>
                        </a:rPr>
                        <a:t>61%</a:t>
                      </a:r>
                      <a:r>
                        <a:rPr kumimoji="0" lang="zh-CN" altLang="en-US" sz="900" b="0" i="0" u="none" strike="noStrike" kern="1200" cap="none" normalizeH="0" baseline="0" dirty="0" smtClean="0">
                          <a:ln>
                            <a:noFill/>
                          </a:ln>
                          <a:solidFill>
                            <a:schemeClr val="tx1"/>
                          </a:solidFill>
                          <a:effectLst/>
                          <a:latin typeface="Times New Roman" pitchFamily="18" charset="0"/>
                          <a:ea typeface="华文细黑" pitchFamily="2" charset="-122"/>
                          <a:cs typeface="+mn-cs"/>
                        </a:rPr>
                        <a:t>，与万科、恒大等房企相比，完成度相对较低，保利地产定位刚需，主要进驻一、二线城市，需求有保障，</a:t>
                      </a:r>
                      <a:r>
                        <a:rPr kumimoji="0" lang="zh-CN" altLang="en-US" sz="900" b="1" i="0" u="none" strike="noStrike" kern="1200" cap="none" normalizeH="0" baseline="0" dirty="0" smtClean="0">
                          <a:ln>
                            <a:noFill/>
                          </a:ln>
                          <a:solidFill>
                            <a:srgbClr val="993300"/>
                          </a:solidFill>
                          <a:effectLst/>
                          <a:latin typeface="Times New Roman" pitchFamily="18" charset="0"/>
                          <a:ea typeface="华文细黑" pitchFamily="2" charset="-122"/>
                          <a:cs typeface="+mn-cs"/>
                        </a:rPr>
                        <a:t>今年稳居千亿房企行列仍是肯定的。</a:t>
                      </a:r>
                    </a:p>
                    <a:p>
                      <a:pPr marL="0" marR="0" indent="-108000" algn="just" defTabSz="91440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0" lang="en-US" altLang="zh-CN" sz="900" b="0" i="0" u="none" strike="noStrike" kern="1200" cap="none" normalizeH="0" baseline="0" dirty="0" smtClean="0">
                          <a:ln>
                            <a:noFill/>
                          </a:ln>
                          <a:solidFill>
                            <a:schemeClr val="tx1"/>
                          </a:solidFill>
                          <a:effectLst/>
                          <a:latin typeface="Times New Roman" pitchFamily="18" charset="0"/>
                          <a:ea typeface="华文细黑" pitchFamily="2" charset="-122"/>
                          <a:cs typeface="+mn-cs"/>
                        </a:rPr>
                        <a:t>9</a:t>
                      </a:r>
                      <a:r>
                        <a:rPr kumimoji="0" lang="zh-CN" altLang="en-US" sz="900" b="0" i="0" u="none" strike="noStrike" kern="1200" cap="none" normalizeH="0" baseline="0" dirty="0" smtClean="0">
                          <a:ln>
                            <a:noFill/>
                          </a:ln>
                          <a:solidFill>
                            <a:schemeClr val="tx1"/>
                          </a:solidFill>
                          <a:effectLst/>
                          <a:latin typeface="Times New Roman" pitchFamily="18" charset="0"/>
                          <a:ea typeface="华文细黑" pitchFamily="2" charset="-122"/>
                          <a:cs typeface="+mn-cs"/>
                        </a:rPr>
                        <a:t>月，虽然保利地产在重庆销售金额排名维持第六名不变，但其实现超</a:t>
                      </a:r>
                      <a:r>
                        <a:rPr kumimoji="0" lang="en-US" altLang="zh-CN" sz="900" b="0" i="0" u="none" strike="noStrike" kern="1200" cap="none" normalizeH="0" baseline="0" dirty="0" smtClean="0">
                          <a:ln>
                            <a:noFill/>
                          </a:ln>
                          <a:solidFill>
                            <a:schemeClr val="tx1"/>
                          </a:solidFill>
                          <a:effectLst/>
                          <a:latin typeface="Times New Roman" pitchFamily="18" charset="0"/>
                          <a:ea typeface="华文细黑" pitchFamily="2" charset="-122"/>
                          <a:cs typeface="+mn-cs"/>
                        </a:rPr>
                        <a:t>5</a:t>
                      </a:r>
                      <a:r>
                        <a:rPr kumimoji="0" lang="zh-CN" altLang="en-US" sz="900" b="0" i="0" u="none" strike="noStrike" kern="1200" cap="none" normalizeH="0" baseline="0" dirty="0" smtClean="0">
                          <a:ln>
                            <a:noFill/>
                          </a:ln>
                          <a:solidFill>
                            <a:schemeClr val="tx1"/>
                          </a:solidFill>
                          <a:effectLst/>
                          <a:latin typeface="Times New Roman" pitchFamily="18" charset="0"/>
                          <a:ea typeface="华文细黑" pitchFamily="2" charset="-122"/>
                          <a:cs typeface="+mn-cs"/>
                        </a:rPr>
                        <a:t>亿元的成交金额，</a:t>
                      </a:r>
                      <a:r>
                        <a:rPr kumimoji="0" lang="zh-CN" altLang="en-US" sz="900" b="1" i="0" u="none" strike="noStrike" kern="1200" cap="none" normalizeH="0" baseline="0" dirty="0" smtClean="0">
                          <a:ln>
                            <a:noFill/>
                          </a:ln>
                          <a:solidFill>
                            <a:srgbClr val="993300"/>
                          </a:solidFill>
                          <a:effectLst/>
                          <a:latin typeface="Times New Roman" pitchFamily="18" charset="0"/>
                          <a:ea typeface="华文细黑" pitchFamily="2" charset="-122"/>
                          <a:cs typeface="+mn-cs"/>
                        </a:rPr>
                        <a:t>可以看出其正在加速抢占市场</a:t>
                      </a:r>
                      <a:r>
                        <a:rPr kumimoji="0" lang="zh-CN" altLang="en-US" sz="900" b="0" i="0" u="none" strike="noStrike" kern="1200" cap="none" normalizeH="0" baseline="0" dirty="0" smtClean="0">
                          <a:ln>
                            <a:noFill/>
                          </a:ln>
                          <a:solidFill>
                            <a:schemeClr val="tx1"/>
                          </a:solidFill>
                          <a:effectLst/>
                          <a:latin typeface="Times New Roman" pitchFamily="18" charset="0"/>
                          <a:ea typeface="华文细黑" pitchFamily="2" charset="-122"/>
                          <a:cs typeface="+mn-cs"/>
                        </a:rPr>
                        <a:t>。</a:t>
                      </a:r>
                    </a:p>
                  </a:txBody>
                  <a:tcPr marL="10800" marR="10800" marT="10800" marB="10800" anchor="ctr" horzOverflow="overflow">
                    <a:lnL w="9525" cap="flat" cmpd="sng" algn="ctr">
                      <a:solidFill>
                        <a:srgbClr val="CEECFF"/>
                      </a:solidFill>
                      <a:prstDash val="solid"/>
                      <a:round/>
                      <a:headEnd type="none" w="med" len="med"/>
                      <a:tailEnd type="none" w="med" len="med"/>
                    </a:lnL>
                    <a:lnR w="28575" cap="flat" cmpd="sng" algn="ctr">
                      <a:solidFill>
                        <a:srgbClr val="CEECFF"/>
                      </a:solidFill>
                      <a:prstDash val="solid"/>
                      <a:round/>
                      <a:headEnd type="none" w="med" len="med"/>
                      <a:tailEnd type="none" w="med" len="med"/>
                    </a:lnR>
                    <a:lnT w="9525" cap="flat" cmpd="sng" algn="ctr">
                      <a:solidFill>
                        <a:srgbClr val="CEECFF"/>
                      </a:solidFill>
                      <a:prstDash val="solid"/>
                      <a:round/>
                      <a:headEnd type="none" w="med" len="med"/>
                      <a:tailEnd type="none" w="med" len="med"/>
                    </a:lnT>
                    <a:lnB w="9525" cap="flat" cmpd="sng" algn="ctr">
                      <a:solidFill>
                        <a:srgbClr val="CEECFF"/>
                      </a:solidFill>
                      <a:prstDash val="solid"/>
                      <a:round/>
                      <a:headEnd type="none" w="med" len="med"/>
                      <a:tailEnd type="none" w="med" len="med"/>
                    </a:lnB>
                    <a:lnTlToBr>
                      <a:noFill/>
                    </a:lnTlToBr>
                    <a:lnBlToTr>
                      <a:noFill/>
                    </a:lnBlToTr>
                    <a:solidFill>
                      <a:schemeClr val="bg1">
                        <a:alpha val="50000"/>
                      </a:schemeClr>
                    </a:solidFill>
                  </a:tcPr>
                </a:tc>
              </a:tr>
              <a:tr h="804780">
                <a:tc vMerge="1">
                  <a:txBody>
                    <a:bodyPr/>
                    <a:lstStyle/>
                    <a:p>
                      <a:pPr marL="0" marR="0" lvl="0" indent="0" algn="ctr" defTabSz="914400" rtl="0" eaLnBrk="1" fontAlgn="ctr" latinLnBrk="0" hangingPunct="1">
                        <a:lnSpc>
                          <a:spcPct val="100000"/>
                        </a:lnSpc>
                        <a:spcBef>
                          <a:spcPct val="0"/>
                        </a:spcBef>
                        <a:spcAft>
                          <a:spcPct val="0"/>
                        </a:spcAft>
                        <a:buClrTx/>
                        <a:buSzTx/>
                        <a:buFontTx/>
                        <a:buNone/>
                        <a:tabLst/>
                        <a:defRPr/>
                      </a:pPr>
                      <a:endParaRPr kumimoji="0" lang="zh-CN" altLang="en-US" sz="1200" b="0" i="0" u="none" strike="noStrike" cap="none" normalizeH="0" baseline="0" dirty="0" smtClean="0">
                        <a:ln>
                          <a:noFill/>
                        </a:ln>
                        <a:solidFill>
                          <a:srgbClr val="000000"/>
                        </a:solidFill>
                        <a:effectLst/>
                        <a:latin typeface="华文细黑" pitchFamily="2" charset="-122"/>
                        <a:ea typeface="华文细黑" pitchFamily="2" charset="-122"/>
                      </a:endParaRPr>
                    </a:p>
                  </a:txBody>
                  <a:tcPr marL="10800" marR="10800" marT="10800" marB="10800" anchor="ctr" horzOverflow="overflow">
                    <a:lnL w="28575" cap="flat" cmpd="sng" algn="ctr">
                      <a:solidFill>
                        <a:srgbClr val="CEECFF"/>
                      </a:solidFill>
                      <a:prstDash val="solid"/>
                      <a:round/>
                      <a:headEnd type="none" w="med" len="med"/>
                      <a:tailEnd type="none" w="med" len="med"/>
                    </a:lnL>
                    <a:lnR w="9525" cap="flat" cmpd="sng" algn="ctr">
                      <a:solidFill>
                        <a:srgbClr val="CEECFF"/>
                      </a:solidFill>
                      <a:prstDash val="solid"/>
                      <a:round/>
                      <a:headEnd type="none" w="med" len="med"/>
                      <a:tailEnd type="none" w="med" len="med"/>
                    </a:lnR>
                    <a:lnT w="9525" cap="flat" cmpd="sng" algn="ctr">
                      <a:solidFill>
                        <a:srgbClr val="CEECFF"/>
                      </a:solidFill>
                      <a:prstDash val="solid"/>
                      <a:round/>
                      <a:headEnd type="none" w="med" len="med"/>
                      <a:tailEnd type="none" w="med" len="med"/>
                    </a:lnT>
                    <a:lnB w="28575" cap="flat" cmpd="sng" algn="ctr">
                      <a:solidFill>
                        <a:srgbClr val="CEECFF"/>
                      </a:solidFill>
                      <a:prstDash val="solid"/>
                      <a:round/>
                      <a:headEnd type="none" w="med" len="med"/>
                      <a:tailEnd type="none" w="med" len="med"/>
                    </a:lnB>
                    <a:lnTlToBr>
                      <a:noFill/>
                    </a:lnTlToBr>
                    <a:lnBlToTr>
                      <a:noFill/>
                    </a:lnBlToTr>
                    <a:solidFill>
                      <a:srgbClr val="CEECFF">
                        <a:alpha val="50000"/>
                      </a:srgbClr>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defRPr/>
                      </a:pPr>
                      <a:r>
                        <a:rPr kumimoji="0" lang="zh-CN" altLang="en-US" sz="900" b="0" i="0" u="none" strike="noStrike" cap="none" normalizeH="0" baseline="0" dirty="0" smtClean="0">
                          <a:ln>
                            <a:noFill/>
                          </a:ln>
                          <a:solidFill>
                            <a:srgbClr val="000000"/>
                          </a:solidFill>
                          <a:effectLst/>
                          <a:latin typeface="华文细黑" pitchFamily="2" charset="-122"/>
                          <a:ea typeface="华文细黑" pitchFamily="2" charset="-122"/>
                          <a:cs typeface="Arial" charset="0"/>
                        </a:rPr>
                        <a:t>恒大万科佳兆业</a:t>
                      </a:r>
                      <a:r>
                        <a:rPr kumimoji="0" lang="en-US" altLang="zh-CN" sz="900" b="0" i="0" u="none" strike="noStrike" cap="none" normalizeH="0" baseline="0" dirty="0" smtClean="0">
                          <a:ln>
                            <a:noFill/>
                          </a:ln>
                          <a:solidFill>
                            <a:srgbClr val="000000"/>
                          </a:solidFill>
                          <a:effectLst/>
                          <a:latin typeface="华文细黑" pitchFamily="2" charset="-122"/>
                          <a:ea typeface="华文细黑" pitchFamily="2" charset="-122"/>
                          <a:cs typeface="Arial" charset="0"/>
                        </a:rPr>
                        <a:t>9</a:t>
                      </a:r>
                      <a:r>
                        <a:rPr kumimoji="0" lang="zh-CN" altLang="en-US" sz="900" b="0" i="0" u="none" strike="noStrike" cap="none" normalizeH="0" baseline="0" dirty="0" smtClean="0">
                          <a:ln>
                            <a:noFill/>
                          </a:ln>
                          <a:solidFill>
                            <a:srgbClr val="000000"/>
                          </a:solidFill>
                          <a:effectLst/>
                          <a:latin typeface="华文细黑" pitchFamily="2" charset="-122"/>
                          <a:ea typeface="华文细黑" pitchFamily="2" charset="-122"/>
                          <a:cs typeface="Arial" charset="0"/>
                        </a:rPr>
                        <a:t>月业绩出炉 完成全年目标超六成</a:t>
                      </a:r>
                    </a:p>
                  </a:txBody>
                  <a:tcPr marL="10800" marR="10800" marT="10800" marB="10800" anchor="ctr" horzOverflow="overflow">
                    <a:lnL w="9525" cap="flat" cmpd="sng" algn="ctr">
                      <a:solidFill>
                        <a:srgbClr val="CEECFF"/>
                      </a:solidFill>
                      <a:prstDash val="solid"/>
                      <a:round/>
                      <a:headEnd type="none" w="med" len="med"/>
                      <a:tailEnd type="none" w="med" len="med"/>
                    </a:lnL>
                    <a:lnR w="9525" cap="flat" cmpd="sng" algn="ctr">
                      <a:solidFill>
                        <a:srgbClr val="CEECFF"/>
                      </a:solidFill>
                      <a:prstDash val="solid"/>
                      <a:round/>
                      <a:headEnd type="none" w="med" len="med"/>
                      <a:tailEnd type="none" w="med" len="med"/>
                    </a:lnR>
                    <a:lnT w="9525" cap="flat" cmpd="sng" algn="ctr">
                      <a:solidFill>
                        <a:srgbClr val="CEECFF"/>
                      </a:solidFill>
                      <a:prstDash val="solid"/>
                      <a:round/>
                      <a:headEnd type="none" w="med" len="med"/>
                      <a:tailEnd type="none" w="med" len="med"/>
                    </a:lnT>
                    <a:lnB w="28575" cap="flat" cmpd="sng" algn="ctr">
                      <a:solidFill>
                        <a:srgbClr val="CEECFF"/>
                      </a:solidFill>
                      <a:prstDash val="solid"/>
                      <a:round/>
                      <a:headEnd type="none" w="med" len="med"/>
                      <a:tailEnd type="none" w="med" len="med"/>
                    </a:lnB>
                    <a:lnTlToBr>
                      <a:noFill/>
                    </a:lnTlToBr>
                    <a:lnBlToTr>
                      <a:noFill/>
                    </a:lnBlToTr>
                    <a:solidFill>
                      <a:schemeClr val="bg1">
                        <a:alpha val="50000"/>
                      </a:schemeClr>
                    </a:solidFill>
                  </a:tcPr>
                </a:tc>
                <a:tc>
                  <a:txBody>
                    <a:bodyPr/>
                    <a:lstStyle/>
                    <a:p>
                      <a:pPr marL="0" marR="0" lvl="0" indent="0" algn="just" defTabSz="914400" rtl="0" eaLnBrk="1" fontAlgn="ctr" latinLnBrk="0" hangingPunct="1">
                        <a:lnSpc>
                          <a:spcPct val="100000"/>
                        </a:lnSpc>
                        <a:spcBef>
                          <a:spcPct val="0"/>
                        </a:spcBef>
                        <a:spcAft>
                          <a:spcPct val="0"/>
                        </a:spcAft>
                        <a:buClrTx/>
                        <a:buSzTx/>
                        <a:buFontTx/>
                        <a:buNone/>
                        <a:tabLst/>
                        <a:defRPr/>
                      </a:pPr>
                      <a:r>
                        <a:rPr kumimoji="0" lang="en-US" altLang="zh-CN" sz="900" b="0" i="0" u="none" strike="noStrike" kern="1200" cap="none" normalizeH="0" baseline="0" dirty="0" smtClean="0">
                          <a:ln>
                            <a:noFill/>
                          </a:ln>
                          <a:solidFill>
                            <a:schemeClr val="tx1"/>
                          </a:solidFill>
                          <a:effectLst/>
                          <a:latin typeface="Times New Roman" pitchFamily="18" charset="0"/>
                          <a:ea typeface="华文细黑" pitchFamily="2" charset="-122"/>
                          <a:cs typeface="+mn-cs"/>
                        </a:rPr>
                        <a:t>10</a:t>
                      </a:r>
                      <a:r>
                        <a:rPr kumimoji="0" lang="zh-CN" altLang="en-US" sz="900" b="0" i="0" u="none" strike="noStrike" kern="1200" cap="none" normalizeH="0" baseline="0" dirty="0" smtClean="0">
                          <a:ln>
                            <a:noFill/>
                          </a:ln>
                          <a:solidFill>
                            <a:schemeClr val="tx1"/>
                          </a:solidFill>
                          <a:effectLst/>
                          <a:latin typeface="Times New Roman" pitchFamily="18" charset="0"/>
                          <a:ea typeface="华文细黑" pitchFamily="2" charset="-122"/>
                          <a:cs typeface="+mn-cs"/>
                        </a:rPr>
                        <a:t>月</a:t>
                      </a:r>
                      <a:r>
                        <a:rPr kumimoji="0" lang="en-US" altLang="zh-CN" sz="900" b="0" i="0" u="none" strike="noStrike" kern="1200" cap="none" normalizeH="0" baseline="0" dirty="0" smtClean="0">
                          <a:ln>
                            <a:noFill/>
                          </a:ln>
                          <a:solidFill>
                            <a:schemeClr val="tx1"/>
                          </a:solidFill>
                          <a:effectLst/>
                          <a:latin typeface="Times New Roman" pitchFamily="18" charset="0"/>
                          <a:ea typeface="华文细黑" pitchFamily="2" charset="-122"/>
                          <a:cs typeface="+mn-cs"/>
                        </a:rPr>
                        <a:t>8</a:t>
                      </a:r>
                      <a:r>
                        <a:rPr kumimoji="0" lang="zh-CN" altLang="en-US" sz="900" b="0" i="0" u="none" strike="noStrike" kern="1200" cap="none" normalizeH="0" baseline="0" dirty="0" smtClean="0">
                          <a:ln>
                            <a:noFill/>
                          </a:ln>
                          <a:solidFill>
                            <a:schemeClr val="tx1"/>
                          </a:solidFill>
                          <a:effectLst/>
                          <a:latin typeface="Times New Roman" pitchFamily="18" charset="0"/>
                          <a:ea typeface="华文细黑" pitchFamily="2" charset="-122"/>
                          <a:cs typeface="+mn-cs"/>
                        </a:rPr>
                        <a:t>日，恒大地产、万科分别发布了最新运营数据，其中，</a:t>
                      </a:r>
                      <a:r>
                        <a:rPr kumimoji="0" lang="zh-CN" altLang="en-US" sz="900" b="1" i="0" u="none" strike="noStrike" kern="1200" cap="none" normalizeH="0" baseline="0" dirty="0" smtClean="0">
                          <a:ln>
                            <a:noFill/>
                          </a:ln>
                          <a:solidFill>
                            <a:srgbClr val="993300"/>
                          </a:solidFill>
                          <a:effectLst/>
                          <a:latin typeface="Times New Roman" pitchFamily="18" charset="0"/>
                          <a:ea typeface="华文细黑" pitchFamily="2" charset="-122"/>
                          <a:cs typeface="+mn-cs"/>
                        </a:rPr>
                        <a:t>恒大地产</a:t>
                      </a:r>
                      <a:r>
                        <a:rPr kumimoji="0" lang="en-US" altLang="zh-CN" sz="900" b="0" i="0" u="none" strike="noStrike" kern="1200" cap="none" normalizeH="0" baseline="0" dirty="0" smtClean="0">
                          <a:ln>
                            <a:noFill/>
                          </a:ln>
                          <a:solidFill>
                            <a:schemeClr val="tx1"/>
                          </a:solidFill>
                          <a:effectLst/>
                          <a:latin typeface="Times New Roman" pitchFamily="18" charset="0"/>
                          <a:ea typeface="华文细黑" pitchFamily="2" charset="-122"/>
                          <a:cs typeface="+mn-cs"/>
                        </a:rPr>
                        <a:t>1</a:t>
                      </a:r>
                      <a:r>
                        <a:rPr kumimoji="0" lang="zh-CN" altLang="en-US" sz="900" b="0" i="0" u="none" strike="noStrike" kern="1200" cap="none" normalizeH="0" baseline="0" dirty="0" smtClean="0">
                          <a:ln>
                            <a:noFill/>
                          </a:ln>
                          <a:solidFill>
                            <a:schemeClr val="tx1"/>
                          </a:solidFill>
                          <a:effectLst/>
                          <a:latin typeface="Times New Roman" pitchFamily="18" charset="0"/>
                          <a:ea typeface="华文细黑" pitchFamily="2" charset="-122"/>
                          <a:cs typeface="+mn-cs"/>
                        </a:rPr>
                        <a:t>至</a:t>
                      </a:r>
                      <a:r>
                        <a:rPr kumimoji="0" lang="en-US" altLang="zh-CN" sz="900" b="0" i="0" u="none" strike="noStrike" kern="1200" cap="none" normalizeH="0" baseline="0" dirty="0" smtClean="0">
                          <a:ln>
                            <a:noFill/>
                          </a:ln>
                          <a:solidFill>
                            <a:schemeClr val="tx1"/>
                          </a:solidFill>
                          <a:effectLst/>
                          <a:latin typeface="Times New Roman" pitchFamily="18" charset="0"/>
                          <a:ea typeface="华文细黑" pitchFamily="2" charset="-122"/>
                          <a:cs typeface="+mn-cs"/>
                        </a:rPr>
                        <a:t>9</a:t>
                      </a:r>
                      <a:r>
                        <a:rPr kumimoji="0" lang="zh-CN" altLang="en-US" sz="900" b="0" i="0" u="none" strike="noStrike" kern="1200" cap="none" normalizeH="0" baseline="0" dirty="0" smtClean="0">
                          <a:ln>
                            <a:noFill/>
                          </a:ln>
                          <a:solidFill>
                            <a:schemeClr val="tx1"/>
                          </a:solidFill>
                          <a:effectLst/>
                          <a:latin typeface="Times New Roman" pitchFamily="18" charset="0"/>
                          <a:ea typeface="华文细黑" pitchFamily="2" charset="-122"/>
                          <a:cs typeface="+mn-cs"/>
                        </a:rPr>
                        <a:t>月累计合约</a:t>
                      </a:r>
                      <a:r>
                        <a:rPr kumimoji="0" lang="zh-CN" altLang="en-US" sz="900" b="1" i="0" u="none" strike="noStrike" kern="1200" cap="none" normalizeH="0" baseline="0" dirty="0" smtClean="0">
                          <a:ln>
                            <a:noFill/>
                          </a:ln>
                          <a:solidFill>
                            <a:srgbClr val="993300"/>
                          </a:solidFill>
                          <a:effectLst/>
                          <a:latin typeface="Times New Roman" pitchFamily="18" charset="0"/>
                          <a:ea typeface="华文细黑" pitchFamily="2" charset="-122"/>
                          <a:cs typeface="+mn-cs"/>
                        </a:rPr>
                        <a:t>销售金额约为</a:t>
                      </a:r>
                      <a:r>
                        <a:rPr kumimoji="0" lang="en-US" altLang="zh-CN" sz="900" b="1" i="0" u="none" strike="noStrike" kern="1200" cap="none" normalizeH="0" baseline="0" dirty="0" smtClean="0">
                          <a:ln>
                            <a:noFill/>
                          </a:ln>
                          <a:solidFill>
                            <a:srgbClr val="993300"/>
                          </a:solidFill>
                          <a:effectLst/>
                          <a:latin typeface="Times New Roman" pitchFamily="18" charset="0"/>
                          <a:ea typeface="华文细黑" pitchFamily="2" charset="-122"/>
                          <a:cs typeface="+mn-cs"/>
                        </a:rPr>
                        <a:t>982.4</a:t>
                      </a:r>
                      <a:r>
                        <a:rPr kumimoji="0" lang="zh-CN" altLang="en-US" sz="900" b="1" i="0" u="none" strike="noStrike" kern="1200" cap="none" normalizeH="0" baseline="0" dirty="0" smtClean="0">
                          <a:ln>
                            <a:noFill/>
                          </a:ln>
                          <a:solidFill>
                            <a:srgbClr val="993300"/>
                          </a:solidFill>
                          <a:effectLst/>
                          <a:latin typeface="Times New Roman" pitchFamily="18" charset="0"/>
                          <a:ea typeface="华文细黑" pitchFamily="2" charset="-122"/>
                          <a:cs typeface="+mn-cs"/>
                        </a:rPr>
                        <a:t>亿元人民币，累计合约销售面积为</a:t>
                      </a:r>
                      <a:r>
                        <a:rPr kumimoji="0" lang="en-US" altLang="zh-CN" sz="900" b="1" i="0" u="none" strike="noStrike" kern="1200" cap="none" normalizeH="0" baseline="0" dirty="0" smtClean="0">
                          <a:ln>
                            <a:noFill/>
                          </a:ln>
                          <a:solidFill>
                            <a:srgbClr val="993300"/>
                          </a:solidFill>
                          <a:effectLst/>
                          <a:latin typeface="Times New Roman" pitchFamily="18" charset="0"/>
                          <a:ea typeface="华文细黑" pitchFamily="2" charset="-122"/>
                          <a:cs typeface="+mn-cs"/>
                        </a:rPr>
                        <a:t>13961000</a:t>
                      </a:r>
                      <a:r>
                        <a:rPr kumimoji="0" lang="zh-CN" altLang="en-US" sz="900" b="1" i="0" u="none" strike="noStrike" kern="1200" cap="none" normalizeH="0" baseline="0" dirty="0" smtClean="0">
                          <a:ln>
                            <a:noFill/>
                          </a:ln>
                          <a:solidFill>
                            <a:srgbClr val="993300"/>
                          </a:solidFill>
                          <a:effectLst/>
                          <a:latin typeface="Times New Roman" pitchFamily="18" charset="0"/>
                          <a:ea typeface="华文细黑" pitchFamily="2" charset="-122"/>
                          <a:cs typeface="+mn-cs"/>
                        </a:rPr>
                        <a:t>平方米，销售均价为每平方米</a:t>
                      </a:r>
                      <a:r>
                        <a:rPr kumimoji="0" lang="en-US" altLang="zh-CN" sz="900" b="1" i="0" u="none" strike="noStrike" kern="1200" cap="none" normalizeH="0" baseline="0" dirty="0" smtClean="0">
                          <a:ln>
                            <a:noFill/>
                          </a:ln>
                          <a:solidFill>
                            <a:srgbClr val="993300"/>
                          </a:solidFill>
                          <a:effectLst/>
                          <a:latin typeface="Times New Roman" pitchFamily="18" charset="0"/>
                          <a:ea typeface="华文细黑" pitchFamily="2" charset="-122"/>
                          <a:cs typeface="+mn-cs"/>
                        </a:rPr>
                        <a:t>7037</a:t>
                      </a:r>
                      <a:r>
                        <a:rPr kumimoji="0" lang="zh-CN" altLang="en-US" sz="900" b="1" i="0" u="none" strike="noStrike" kern="1200" cap="none" normalizeH="0" baseline="0" dirty="0" smtClean="0">
                          <a:ln>
                            <a:noFill/>
                          </a:ln>
                          <a:solidFill>
                            <a:srgbClr val="993300"/>
                          </a:solidFill>
                          <a:effectLst/>
                          <a:latin typeface="Times New Roman" pitchFamily="18" charset="0"/>
                          <a:ea typeface="华文细黑" pitchFamily="2" charset="-122"/>
                          <a:cs typeface="+mn-cs"/>
                        </a:rPr>
                        <a:t>元人民币，分别较去年同期增长</a:t>
                      </a:r>
                      <a:r>
                        <a:rPr kumimoji="0" lang="en-US" altLang="zh-CN" sz="900" b="1" i="0" u="none" strike="noStrike" kern="1200" cap="none" normalizeH="0" baseline="0" dirty="0" smtClean="0">
                          <a:ln>
                            <a:noFill/>
                          </a:ln>
                          <a:solidFill>
                            <a:srgbClr val="993300"/>
                          </a:solidFill>
                          <a:effectLst/>
                          <a:latin typeface="Times New Roman" pitchFamily="18" charset="0"/>
                          <a:ea typeface="华文细黑" pitchFamily="2" charset="-122"/>
                          <a:cs typeface="+mn-cs"/>
                        </a:rPr>
                        <a:t>31.6%</a:t>
                      </a:r>
                      <a:r>
                        <a:rPr kumimoji="0" lang="zh-CN" altLang="en-US" sz="900" b="1" i="0" u="none" strike="noStrike" kern="1200" cap="none" normalizeH="0" baseline="0" dirty="0" smtClean="0">
                          <a:ln>
                            <a:noFill/>
                          </a:ln>
                          <a:solidFill>
                            <a:srgbClr val="993300"/>
                          </a:solidFill>
                          <a:effectLst/>
                          <a:latin typeface="Times New Roman" pitchFamily="18" charset="0"/>
                          <a:ea typeface="华文细黑" pitchFamily="2" charset="-122"/>
                          <a:cs typeface="+mn-cs"/>
                        </a:rPr>
                        <a:t>、</a:t>
                      </a:r>
                      <a:r>
                        <a:rPr kumimoji="0" lang="en-US" altLang="zh-CN" sz="900" b="1" i="0" u="none" strike="noStrike" kern="1200" cap="none" normalizeH="0" baseline="0" dirty="0" smtClean="0">
                          <a:ln>
                            <a:noFill/>
                          </a:ln>
                          <a:solidFill>
                            <a:srgbClr val="993300"/>
                          </a:solidFill>
                          <a:effectLst/>
                          <a:latin typeface="Times New Roman" pitchFamily="18" charset="0"/>
                          <a:ea typeface="华文细黑" pitchFamily="2" charset="-122"/>
                          <a:cs typeface="+mn-cs"/>
                        </a:rPr>
                        <a:t>26.7%</a:t>
                      </a:r>
                      <a:r>
                        <a:rPr kumimoji="0" lang="zh-CN" altLang="en-US" sz="900" b="1" i="0" u="none" strike="noStrike" kern="1200" cap="none" normalizeH="0" baseline="0" dirty="0" smtClean="0">
                          <a:ln>
                            <a:noFill/>
                          </a:ln>
                          <a:solidFill>
                            <a:srgbClr val="993300"/>
                          </a:solidFill>
                          <a:effectLst/>
                          <a:latin typeface="Times New Roman" pitchFamily="18" charset="0"/>
                          <a:ea typeface="华文细黑" pitchFamily="2" charset="-122"/>
                          <a:cs typeface="+mn-cs"/>
                        </a:rPr>
                        <a:t>及</a:t>
                      </a:r>
                      <a:r>
                        <a:rPr kumimoji="0" lang="en-US" altLang="zh-CN" sz="900" b="1" i="0" u="none" strike="noStrike" kern="1200" cap="none" normalizeH="0" baseline="0" dirty="0" smtClean="0">
                          <a:ln>
                            <a:noFill/>
                          </a:ln>
                          <a:solidFill>
                            <a:srgbClr val="993300"/>
                          </a:solidFill>
                          <a:effectLst/>
                          <a:latin typeface="Times New Roman" pitchFamily="18" charset="0"/>
                          <a:ea typeface="华文细黑" pitchFamily="2" charset="-122"/>
                          <a:cs typeface="+mn-cs"/>
                        </a:rPr>
                        <a:t>3.9%</a:t>
                      </a:r>
                      <a:r>
                        <a:rPr kumimoji="0" lang="zh-CN" altLang="en-US" sz="900" b="0" i="0" u="none" strike="noStrike" kern="1200" cap="none" normalizeH="0" baseline="0" dirty="0" smtClean="0">
                          <a:ln>
                            <a:noFill/>
                          </a:ln>
                          <a:solidFill>
                            <a:schemeClr val="tx1"/>
                          </a:solidFill>
                          <a:effectLst/>
                          <a:latin typeface="Times New Roman" pitchFamily="18" charset="0"/>
                          <a:ea typeface="华文细黑" pitchFamily="2" charset="-122"/>
                          <a:cs typeface="+mn-cs"/>
                        </a:rPr>
                        <a:t>。</a:t>
                      </a:r>
                      <a:r>
                        <a:rPr kumimoji="0" lang="en-US" altLang="zh-CN" sz="900" b="0" i="0" u="none" strike="noStrike" kern="1200" cap="none" normalizeH="0" baseline="0" dirty="0" smtClean="0">
                          <a:ln>
                            <a:noFill/>
                          </a:ln>
                          <a:solidFill>
                            <a:schemeClr val="tx1"/>
                          </a:solidFill>
                          <a:effectLst/>
                          <a:latin typeface="Times New Roman" pitchFamily="18" charset="0"/>
                          <a:ea typeface="华文细黑" pitchFamily="2" charset="-122"/>
                          <a:cs typeface="+mn-cs"/>
                        </a:rPr>
                        <a:t>9</a:t>
                      </a:r>
                      <a:r>
                        <a:rPr kumimoji="0" lang="zh-CN" altLang="en-US" sz="900" b="0" i="0" u="none" strike="noStrike" kern="1200" cap="none" normalizeH="0" baseline="0" dirty="0" smtClean="0">
                          <a:ln>
                            <a:noFill/>
                          </a:ln>
                          <a:solidFill>
                            <a:schemeClr val="tx1"/>
                          </a:solidFill>
                          <a:effectLst/>
                          <a:latin typeface="Times New Roman" pitchFamily="18" charset="0"/>
                          <a:ea typeface="华文细黑" pitchFamily="2" charset="-122"/>
                          <a:cs typeface="+mn-cs"/>
                        </a:rPr>
                        <a:t>月份，恒大地产合约销售金额约为</a:t>
                      </a:r>
                      <a:r>
                        <a:rPr kumimoji="0" lang="en-US" altLang="zh-CN" sz="900" b="0" i="0" u="none" strike="noStrike" kern="1200" cap="none" normalizeH="0" baseline="0" dirty="0" smtClean="0">
                          <a:ln>
                            <a:noFill/>
                          </a:ln>
                          <a:solidFill>
                            <a:schemeClr val="tx1"/>
                          </a:solidFill>
                          <a:effectLst/>
                          <a:latin typeface="Times New Roman" pitchFamily="18" charset="0"/>
                          <a:ea typeface="华文细黑" pitchFamily="2" charset="-122"/>
                          <a:cs typeface="+mn-cs"/>
                        </a:rPr>
                        <a:t>82.3</a:t>
                      </a:r>
                      <a:r>
                        <a:rPr kumimoji="0" lang="zh-CN" altLang="en-US" sz="900" b="0" i="0" u="none" strike="noStrike" kern="1200" cap="none" normalizeH="0" baseline="0" dirty="0" smtClean="0">
                          <a:ln>
                            <a:noFill/>
                          </a:ln>
                          <a:solidFill>
                            <a:schemeClr val="tx1"/>
                          </a:solidFill>
                          <a:effectLst/>
                          <a:latin typeface="Times New Roman" pitchFamily="18" charset="0"/>
                          <a:ea typeface="华文细黑" pitchFamily="2" charset="-122"/>
                          <a:cs typeface="+mn-cs"/>
                        </a:rPr>
                        <a:t>亿元人民币，合约销售面积为</a:t>
                      </a:r>
                      <a:r>
                        <a:rPr kumimoji="0" lang="en-US" altLang="zh-CN" sz="900" b="0" i="0" u="none" strike="noStrike" kern="1200" cap="none" normalizeH="0" baseline="0" dirty="0" smtClean="0">
                          <a:ln>
                            <a:noFill/>
                          </a:ln>
                          <a:solidFill>
                            <a:schemeClr val="tx1"/>
                          </a:solidFill>
                          <a:effectLst/>
                          <a:latin typeface="Times New Roman" pitchFamily="18" charset="0"/>
                          <a:ea typeface="华文细黑" pitchFamily="2" charset="-122"/>
                          <a:cs typeface="+mn-cs"/>
                        </a:rPr>
                        <a:t>1213000</a:t>
                      </a:r>
                      <a:r>
                        <a:rPr kumimoji="0" lang="zh-CN" altLang="en-US" sz="900" b="0" i="0" u="none" strike="noStrike" kern="1200" cap="none" normalizeH="0" baseline="0" dirty="0" smtClean="0">
                          <a:ln>
                            <a:noFill/>
                          </a:ln>
                          <a:solidFill>
                            <a:schemeClr val="tx1"/>
                          </a:solidFill>
                          <a:effectLst/>
                          <a:latin typeface="Times New Roman" pitchFamily="18" charset="0"/>
                          <a:ea typeface="华文细黑" pitchFamily="2" charset="-122"/>
                          <a:cs typeface="+mn-cs"/>
                        </a:rPr>
                        <a:t>平方米，均价为每平方米</a:t>
                      </a:r>
                      <a:r>
                        <a:rPr kumimoji="0" lang="en-US" altLang="zh-CN" sz="900" b="0" i="0" u="none" strike="noStrike" kern="1200" cap="none" normalizeH="0" baseline="0" dirty="0" smtClean="0">
                          <a:ln>
                            <a:noFill/>
                          </a:ln>
                          <a:solidFill>
                            <a:schemeClr val="tx1"/>
                          </a:solidFill>
                          <a:effectLst/>
                          <a:latin typeface="Times New Roman" pitchFamily="18" charset="0"/>
                          <a:ea typeface="华文细黑" pitchFamily="2" charset="-122"/>
                          <a:cs typeface="+mn-cs"/>
                        </a:rPr>
                        <a:t>6788</a:t>
                      </a:r>
                      <a:r>
                        <a:rPr kumimoji="0" lang="zh-CN" altLang="en-US" sz="900" b="0" i="0" u="none" strike="noStrike" kern="1200" cap="none" normalizeH="0" baseline="0" dirty="0" smtClean="0">
                          <a:ln>
                            <a:noFill/>
                          </a:ln>
                          <a:solidFill>
                            <a:schemeClr val="tx1"/>
                          </a:solidFill>
                          <a:effectLst/>
                          <a:latin typeface="Times New Roman" pitchFamily="18" charset="0"/>
                          <a:ea typeface="华文细黑" pitchFamily="2" charset="-122"/>
                          <a:cs typeface="+mn-cs"/>
                        </a:rPr>
                        <a:t>元人民币；万科，</a:t>
                      </a:r>
                      <a:r>
                        <a:rPr kumimoji="0" lang="en-US" altLang="zh-CN" sz="900" b="0" i="0" u="none" strike="noStrike" kern="1200" cap="none" normalizeH="0" baseline="0" dirty="0" smtClean="0">
                          <a:ln>
                            <a:noFill/>
                          </a:ln>
                          <a:solidFill>
                            <a:schemeClr val="tx1"/>
                          </a:solidFill>
                          <a:effectLst/>
                          <a:latin typeface="Times New Roman" pitchFamily="18" charset="0"/>
                          <a:ea typeface="华文细黑" pitchFamily="2" charset="-122"/>
                          <a:cs typeface="+mn-cs"/>
                        </a:rPr>
                        <a:t>2014</a:t>
                      </a:r>
                      <a:r>
                        <a:rPr kumimoji="0" lang="zh-CN" altLang="en-US" sz="900" b="0" i="0" u="none" strike="noStrike" kern="1200" cap="none" normalizeH="0" baseline="0" dirty="0" smtClean="0">
                          <a:ln>
                            <a:noFill/>
                          </a:ln>
                          <a:solidFill>
                            <a:schemeClr val="tx1"/>
                          </a:solidFill>
                          <a:effectLst/>
                          <a:latin typeface="Times New Roman" pitchFamily="18" charset="0"/>
                          <a:ea typeface="华文细黑" pitchFamily="2" charset="-122"/>
                          <a:cs typeface="+mn-cs"/>
                        </a:rPr>
                        <a:t>年</a:t>
                      </a:r>
                      <a:r>
                        <a:rPr kumimoji="0" lang="en-US" altLang="zh-CN" sz="900" b="0" i="0" u="none" strike="noStrike" kern="1200" cap="none" normalizeH="0" baseline="0" dirty="0" smtClean="0">
                          <a:ln>
                            <a:noFill/>
                          </a:ln>
                          <a:solidFill>
                            <a:schemeClr val="tx1"/>
                          </a:solidFill>
                          <a:effectLst/>
                          <a:latin typeface="Times New Roman" pitchFamily="18" charset="0"/>
                          <a:ea typeface="华文细黑" pitchFamily="2" charset="-122"/>
                          <a:cs typeface="+mn-cs"/>
                        </a:rPr>
                        <a:t>1</a:t>
                      </a:r>
                      <a:r>
                        <a:rPr kumimoji="0" lang="zh-CN" altLang="en-US" sz="900" b="0" i="0" u="none" strike="noStrike" kern="1200" cap="none" normalizeH="0" baseline="0" dirty="0" smtClean="0">
                          <a:ln>
                            <a:noFill/>
                          </a:ln>
                          <a:solidFill>
                            <a:schemeClr val="tx1"/>
                          </a:solidFill>
                          <a:effectLst/>
                          <a:latin typeface="Times New Roman" pitchFamily="18" charset="0"/>
                          <a:ea typeface="华文细黑" pitchFamily="2" charset="-122"/>
                          <a:cs typeface="+mn-cs"/>
                        </a:rPr>
                        <a:t>至</a:t>
                      </a:r>
                      <a:r>
                        <a:rPr kumimoji="0" lang="en-US" altLang="zh-CN" sz="900" b="0" i="0" u="none" strike="noStrike" kern="1200" cap="none" normalizeH="0" baseline="0" dirty="0" smtClean="0">
                          <a:ln>
                            <a:noFill/>
                          </a:ln>
                          <a:solidFill>
                            <a:schemeClr val="tx1"/>
                          </a:solidFill>
                          <a:effectLst/>
                          <a:latin typeface="Times New Roman" pitchFamily="18" charset="0"/>
                          <a:ea typeface="华文细黑" pitchFamily="2" charset="-122"/>
                          <a:cs typeface="+mn-cs"/>
                        </a:rPr>
                        <a:t>9</a:t>
                      </a:r>
                      <a:r>
                        <a:rPr kumimoji="0" lang="zh-CN" altLang="en-US" sz="900" b="0" i="0" u="none" strike="noStrike" kern="1200" cap="none" normalizeH="0" baseline="0" dirty="0" smtClean="0">
                          <a:ln>
                            <a:noFill/>
                          </a:ln>
                          <a:solidFill>
                            <a:schemeClr val="tx1"/>
                          </a:solidFill>
                          <a:effectLst/>
                          <a:latin typeface="Times New Roman" pitchFamily="18" charset="0"/>
                          <a:ea typeface="华文细黑" pitchFamily="2" charset="-122"/>
                          <a:cs typeface="+mn-cs"/>
                        </a:rPr>
                        <a:t>月份，累计实现销售面积</a:t>
                      </a:r>
                      <a:r>
                        <a:rPr kumimoji="0" lang="en-US" altLang="zh-CN" sz="900" b="0" i="0" u="none" strike="noStrike" kern="1200" cap="none" normalizeH="0" baseline="0" dirty="0" smtClean="0">
                          <a:ln>
                            <a:noFill/>
                          </a:ln>
                          <a:solidFill>
                            <a:schemeClr val="tx1"/>
                          </a:solidFill>
                          <a:effectLst/>
                          <a:latin typeface="Times New Roman" pitchFamily="18" charset="0"/>
                          <a:ea typeface="华文细黑" pitchFamily="2" charset="-122"/>
                          <a:cs typeface="+mn-cs"/>
                        </a:rPr>
                        <a:t>1263.8</a:t>
                      </a:r>
                      <a:r>
                        <a:rPr kumimoji="0" lang="zh-CN" altLang="en-US" sz="900" b="0" i="0" u="none" strike="noStrike" kern="1200" cap="none" normalizeH="0" baseline="0" dirty="0" smtClean="0">
                          <a:ln>
                            <a:noFill/>
                          </a:ln>
                          <a:solidFill>
                            <a:schemeClr val="tx1"/>
                          </a:solidFill>
                          <a:effectLst/>
                          <a:latin typeface="Times New Roman" pitchFamily="18" charset="0"/>
                          <a:ea typeface="华文细黑" pitchFamily="2" charset="-122"/>
                          <a:cs typeface="+mn-cs"/>
                        </a:rPr>
                        <a:t>万平方米，销售金额</a:t>
                      </a:r>
                      <a:r>
                        <a:rPr kumimoji="0" lang="en-US" altLang="zh-CN" sz="900" b="0" i="0" u="none" strike="noStrike" kern="1200" cap="none" normalizeH="0" baseline="0" dirty="0" smtClean="0">
                          <a:ln>
                            <a:noFill/>
                          </a:ln>
                          <a:solidFill>
                            <a:schemeClr val="tx1"/>
                          </a:solidFill>
                          <a:effectLst/>
                          <a:latin typeface="Times New Roman" pitchFamily="18" charset="0"/>
                          <a:ea typeface="华文细黑" pitchFamily="2" charset="-122"/>
                          <a:cs typeface="+mn-cs"/>
                        </a:rPr>
                        <a:t>1490.6</a:t>
                      </a:r>
                      <a:r>
                        <a:rPr kumimoji="0" lang="zh-CN" altLang="en-US" sz="900" b="0" i="0" u="none" strike="noStrike" kern="1200" cap="none" normalizeH="0" baseline="0" dirty="0" smtClean="0">
                          <a:ln>
                            <a:noFill/>
                          </a:ln>
                          <a:solidFill>
                            <a:schemeClr val="tx1"/>
                          </a:solidFill>
                          <a:effectLst/>
                          <a:latin typeface="Times New Roman" pitchFamily="18" charset="0"/>
                          <a:ea typeface="华文细黑" pitchFamily="2" charset="-122"/>
                          <a:cs typeface="+mn-cs"/>
                        </a:rPr>
                        <a:t>亿元，分别比</a:t>
                      </a:r>
                      <a:r>
                        <a:rPr kumimoji="0" lang="en-US" altLang="zh-CN" sz="900" b="0" i="0" u="none" strike="noStrike" kern="1200" cap="none" normalizeH="0" baseline="0" dirty="0" smtClean="0">
                          <a:ln>
                            <a:noFill/>
                          </a:ln>
                          <a:solidFill>
                            <a:schemeClr val="tx1"/>
                          </a:solidFill>
                          <a:effectLst/>
                          <a:latin typeface="Times New Roman" pitchFamily="18" charset="0"/>
                          <a:ea typeface="华文细黑" pitchFamily="2" charset="-122"/>
                          <a:cs typeface="+mn-cs"/>
                        </a:rPr>
                        <a:t>2013</a:t>
                      </a:r>
                      <a:r>
                        <a:rPr kumimoji="0" lang="zh-CN" altLang="en-US" sz="900" b="0" i="0" u="none" strike="noStrike" kern="1200" cap="none" normalizeH="0" baseline="0" dirty="0" smtClean="0">
                          <a:ln>
                            <a:noFill/>
                          </a:ln>
                          <a:solidFill>
                            <a:schemeClr val="tx1"/>
                          </a:solidFill>
                          <a:effectLst/>
                          <a:latin typeface="Times New Roman" pitchFamily="18" charset="0"/>
                          <a:ea typeface="华文细黑" pitchFamily="2" charset="-122"/>
                          <a:cs typeface="+mn-cs"/>
                        </a:rPr>
                        <a:t>年同期增长</a:t>
                      </a:r>
                      <a:r>
                        <a:rPr kumimoji="0" lang="en-US" altLang="zh-CN" sz="900" b="0" i="0" u="none" strike="noStrike" kern="1200" cap="none" normalizeH="0" baseline="0" dirty="0" smtClean="0">
                          <a:ln>
                            <a:noFill/>
                          </a:ln>
                          <a:solidFill>
                            <a:schemeClr val="tx1"/>
                          </a:solidFill>
                          <a:effectLst/>
                          <a:latin typeface="Times New Roman" pitchFamily="18" charset="0"/>
                          <a:ea typeface="华文细黑" pitchFamily="2" charset="-122"/>
                          <a:cs typeface="+mn-cs"/>
                        </a:rPr>
                        <a:t>15.0%</a:t>
                      </a:r>
                      <a:r>
                        <a:rPr kumimoji="0" lang="zh-CN" altLang="en-US" sz="900" b="0" i="0" u="none" strike="noStrike" kern="1200" cap="none" normalizeH="0" baseline="0" dirty="0" smtClean="0">
                          <a:ln>
                            <a:noFill/>
                          </a:ln>
                          <a:solidFill>
                            <a:schemeClr val="tx1"/>
                          </a:solidFill>
                          <a:effectLst/>
                          <a:latin typeface="Times New Roman" pitchFamily="18" charset="0"/>
                          <a:ea typeface="华文细黑" pitchFamily="2" charset="-122"/>
                          <a:cs typeface="+mn-cs"/>
                        </a:rPr>
                        <a:t>和</a:t>
                      </a:r>
                      <a:r>
                        <a:rPr kumimoji="0" lang="en-US" altLang="zh-CN" sz="900" b="0" i="0" u="none" strike="noStrike" kern="1200" cap="none" normalizeH="0" baseline="0" dirty="0" smtClean="0">
                          <a:ln>
                            <a:noFill/>
                          </a:ln>
                          <a:solidFill>
                            <a:schemeClr val="tx1"/>
                          </a:solidFill>
                          <a:effectLst/>
                          <a:latin typeface="Times New Roman" pitchFamily="18" charset="0"/>
                          <a:ea typeface="华文细黑" pitchFamily="2" charset="-122"/>
                          <a:cs typeface="+mn-cs"/>
                        </a:rPr>
                        <a:t>16.0%</a:t>
                      </a:r>
                      <a:r>
                        <a:rPr kumimoji="0" lang="zh-CN" altLang="en-US" sz="900" b="0" i="0" u="none" strike="noStrike" kern="1200" cap="none" normalizeH="0" baseline="0" dirty="0" smtClean="0">
                          <a:ln>
                            <a:noFill/>
                          </a:ln>
                          <a:solidFill>
                            <a:schemeClr val="tx1"/>
                          </a:solidFill>
                          <a:effectLst/>
                          <a:latin typeface="Times New Roman" pitchFamily="18" charset="0"/>
                          <a:ea typeface="华文细黑" pitchFamily="2" charset="-122"/>
                          <a:cs typeface="+mn-cs"/>
                        </a:rPr>
                        <a:t>，</a:t>
                      </a:r>
                      <a:r>
                        <a:rPr kumimoji="0" lang="en-US" altLang="zh-CN" sz="900" b="0" i="0" u="none" strike="noStrike" kern="1200" cap="none" normalizeH="0" baseline="0" dirty="0" smtClean="0">
                          <a:ln>
                            <a:noFill/>
                          </a:ln>
                          <a:solidFill>
                            <a:schemeClr val="tx1"/>
                          </a:solidFill>
                          <a:effectLst/>
                          <a:latin typeface="Times New Roman" pitchFamily="18" charset="0"/>
                          <a:ea typeface="华文细黑" pitchFamily="2" charset="-122"/>
                          <a:cs typeface="+mn-cs"/>
                        </a:rPr>
                        <a:t>9</a:t>
                      </a:r>
                      <a:r>
                        <a:rPr kumimoji="0" lang="zh-CN" altLang="en-US" sz="900" b="0" i="0" u="none" strike="noStrike" kern="1200" cap="none" normalizeH="0" baseline="0" dirty="0" smtClean="0">
                          <a:ln>
                            <a:noFill/>
                          </a:ln>
                          <a:solidFill>
                            <a:schemeClr val="tx1"/>
                          </a:solidFill>
                          <a:effectLst/>
                          <a:latin typeface="Times New Roman" pitchFamily="18" charset="0"/>
                          <a:ea typeface="华文细黑" pitchFamily="2" charset="-122"/>
                          <a:cs typeface="+mn-cs"/>
                        </a:rPr>
                        <a:t>月万科实现销售面积</a:t>
                      </a:r>
                      <a:r>
                        <a:rPr kumimoji="0" lang="en-US" altLang="zh-CN" sz="900" b="0" i="0" u="none" strike="noStrike" kern="1200" cap="none" normalizeH="0" baseline="0" dirty="0" smtClean="0">
                          <a:ln>
                            <a:noFill/>
                          </a:ln>
                          <a:solidFill>
                            <a:schemeClr val="tx1"/>
                          </a:solidFill>
                          <a:effectLst/>
                          <a:latin typeface="Times New Roman" pitchFamily="18" charset="0"/>
                          <a:ea typeface="华文细黑" pitchFamily="2" charset="-122"/>
                          <a:cs typeface="+mn-cs"/>
                        </a:rPr>
                        <a:t>165.6</a:t>
                      </a:r>
                      <a:r>
                        <a:rPr kumimoji="0" lang="zh-CN" altLang="en-US" sz="900" b="0" i="0" u="none" strike="noStrike" kern="1200" cap="none" normalizeH="0" baseline="0" dirty="0" smtClean="0">
                          <a:ln>
                            <a:noFill/>
                          </a:ln>
                          <a:solidFill>
                            <a:schemeClr val="tx1"/>
                          </a:solidFill>
                          <a:effectLst/>
                          <a:latin typeface="Times New Roman" pitchFamily="18" charset="0"/>
                          <a:ea typeface="华文细黑" pitchFamily="2" charset="-122"/>
                          <a:cs typeface="+mn-cs"/>
                        </a:rPr>
                        <a:t>万平方米，销售金额</a:t>
                      </a:r>
                      <a:r>
                        <a:rPr kumimoji="0" lang="en-US" altLang="zh-CN" sz="900" b="0" i="0" u="none" strike="noStrike" kern="1200" cap="none" normalizeH="0" baseline="0" dirty="0" smtClean="0">
                          <a:ln>
                            <a:noFill/>
                          </a:ln>
                          <a:solidFill>
                            <a:schemeClr val="tx1"/>
                          </a:solidFill>
                          <a:effectLst/>
                          <a:latin typeface="Times New Roman" pitchFamily="18" charset="0"/>
                          <a:ea typeface="华文细黑" pitchFamily="2" charset="-122"/>
                          <a:cs typeface="+mn-cs"/>
                        </a:rPr>
                        <a:t>195.9</a:t>
                      </a:r>
                      <a:r>
                        <a:rPr kumimoji="0" lang="zh-CN" altLang="en-US" sz="900" b="0" i="0" u="none" strike="noStrike" kern="1200" cap="none" normalizeH="0" baseline="0" dirty="0" smtClean="0">
                          <a:ln>
                            <a:noFill/>
                          </a:ln>
                          <a:solidFill>
                            <a:schemeClr val="tx1"/>
                          </a:solidFill>
                          <a:effectLst/>
                          <a:latin typeface="Times New Roman" pitchFamily="18" charset="0"/>
                          <a:ea typeface="华文细黑" pitchFamily="2" charset="-122"/>
                          <a:cs typeface="+mn-cs"/>
                        </a:rPr>
                        <a:t>亿元，销售面积及金额环比</a:t>
                      </a:r>
                      <a:r>
                        <a:rPr kumimoji="0" lang="en-US" altLang="zh-CN" sz="900" b="0" i="0" u="none" strike="noStrike" kern="1200" cap="none" normalizeH="0" baseline="0" dirty="0" smtClean="0">
                          <a:ln>
                            <a:noFill/>
                          </a:ln>
                          <a:solidFill>
                            <a:schemeClr val="tx1"/>
                          </a:solidFill>
                          <a:effectLst/>
                          <a:latin typeface="Times New Roman" pitchFamily="18" charset="0"/>
                          <a:ea typeface="华文细黑" pitchFamily="2" charset="-122"/>
                          <a:cs typeface="+mn-cs"/>
                        </a:rPr>
                        <a:t>8</a:t>
                      </a:r>
                      <a:r>
                        <a:rPr kumimoji="0" lang="zh-CN" altLang="en-US" sz="900" b="0" i="0" u="none" strike="noStrike" kern="1200" cap="none" normalizeH="0" baseline="0" dirty="0" smtClean="0">
                          <a:ln>
                            <a:noFill/>
                          </a:ln>
                          <a:solidFill>
                            <a:schemeClr val="tx1"/>
                          </a:solidFill>
                          <a:effectLst/>
                          <a:latin typeface="Times New Roman" pitchFamily="18" charset="0"/>
                          <a:ea typeface="华文细黑" pitchFamily="2" charset="-122"/>
                          <a:cs typeface="+mn-cs"/>
                        </a:rPr>
                        <a:t>月份均有所上涨。另外，</a:t>
                      </a:r>
                      <a:r>
                        <a:rPr kumimoji="0" lang="zh-CN" altLang="en-US" sz="900" b="1" i="0" u="none" strike="noStrike" kern="1200" cap="none" normalizeH="0" baseline="0" dirty="0" smtClean="0">
                          <a:ln>
                            <a:noFill/>
                          </a:ln>
                          <a:solidFill>
                            <a:srgbClr val="993300"/>
                          </a:solidFill>
                          <a:effectLst/>
                          <a:latin typeface="Times New Roman" pitchFamily="18" charset="0"/>
                          <a:ea typeface="华文细黑" pitchFamily="2" charset="-122"/>
                          <a:cs typeface="+mn-cs"/>
                        </a:rPr>
                        <a:t>佳兆业</a:t>
                      </a:r>
                      <a:r>
                        <a:rPr kumimoji="0" lang="zh-CN" altLang="en-US" sz="900" b="0" i="0" u="none" strike="noStrike" kern="1200" cap="none" normalizeH="0" baseline="0" dirty="0" smtClean="0">
                          <a:ln>
                            <a:noFill/>
                          </a:ln>
                          <a:solidFill>
                            <a:schemeClr val="tx1"/>
                          </a:solidFill>
                          <a:effectLst/>
                          <a:latin typeface="Times New Roman" pitchFamily="18" charset="0"/>
                          <a:ea typeface="华文细黑" pitchFamily="2" charset="-122"/>
                          <a:cs typeface="+mn-cs"/>
                        </a:rPr>
                        <a:t>也发布了最新公告，</a:t>
                      </a:r>
                      <a:r>
                        <a:rPr kumimoji="0" lang="en-US" altLang="zh-CN" sz="900" b="0" i="0" u="none" strike="noStrike" kern="1200" cap="none" normalizeH="0" baseline="0" dirty="0" smtClean="0">
                          <a:ln>
                            <a:noFill/>
                          </a:ln>
                          <a:solidFill>
                            <a:schemeClr val="tx1"/>
                          </a:solidFill>
                          <a:effectLst/>
                          <a:latin typeface="Times New Roman" pitchFamily="18" charset="0"/>
                          <a:ea typeface="华文细黑" pitchFamily="2" charset="-122"/>
                          <a:cs typeface="+mn-cs"/>
                        </a:rPr>
                        <a:t>1</a:t>
                      </a:r>
                      <a:r>
                        <a:rPr kumimoji="0" lang="zh-CN" altLang="en-US" sz="900" b="0" i="0" u="none" strike="noStrike" kern="1200" cap="none" normalizeH="0" baseline="0" dirty="0" smtClean="0">
                          <a:ln>
                            <a:noFill/>
                          </a:ln>
                          <a:solidFill>
                            <a:schemeClr val="tx1"/>
                          </a:solidFill>
                          <a:effectLst/>
                          <a:latin typeface="Times New Roman" pitchFamily="18" charset="0"/>
                          <a:ea typeface="华文细黑" pitchFamily="2" charset="-122"/>
                          <a:cs typeface="+mn-cs"/>
                        </a:rPr>
                        <a:t>至</a:t>
                      </a:r>
                      <a:r>
                        <a:rPr kumimoji="0" lang="en-US" altLang="zh-CN" sz="900" b="0" i="0" u="none" strike="noStrike" kern="1200" cap="none" normalizeH="0" baseline="0" dirty="0" smtClean="0">
                          <a:ln>
                            <a:noFill/>
                          </a:ln>
                          <a:solidFill>
                            <a:schemeClr val="tx1"/>
                          </a:solidFill>
                          <a:effectLst/>
                          <a:latin typeface="Times New Roman" pitchFamily="18" charset="0"/>
                          <a:ea typeface="华文细黑" pitchFamily="2" charset="-122"/>
                          <a:cs typeface="+mn-cs"/>
                        </a:rPr>
                        <a:t>9</a:t>
                      </a:r>
                      <a:r>
                        <a:rPr kumimoji="0" lang="zh-CN" altLang="en-US" sz="900" b="0" i="0" u="none" strike="noStrike" kern="1200" cap="none" normalizeH="0" baseline="0" dirty="0" smtClean="0">
                          <a:ln>
                            <a:noFill/>
                          </a:ln>
                          <a:solidFill>
                            <a:schemeClr val="tx1"/>
                          </a:solidFill>
                          <a:effectLst/>
                          <a:latin typeface="Times New Roman" pitchFamily="18" charset="0"/>
                          <a:ea typeface="华文细黑" pitchFamily="2" charset="-122"/>
                          <a:cs typeface="+mn-cs"/>
                        </a:rPr>
                        <a:t>月份，佳兆业累计合约</a:t>
                      </a:r>
                      <a:r>
                        <a:rPr kumimoji="0" lang="zh-CN" altLang="en-US" sz="900" b="1" i="0" u="none" strike="noStrike" kern="1200" cap="none" normalizeH="0" baseline="0" dirty="0" smtClean="0">
                          <a:ln>
                            <a:noFill/>
                          </a:ln>
                          <a:solidFill>
                            <a:srgbClr val="993300"/>
                          </a:solidFill>
                          <a:effectLst/>
                          <a:latin typeface="Times New Roman" pitchFamily="18" charset="0"/>
                          <a:ea typeface="华文细黑" pitchFamily="2" charset="-122"/>
                          <a:cs typeface="+mn-cs"/>
                        </a:rPr>
                        <a:t>销售金额约为</a:t>
                      </a:r>
                      <a:r>
                        <a:rPr kumimoji="0" lang="en-US" altLang="zh-CN" sz="900" b="1" i="0" u="none" strike="noStrike" kern="1200" cap="none" normalizeH="0" baseline="0" dirty="0" smtClean="0">
                          <a:ln>
                            <a:noFill/>
                          </a:ln>
                          <a:solidFill>
                            <a:srgbClr val="993300"/>
                          </a:solidFill>
                          <a:effectLst/>
                          <a:latin typeface="Times New Roman" pitchFamily="18" charset="0"/>
                          <a:ea typeface="华文细黑" pitchFamily="2" charset="-122"/>
                          <a:cs typeface="+mn-cs"/>
                        </a:rPr>
                        <a:t>194.045</a:t>
                      </a:r>
                      <a:r>
                        <a:rPr kumimoji="0" lang="zh-CN" altLang="en-US" sz="900" b="1" i="0" u="none" strike="noStrike" kern="1200" cap="none" normalizeH="0" baseline="0" dirty="0" smtClean="0">
                          <a:ln>
                            <a:noFill/>
                          </a:ln>
                          <a:solidFill>
                            <a:srgbClr val="993300"/>
                          </a:solidFill>
                          <a:effectLst/>
                          <a:latin typeface="Times New Roman" pitchFamily="18" charset="0"/>
                          <a:ea typeface="华文细黑" pitchFamily="2" charset="-122"/>
                          <a:cs typeface="+mn-cs"/>
                        </a:rPr>
                        <a:t>亿元人民币</a:t>
                      </a:r>
                      <a:r>
                        <a:rPr kumimoji="0" lang="zh-CN" altLang="en-US" sz="900" b="0" i="0" u="none" strike="noStrike" kern="1200" cap="none" normalizeH="0" baseline="0" dirty="0" smtClean="0">
                          <a:ln>
                            <a:noFill/>
                          </a:ln>
                          <a:solidFill>
                            <a:schemeClr val="tx1"/>
                          </a:solidFill>
                          <a:effectLst/>
                          <a:latin typeface="Times New Roman" pitchFamily="18" charset="0"/>
                          <a:ea typeface="华文细黑" pitchFamily="2" charset="-122"/>
                          <a:cs typeface="+mn-cs"/>
                        </a:rPr>
                        <a:t>，较去年同期</a:t>
                      </a:r>
                      <a:r>
                        <a:rPr kumimoji="0" lang="zh-CN" altLang="en-US" sz="900" b="1" i="0" u="none" strike="noStrike" kern="1200" cap="none" normalizeH="0" baseline="0" dirty="0" smtClean="0">
                          <a:ln>
                            <a:noFill/>
                          </a:ln>
                          <a:solidFill>
                            <a:srgbClr val="993300"/>
                          </a:solidFill>
                          <a:effectLst/>
                          <a:latin typeface="Times New Roman" pitchFamily="18" charset="0"/>
                          <a:ea typeface="华文细黑" pitchFamily="2" charset="-122"/>
                          <a:cs typeface="+mn-cs"/>
                        </a:rPr>
                        <a:t>增长</a:t>
                      </a:r>
                      <a:r>
                        <a:rPr kumimoji="0" lang="en-US" altLang="zh-CN" sz="900" b="1" i="0" u="none" strike="noStrike" kern="1200" cap="none" normalizeH="0" baseline="0" dirty="0" smtClean="0">
                          <a:ln>
                            <a:noFill/>
                          </a:ln>
                          <a:solidFill>
                            <a:srgbClr val="993300"/>
                          </a:solidFill>
                          <a:effectLst/>
                          <a:latin typeface="Times New Roman" pitchFamily="18" charset="0"/>
                          <a:ea typeface="华文细黑" pitchFamily="2" charset="-122"/>
                          <a:cs typeface="+mn-cs"/>
                        </a:rPr>
                        <a:t>15.7%</a:t>
                      </a:r>
                      <a:r>
                        <a:rPr kumimoji="0" lang="zh-CN" altLang="en-US" sz="900" b="0" i="0" u="none" strike="noStrike" kern="1200" cap="none" normalizeH="0" baseline="0" dirty="0" smtClean="0">
                          <a:ln>
                            <a:noFill/>
                          </a:ln>
                          <a:solidFill>
                            <a:schemeClr val="tx1"/>
                          </a:solidFill>
                          <a:effectLst/>
                          <a:latin typeface="Times New Roman" pitchFamily="18" charset="0"/>
                          <a:ea typeface="华文细黑" pitchFamily="2" charset="-122"/>
                          <a:cs typeface="+mn-cs"/>
                        </a:rPr>
                        <a:t>；累计合约</a:t>
                      </a:r>
                      <a:r>
                        <a:rPr kumimoji="0" lang="zh-CN" altLang="en-US" sz="900" b="1" i="0" u="none" strike="noStrike" kern="1200" cap="none" normalizeH="0" baseline="0" dirty="0" smtClean="0">
                          <a:ln>
                            <a:noFill/>
                          </a:ln>
                          <a:solidFill>
                            <a:srgbClr val="993300"/>
                          </a:solidFill>
                          <a:effectLst/>
                          <a:latin typeface="Times New Roman" pitchFamily="18" charset="0"/>
                          <a:ea typeface="华文细黑" pitchFamily="2" charset="-122"/>
                          <a:cs typeface="+mn-cs"/>
                        </a:rPr>
                        <a:t>销售面积为</a:t>
                      </a:r>
                      <a:r>
                        <a:rPr kumimoji="0" lang="en-US" altLang="zh-CN" sz="900" b="1" i="0" u="none" strike="noStrike" kern="1200" cap="none" normalizeH="0" baseline="0" dirty="0" smtClean="0">
                          <a:ln>
                            <a:noFill/>
                          </a:ln>
                          <a:solidFill>
                            <a:srgbClr val="993300"/>
                          </a:solidFill>
                          <a:effectLst/>
                          <a:latin typeface="Times New Roman" pitchFamily="18" charset="0"/>
                          <a:ea typeface="华文细黑" pitchFamily="2" charset="-122"/>
                          <a:cs typeface="+mn-cs"/>
                        </a:rPr>
                        <a:t>1910986</a:t>
                      </a:r>
                      <a:r>
                        <a:rPr kumimoji="0" lang="zh-CN" altLang="en-US" sz="900" b="1" i="0" u="none" strike="noStrike" kern="1200" cap="none" normalizeH="0" baseline="0" dirty="0" smtClean="0">
                          <a:ln>
                            <a:noFill/>
                          </a:ln>
                          <a:solidFill>
                            <a:srgbClr val="993300"/>
                          </a:solidFill>
                          <a:effectLst/>
                          <a:latin typeface="Times New Roman" pitchFamily="18" charset="0"/>
                          <a:ea typeface="华文细黑" pitchFamily="2" charset="-122"/>
                          <a:cs typeface="+mn-cs"/>
                        </a:rPr>
                        <a:t>平方米</a:t>
                      </a:r>
                      <a:r>
                        <a:rPr kumimoji="0" lang="zh-CN" altLang="en-US" sz="900" b="0" i="0" u="none" strike="noStrike" kern="1200" cap="none" normalizeH="0" baseline="0" dirty="0" smtClean="0">
                          <a:ln>
                            <a:noFill/>
                          </a:ln>
                          <a:solidFill>
                            <a:schemeClr val="tx1"/>
                          </a:solidFill>
                          <a:effectLst/>
                          <a:latin typeface="Times New Roman" pitchFamily="18" charset="0"/>
                          <a:ea typeface="华文细黑" pitchFamily="2" charset="-122"/>
                          <a:cs typeface="+mn-cs"/>
                        </a:rPr>
                        <a:t>，较去年同期</a:t>
                      </a:r>
                      <a:r>
                        <a:rPr kumimoji="0" lang="zh-CN" altLang="en-US" sz="900" b="1" i="0" u="none" strike="noStrike" kern="1200" cap="none" normalizeH="0" baseline="0" dirty="0" smtClean="0">
                          <a:ln>
                            <a:noFill/>
                          </a:ln>
                          <a:solidFill>
                            <a:srgbClr val="993300"/>
                          </a:solidFill>
                          <a:effectLst/>
                          <a:latin typeface="Times New Roman" pitchFamily="18" charset="0"/>
                          <a:ea typeface="华文细黑" pitchFamily="2" charset="-122"/>
                          <a:cs typeface="+mn-cs"/>
                        </a:rPr>
                        <a:t>增长</a:t>
                      </a:r>
                      <a:r>
                        <a:rPr kumimoji="0" lang="en-US" altLang="zh-CN" sz="900" b="1" i="0" u="none" strike="noStrike" kern="1200" cap="none" normalizeH="0" baseline="0" dirty="0" smtClean="0">
                          <a:ln>
                            <a:noFill/>
                          </a:ln>
                          <a:solidFill>
                            <a:srgbClr val="993300"/>
                          </a:solidFill>
                          <a:effectLst/>
                          <a:latin typeface="Times New Roman" pitchFamily="18" charset="0"/>
                          <a:ea typeface="华文细黑" pitchFamily="2" charset="-122"/>
                          <a:cs typeface="+mn-cs"/>
                        </a:rPr>
                        <a:t>5.5%</a:t>
                      </a:r>
                      <a:r>
                        <a:rPr kumimoji="0" lang="zh-CN" altLang="en-US" sz="900" b="0" i="0" u="none" strike="noStrike" kern="1200" cap="none" normalizeH="0" baseline="0" dirty="0" smtClean="0">
                          <a:ln>
                            <a:noFill/>
                          </a:ln>
                          <a:solidFill>
                            <a:schemeClr val="tx1"/>
                          </a:solidFill>
                          <a:effectLst/>
                          <a:latin typeface="Times New Roman" pitchFamily="18" charset="0"/>
                          <a:ea typeface="华文细黑" pitchFamily="2" charset="-122"/>
                          <a:cs typeface="+mn-cs"/>
                        </a:rPr>
                        <a:t>；销售均价为每平方米</a:t>
                      </a:r>
                      <a:r>
                        <a:rPr kumimoji="0" lang="en-US" altLang="zh-CN" sz="900" b="0" i="0" u="none" strike="noStrike" kern="1200" cap="none" normalizeH="0" baseline="0" dirty="0" smtClean="0">
                          <a:ln>
                            <a:noFill/>
                          </a:ln>
                          <a:solidFill>
                            <a:schemeClr val="tx1"/>
                          </a:solidFill>
                          <a:effectLst/>
                          <a:latin typeface="Times New Roman" pitchFamily="18" charset="0"/>
                          <a:ea typeface="华文细黑" pitchFamily="2" charset="-122"/>
                          <a:cs typeface="+mn-cs"/>
                        </a:rPr>
                        <a:t>10154</a:t>
                      </a:r>
                      <a:r>
                        <a:rPr kumimoji="0" lang="zh-CN" altLang="en-US" sz="900" b="0" i="0" u="none" strike="noStrike" kern="1200" cap="none" normalizeH="0" baseline="0" dirty="0" smtClean="0">
                          <a:ln>
                            <a:noFill/>
                          </a:ln>
                          <a:solidFill>
                            <a:schemeClr val="tx1"/>
                          </a:solidFill>
                          <a:effectLst/>
                          <a:latin typeface="Times New Roman" pitchFamily="18" charset="0"/>
                          <a:ea typeface="华文细黑" pitchFamily="2" charset="-122"/>
                          <a:cs typeface="+mn-cs"/>
                        </a:rPr>
                        <a:t>元人民币，较去年同期增长</a:t>
                      </a:r>
                      <a:r>
                        <a:rPr kumimoji="0" lang="en-US" altLang="zh-CN" sz="900" b="0" i="0" u="none" strike="noStrike" kern="1200" cap="none" normalizeH="0" baseline="0" dirty="0" smtClean="0">
                          <a:ln>
                            <a:noFill/>
                          </a:ln>
                          <a:solidFill>
                            <a:schemeClr val="tx1"/>
                          </a:solidFill>
                          <a:effectLst/>
                          <a:latin typeface="Times New Roman" pitchFamily="18" charset="0"/>
                          <a:ea typeface="华文细黑" pitchFamily="2" charset="-122"/>
                          <a:cs typeface="+mn-cs"/>
                        </a:rPr>
                        <a:t>9.6%</a:t>
                      </a:r>
                      <a:r>
                        <a:rPr kumimoji="0" lang="zh-CN" altLang="en-US" sz="900" b="0" i="0" u="none" strike="noStrike" kern="1200" cap="none" normalizeH="0" baseline="0" dirty="0" smtClean="0">
                          <a:ln>
                            <a:noFill/>
                          </a:ln>
                          <a:solidFill>
                            <a:schemeClr val="tx1"/>
                          </a:solidFill>
                          <a:effectLst/>
                          <a:latin typeface="Times New Roman" pitchFamily="18" charset="0"/>
                          <a:ea typeface="华文细黑" pitchFamily="2" charset="-122"/>
                          <a:cs typeface="+mn-cs"/>
                        </a:rPr>
                        <a:t>。而九月份，其合约销售金额约为</a:t>
                      </a:r>
                      <a:r>
                        <a:rPr kumimoji="0" lang="en-US" altLang="zh-CN" sz="900" b="0" i="0" u="none" strike="noStrike" kern="1200" cap="none" normalizeH="0" baseline="0" dirty="0" smtClean="0">
                          <a:ln>
                            <a:noFill/>
                          </a:ln>
                          <a:solidFill>
                            <a:schemeClr val="tx1"/>
                          </a:solidFill>
                          <a:effectLst/>
                          <a:latin typeface="Times New Roman" pitchFamily="18" charset="0"/>
                          <a:ea typeface="华文细黑" pitchFamily="2" charset="-122"/>
                          <a:cs typeface="+mn-cs"/>
                        </a:rPr>
                        <a:t>43.589</a:t>
                      </a:r>
                      <a:r>
                        <a:rPr kumimoji="0" lang="zh-CN" altLang="en-US" sz="900" b="0" i="0" u="none" strike="noStrike" kern="1200" cap="none" normalizeH="0" baseline="0" dirty="0" smtClean="0">
                          <a:ln>
                            <a:noFill/>
                          </a:ln>
                          <a:solidFill>
                            <a:schemeClr val="tx1"/>
                          </a:solidFill>
                          <a:effectLst/>
                          <a:latin typeface="Times New Roman" pitchFamily="18" charset="0"/>
                          <a:ea typeface="华文细黑" pitchFamily="2" charset="-122"/>
                          <a:cs typeface="+mn-cs"/>
                        </a:rPr>
                        <a:t>亿元人民币，按年上升</a:t>
                      </a:r>
                      <a:r>
                        <a:rPr kumimoji="0" lang="en-US" altLang="zh-CN" sz="900" b="0" i="0" u="none" strike="noStrike" kern="1200" cap="none" normalizeH="0" baseline="0" dirty="0" smtClean="0">
                          <a:ln>
                            <a:noFill/>
                          </a:ln>
                          <a:solidFill>
                            <a:schemeClr val="tx1"/>
                          </a:solidFill>
                          <a:effectLst/>
                          <a:latin typeface="Times New Roman" pitchFamily="18" charset="0"/>
                          <a:ea typeface="华文细黑" pitchFamily="2" charset="-122"/>
                          <a:cs typeface="+mn-cs"/>
                        </a:rPr>
                        <a:t>108.9%</a:t>
                      </a:r>
                      <a:r>
                        <a:rPr kumimoji="0" lang="zh-CN" altLang="en-US" sz="900" b="0" i="0" u="none" strike="noStrike" kern="1200" cap="none" normalizeH="0" baseline="0" dirty="0" smtClean="0">
                          <a:ln>
                            <a:noFill/>
                          </a:ln>
                          <a:solidFill>
                            <a:schemeClr val="tx1"/>
                          </a:solidFill>
                          <a:effectLst/>
                          <a:latin typeface="Times New Roman" pitchFamily="18" charset="0"/>
                          <a:ea typeface="华文细黑" pitchFamily="2" charset="-122"/>
                          <a:cs typeface="+mn-cs"/>
                        </a:rPr>
                        <a:t>，其合约销售面积约为</a:t>
                      </a:r>
                      <a:r>
                        <a:rPr kumimoji="0" lang="en-US" altLang="zh-CN" sz="900" b="0" i="0" u="none" strike="noStrike" kern="1200" cap="none" normalizeH="0" baseline="0" dirty="0" smtClean="0">
                          <a:ln>
                            <a:noFill/>
                          </a:ln>
                          <a:solidFill>
                            <a:schemeClr val="tx1"/>
                          </a:solidFill>
                          <a:effectLst/>
                          <a:latin typeface="Times New Roman" pitchFamily="18" charset="0"/>
                          <a:ea typeface="华文细黑" pitchFamily="2" charset="-122"/>
                          <a:cs typeface="+mn-cs"/>
                        </a:rPr>
                        <a:t>482989</a:t>
                      </a:r>
                      <a:r>
                        <a:rPr kumimoji="0" lang="zh-CN" altLang="en-US" sz="900" b="0" i="0" u="none" strike="noStrike" kern="1200" cap="none" normalizeH="0" baseline="0" dirty="0" smtClean="0">
                          <a:ln>
                            <a:noFill/>
                          </a:ln>
                          <a:solidFill>
                            <a:schemeClr val="tx1"/>
                          </a:solidFill>
                          <a:effectLst/>
                          <a:latin typeface="Times New Roman" pitchFamily="18" charset="0"/>
                          <a:ea typeface="华文细黑" pitchFamily="2" charset="-122"/>
                          <a:cs typeface="+mn-cs"/>
                        </a:rPr>
                        <a:t>平方米，按年增加</a:t>
                      </a:r>
                      <a:r>
                        <a:rPr kumimoji="0" lang="en-US" altLang="zh-CN" sz="900" b="0" i="0" u="none" strike="noStrike" kern="1200" cap="none" normalizeH="0" baseline="0" dirty="0" smtClean="0">
                          <a:ln>
                            <a:noFill/>
                          </a:ln>
                          <a:solidFill>
                            <a:schemeClr val="tx1"/>
                          </a:solidFill>
                          <a:effectLst/>
                          <a:latin typeface="Times New Roman" pitchFamily="18" charset="0"/>
                          <a:ea typeface="华文细黑" pitchFamily="2" charset="-122"/>
                          <a:cs typeface="+mn-cs"/>
                        </a:rPr>
                        <a:t>114.6%</a:t>
                      </a:r>
                      <a:r>
                        <a:rPr kumimoji="0" lang="zh-CN" altLang="en-US" sz="900" b="0" i="0" u="none" strike="noStrike" kern="1200" cap="none" normalizeH="0" baseline="0" dirty="0" smtClean="0">
                          <a:ln>
                            <a:noFill/>
                          </a:ln>
                          <a:solidFill>
                            <a:schemeClr val="tx1"/>
                          </a:solidFill>
                          <a:effectLst/>
                          <a:latin typeface="Times New Roman" pitchFamily="18" charset="0"/>
                          <a:ea typeface="华文细黑" pitchFamily="2" charset="-122"/>
                          <a:cs typeface="+mn-cs"/>
                        </a:rPr>
                        <a:t>，平均销售价格约为每平方米</a:t>
                      </a:r>
                      <a:r>
                        <a:rPr kumimoji="0" lang="en-US" altLang="zh-CN" sz="900" b="0" i="0" u="none" strike="noStrike" kern="1200" cap="none" normalizeH="0" baseline="0" dirty="0" smtClean="0">
                          <a:ln>
                            <a:noFill/>
                          </a:ln>
                          <a:solidFill>
                            <a:schemeClr val="tx1"/>
                          </a:solidFill>
                          <a:effectLst/>
                          <a:latin typeface="Times New Roman" pitchFamily="18" charset="0"/>
                          <a:ea typeface="华文细黑" pitchFamily="2" charset="-122"/>
                          <a:cs typeface="+mn-cs"/>
                        </a:rPr>
                        <a:t>9025</a:t>
                      </a:r>
                      <a:r>
                        <a:rPr kumimoji="0" lang="zh-CN" altLang="en-US" sz="900" b="0" i="0" u="none" strike="noStrike" kern="1200" cap="none" normalizeH="0" baseline="0" dirty="0" smtClean="0">
                          <a:ln>
                            <a:noFill/>
                          </a:ln>
                          <a:solidFill>
                            <a:schemeClr val="tx1"/>
                          </a:solidFill>
                          <a:effectLst/>
                          <a:latin typeface="Times New Roman" pitchFamily="18" charset="0"/>
                          <a:ea typeface="华文细黑" pitchFamily="2" charset="-122"/>
                          <a:cs typeface="+mn-cs"/>
                        </a:rPr>
                        <a:t>元人民币，按年下跌</a:t>
                      </a:r>
                      <a:r>
                        <a:rPr kumimoji="0" lang="en-US" altLang="zh-CN" sz="900" b="0" i="0" u="none" strike="noStrike" kern="1200" cap="none" normalizeH="0" baseline="0" dirty="0" smtClean="0">
                          <a:ln>
                            <a:noFill/>
                          </a:ln>
                          <a:solidFill>
                            <a:schemeClr val="tx1"/>
                          </a:solidFill>
                          <a:effectLst/>
                          <a:latin typeface="Times New Roman" pitchFamily="18" charset="0"/>
                          <a:ea typeface="华文细黑" pitchFamily="2" charset="-122"/>
                          <a:cs typeface="+mn-cs"/>
                        </a:rPr>
                        <a:t>2.7%</a:t>
                      </a:r>
                      <a:r>
                        <a:rPr kumimoji="0" lang="zh-CN" altLang="en-US" sz="900" b="0" i="0" u="none" strike="noStrike" kern="1200" cap="none" normalizeH="0" baseline="0" dirty="0" smtClean="0">
                          <a:ln>
                            <a:noFill/>
                          </a:ln>
                          <a:solidFill>
                            <a:schemeClr val="tx1"/>
                          </a:solidFill>
                          <a:effectLst/>
                          <a:latin typeface="Times New Roman" pitchFamily="18" charset="0"/>
                          <a:ea typeface="华文细黑" pitchFamily="2" charset="-122"/>
                          <a:cs typeface="+mn-cs"/>
                        </a:rPr>
                        <a:t>。</a:t>
                      </a:r>
                    </a:p>
                  </a:txBody>
                  <a:tcPr marL="10800" marR="10800" marT="10800" marB="10800" anchor="ctr" horzOverflow="overflow">
                    <a:lnL w="9525" cap="flat" cmpd="sng" algn="ctr">
                      <a:solidFill>
                        <a:srgbClr val="CEECFF"/>
                      </a:solidFill>
                      <a:prstDash val="solid"/>
                      <a:round/>
                      <a:headEnd type="none" w="med" len="med"/>
                      <a:tailEnd type="none" w="med" len="med"/>
                    </a:lnL>
                    <a:lnR w="9525" cap="flat" cmpd="sng" algn="ctr">
                      <a:solidFill>
                        <a:srgbClr val="CEECFF"/>
                      </a:solidFill>
                      <a:prstDash val="solid"/>
                      <a:round/>
                      <a:headEnd type="none" w="med" len="med"/>
                      <a:tailEnd type="none" w="med" len="med"/>
                    </a:lnR>
                    <a:lnT w="9525" cap="flat" cmpd="sng" algn="ctr">
                      <a:solidFill>
                        <a:srgbClr val="CEECFF"/>
                      </a:solidFill>
                      <a:prstDash val="solid"/>
                      <a:round/>
                      <a:headEnd type="none" w="med" len="med"/>
                      <a:tailEnd type="none" w="med" len="med"/>
                    </a:lnT>
                    <a:lnB w="28575" cap="flat" cmpd="sng" algn="ctr">
                      <a:solidFill>
                        <a:srgbClr val="CEECFF"/>
                      </a:solidFill>
                      <a:prstDash val="solid"/>
                      <a:round/>
                      <a:headEnd type="none" w="med" len="med"/>
                      <a:tailEnd type="none" w="med" len="med"/>
                    </a:lnB>
                    <a:lnTlToBr>
                      <a:noFill/>
                    </a:lnTlToBr>
                    <a:lnBlToTr>
                      <a:noFill/>
                    </a:lnBlToTr>
                    <a:solidFill>
                      <a:schemeClr val="bg1">
                        <a:alpha val="50000"/>
                      </a:schemeClr>
                    </a:solidFill>
                  </a:tcPr>
                </a:tc>
                <a:tc>
                  <a:txBody>
                    <a:bodyPr/>
                    <a:lstStyle/>
                    <a:p>
                      <a:pPr marL="0" indent="-108000" algn="just">
                        <a:lnSpc>
                          <a:spcPct val="100000"/>
                        </a:lnSpc>
                        <a:spcAft>
                          <a:spcPts val="0"/>
                        </a:spcAft>
                        <a:buFont typeface="Wingdings" panose="05000000000000000000" pitchFamily="2" charset="2"/>
                        <a:buChar char="l"/>
                      </a:pPr>
                      <a:r>
                        <a:rPr kumimoji="0" lang="zh-CN" altLang="en-US" sz="900" b="0" i="0" u="none" strike="noStrike" kern="1200" cap="none" normalizeH="0" baseline="0" dirty="0" smtClean="0">
                          <a:ln>
                            <a:noFill/>
                          </a:ln>
                          <a:solidFill>
                            <a:schemeClr val="tx1"/>
                          </a:solidFill>
                          <a:effectLst/>
                          <a:latin typeface="Times New Roman" pitchFamily="18" charset="0"/>
                          <a:ea typeface="华文细黑" pitchFamily="2" charset="-122"/>
                          <a:cs typeface="+mn-cs"/>
                        </a:rPr>
                        <a:t>今年恒大继续低价快销，</a:t>
                      </a:r>
                      <a:r>
                        <a:rPr kumimoji="0" lang="zh-CN" altLang="en-US" sz="900" b="1" i="0" u="none" strike="noStrike" kern="1200" cap="none" normalizeH="0" baseline="0" dirty="0" smtClean="0">
                          <a:ln>
                            <a:noFill/>
                          </a:ln>
                          <a:solidFill>
                            <a:srgbClr val="993300"/>
                          </a:solidFill>
                          <a:effectLst/>
                          <a:latin typeface="Times New Roman" pitchFamily="18" charset="0"/>
                          <a:ea typeface="华文细黑" pitchFamily="2" charset="-122"/>
                          <a:cs typeface="+mn-cs"/>
                        </a:rPr>
                        <a:t>万科依旧主打刚需产品，</a:t>
                      </a:r>
                      <a:r>
                        <a:rPr kumimoji="0" lang="zh-CN" altLang="en-US" sz="900" b="0" i="0" u="none" strike="noStrike" kern="1200" cap="none" normalizeH="0" baseline="0" dirty="0" smtClean="0">
                          <a:ln>
                            <a:noFill/>
                          </a:ln>
                          <a:solidFill>
                            <a:schemeClr val="tx1"/>
                          </a:solidFill>
                          <a:effectLst/>
                          <a:latin typeface="Times New Roman" pitchFamily="18" charset="0"/>
                          <a:ea typeface="华文细黑" pitchFamily="2" charset="-122"/>
                          <a:cs typeface="+mn-cs"/>
                        </a:rPr>
                        <a:t>前三季度，恒大实现全年销售目标的</a:t>
                      </a:r>
                      <a:r>
                        <a:rPr kumimoji="0" lang="en-US" altLang="zh-CN" sz="900" b="0" i="0" u="none" strike="noStrike" kern="1200" cap="none" normalizeH="0" baseline="0" dirty="0" smtClean="0">
                          <a:ln>
                            <a:noFill/>
                          </a:ln>
                          <a:solidFill>
                            <a:schemeClr val="tx1"/>
                          </a:solidFill>
                          <a:effectLst/>
                          <a:latin typeface="Times New Roman" pitchFamily="18" charset="0"/>
                          <a:ea typeface="华文细黑" pitchFamily="2" charset="-122"/>
                          <a:cs typeface="+mn-cs"/>
                        </a:rPr>
                        <a:t>89%</a:t>
                      </a:r>
                      <a:r>
                        <a:rPr kumimoji="0" lang="zh-CN" altLang="en-US" sz="900" b="0" i="0" u="none" strike="noStrike" kern="1200" cap="none" normalizeH="0" baseline="0" dirty="0" smtClean="0">
                          <a:ln>
                            <a:noFill/>
                          </a:ln>
                          <a:solidFill>
                            <a:schemeClr val="tx1"/>
                          </a:solidFill>
                          <a:effectLst/>
                          <a:latin typeface="Times New Roman" pitchFamily="18" charset="0"/>
                          <a:ea typeface="华文细黑" pitchFamily="2" charset="-122"/>
                          <a:cs typeface="+mn-cs"/>
                        </a:rPr>
                        <a:t>，万科实现全年销售目标的</a:t>
                      </a:r>
                      <a:r>
                        <a:rPr kumimoji="0" lang="en-US" altLang="zh-CN" sz="900" b="0" i="0" u="none" strike="noStrike" kern="1200" cap="none" normalizeH="0" baseline="0" dirty="0" smtClean="0">
                          <a:ln>
                            <a:noFill/>
                          </a:ln>
                          <a:solidFill>
                            <a:schemeClr val="tx1"/>
                          </a:solidFill>
                          <a:effectLst/>
                          <a:latin typeface="Times New Roman" pitchFamily="18" charset="0"/>
                          <a:ea typeface="华文细黑" pitchFamily="2" charset="-122"/>
                          <a:cs typeface="+mn-cs"/>
                        </a:rPr>
                        <a:t>75%</a:t>
                      </a:r>
                      <a:r>
                        <a:rPr kumimoji="0" lang="zh-CN" altLang="en-US" sz="900" b="0" i="0" u="none" strike="noStrike" kern="1200" cap="none" normalizeH="0" baseline="0" dirty="0" smtClean="0">
                          <a:ln>
                            <a:noFill/>
                          </a:ln>
                          <a:solidFill>
                            <a:schemeClr val="tx1"/>
                          </a:solidFill>
                          <a:effectLst/>
                          <a:latin typeface="Times New Roman" pitchFamily="18" charset="0"/>
                          <a:ea typeface="华文细黑" pitchFamily="2" charset="-122"/>
                          <a:cs typeface="+mn-cs"/>
                        </a:rPr>
                        <a:t>，</a:t>
                      </a:r>
                      <a:r>
                        <a:rPr kumimoji="0" lang="zh-CN" altLang="en-US" sz="900" b="1" i="0" u="none" strike="noStrike" kern="1200" cap="none" normalizeH="0" baseline="0" dirty="0" smtClean="0">
                          <a:ln>
                            <a:noFill/>
                          </a:ln>
                          <a:solidFill>
                            <a:srgbClr val="993300"/>
                          </a:solidFill>
                          <a:effectLst/>
                          <a:latin typeface="Times New Roman" pitchFamily="18" charset="0"/>
                          <a:ea typeface="华文细黑" pitchFamily="2" charset="-122"/>
                          <a:cs typeface="+mn-cs"/>
                        </a:rPr>
                        <a:t>完成全年销售目标压力不算太大。</a:t>
                      </a:r>
                    </a:p>
                    <a:p>
                      <a:pPr marL="0" indent="-108000" algn="just">
                        <a:lnSpc>
                          <a:spcPct val="100000"/>
                        </a:lnSpc>
                        <a:spcAft>
                          <a:spcPts val="0"/>
                        </a:spcAft>
                        <a:buFont typeface="Wingdings" panose="05000000000000000000" pitchFamily="2" charset="2"/>
                        <a:buChar char="l"/>
                      </a:pPr>
                      <a:r>
                        <a:rPr kumimoji="0" lang="zh-CN" altLang="en-US" sz="900" b="0" i="0" u="none" strike="noStrike" kern="1200" cap="none" normalizeH="0" baseline="0" dirty="0" smtClean="0">
                          <a:ln>
                            <a:noFill/>
                          </a:ln>
                          <a:solidFill>
                            <a:schemeClr val="tx1"/>
                          </a:solidFill>
                          <a:effectLst/>
                          <a:latin typeface="Times New Roman" pitchFamily="18" charset="0"/>
                          <a:ea typeface="华文细黑" pitchFamily="2" charset="-122"/>
                          <a:cs typeface="+mn-cs"/>
                        </a:rPr>
                        <a:t>虽然信贷放松提振的楼市信心，但今年房企抢收业绩仍需“以价换量”。</a:t>
                      </a:r>
                    </a:p>
                  </a:txBody>
                  <a:tcPr marL="10800" marR="10800" marT="10800" marB="10800" anchor="ctr" horzOverflow="overflow">
                    <a:lnL w="9525" cap="flat" cmpd="sng" algn="ctr">
                      <a:solidFill>
                        <a:srgbClr val="CEECFF"/>
                      </a:solidFill>
                      <a:prstDash val="solid"/>
                      <a:round/>
                      <a:headEnd type="none" w="med" len="med"/>
                      <a:tailEnd type="none" w="med" len="med"/>
                    </a:lnL>
                    <a:lnR w="28575" cap="flat" cmpd="sng" algn="ctr">
                      <a:solidFill>
                        <a:srgbClr val="CEECFF"/>
                      </a:solidFill>
                      <a:prstDash val="solid"/>
                      <a:round/>
                      <a:headEnd type="none" w="med" len="med"/>
                      <a:tailEnd type="none" w="med" len="med"/>
                    </a:lnR>
                    <a:lnT w="9525" cap="flat" cmpd="sng" algn="ctr">
                      <a:solidFill>
                        <a:srgbClr val="CEECFF"/>
                      </a:solidFill>
                      <a:prstDash val="solid"/>
                      <a:round/>
                      <a:headEnd type="none" w="med" len="med"/>
                      <a:tailEnd type="none" w="med" len="med"/>
                    </a:lnT>
                    <a:lnB w="28575" cap="flat" cmpd="sng" algn="ctr">
                      <a:solidFill>
                        <a:srgbClr val="CEECFF"/>
                      </a:solidFill>
                      <a:prstDash val="solid"/>
                      <a:round/>
                      <a:headEnd type="none" w="med" len="med"/>
                      <a:tailEnd type="none" w="med" len="med"/>
                    </a:lnB>
                    <a:lnTlToBr>
                      <a:noFill/>
                    </a:lnTlToBr>
                    <a:lnBlToTr>
                      <a:noFill/>
                    </a:lnBlToTr>
                    <a:solidFill>
                      <a:schemeClr val="bg1">
                        <a:alpha val="50000"/>
                      </a:schemeClr>
                    </a:solidFill>
                  </a:tcPr>
                </a:tc>
              </a:tr>
            </a:tbl>
          </a:graphicData>
        </a:graphic>
      </p:graphicFrame>
    </p:spTree>
    <p:extLst>
      <p:ext uri="{BB962C8B-B14F-4D97-AF65-F5344CB8AC3E}">
        <p14:creationId xmlns:p14="http://schemas.microsoft.com/office/powerpoint/2010/main" xmlns="" val="183310145"/>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5"/>
          <p:cNvGrpSpPr>
            <a:grpSpLocks/>
          </p:cNvGrpSpPr>
          <p:nvPr/>
        </p:nvGrpSpPr>
        <p:grpSpPr bwMode="auto">
          <a:xfrm>
            <a:off x="696923" y="2776541"/>
            <a:ext cx="1943100" cy="1079500"/>
            <a:chOff x="431" y="1741"/>
            <a:chExt cx="907" cy="555"/>
          </a:xfrm>
        </p:grpSpPr>
        <p:pic>
          <p:nvPicPr>
            <p:cNvPr id="76804" name="Picture 9" descr="{E2C8F949-E13A-4184-AD21-60B727E4E010}"/>
            <p:cNvPicPr>
              <a:picLocks noChangeAspect="1" noChangeArrowheads="1"/>
            </p:cNvPicPr>
            <p:nvPr/>
          </p:nvPicPr>
          <p:blipFill>
            <a:blip r:embed="rId2" cstate="print"/>
            <a:srcRect/>
            <a:stretch>
              <a:fillRect/>
            </a:stretch>
          </p:blipFill>
          <p:spPr bwMode="auto">
            <a:xfrm>
              <a:off x="975" y="2132"/>
              <a:ext cx="136" cy="164"/>
            </a:xfrm>
            <a:prstGeom prst="rect">
              <a:avLst/>
            </a:prstGeom>
            <a:noFill/>
            <a:ln w="9525">
              <a:noFill/>
              <a:miter lim="800000"/>
              <a:headEnd/>
              <a:tailEnd/>
            </a:ln>
          </p:spPr>
        </p:pic>
        <p:pic>
          <p:nvPicPr>
            <p:cNvPr id="76805" name="Picture 15" descr="{E2C8F949-E13A-4184-AD21-60B727E4E010}"/>
            <p:cNvPicPr>
              <a:picLocks noChangeAspect="1" noChangeArrowheads="1"/>
            </p:cNvPicPr>
            <p:nvPr/>
          </p:nvPicPr>
          <p:blipFill>
            <a:blip r:embed="rId2" cstate="print"/>
            <a:srcRect/>
            <a:stretch>
              <a:fillRect/>
            </a:stretch>
          </p:blipFill>
          <p:spPr bwMode="auto">
            <a:xfrm>
              <a:off x="1202" y="1923"/>
              <a:ext cx="136" cy="164"/>
            </a:xfrm>
            <a:prstGeom prst="rect">
              <a:avLst/>
            </a:prstGeom>
            <a:noFill/>
            <a:ln w="9525">
              <a:noFill/>
              <a:miter lim="800000"/>
              <a:headEnd/>
              <a:tailEnd/>
            </a:ln>
          </p:spPr>
        </p:pic>
        <p:pic>
          <p:nvPicPr>
            <p:cNvPr id="76806" name="Picture 16" descr="{E2C8F949-E13A-4184-AD21-60B727E4E010}"/>
            <p:cNvPicPr>
              <a:picLocks noChangeAspect="1" noChangeArrowheads="1"/>
            </p:cNvPicPr>
            <p:nvPr/>
          </p:nvPicPr>
          <p:blipFill>
            <a:blip r:embed="rId2" cstate="print"/>
            <a:srcRect/>
            <a:stretch>
              <a:fillRect/>
            </a:stretch>
          </p:blipFill>
          <p:spPr bwMode="auto">
            <a:xfrm>
              <a:off x="1111" y="1832"/>
              <a:ext cx="136" cy="164"/>
            </a:xfrm>
            <a:prstGeom prst="rect">
              <a:avLst/>
            </a:prstGeom>
            <a:noFill/>
            <a:ln w="9525">
              <a:noFill/>
              <a:miter lim="800000"/>
              <a:headEnd/>
              <a:tailEnd/>
            </a:ln>
          </p:spPr>
        </p:pic>
        <p:pic>
          <p:nvPicPr>
            <p:cNvPr id="76807" name="Picture 17" descr="{E2C8F949-E13A-4184-AD21-60B727E4E010}"/>
            <p:cNvPicPr>
              <a:picLocks noChangeAspect="1" noChangeArrowheads="1"/>
            </p:cNvPicPr>
            <p:nvPr/>
          </p:nvPicPr>
          <p:blipFill>
            <a:blip r:embed="rId2" cstate="print"/>
            <a:srcRect/>
            <a:stretch>
              <a:fillRect/>
            </a:stretch>
          </p:blipFill>
          <p:spPr bwMode="auto">
            <a:xfrm>
              <a:off x="975" y="1741"/>
              <a:ext cx="136" cy="164"/>
            </a:xfrm>
            <a:prstGeom prst="rect">
              <a:avLst/>
            </a:prstGeom>
            <a:noFill/>
            <a:ln w="9525">
              <a:noFill/>
              <a:miter lim="800000"/>
              <a:headEnd/>
              <a:tailEnd/>
            </a:ln>
          </p:spPr>
        </p:pic>
        <p:pic>
          <p:nvPicPr>
            <p:cNvPr id="76808" name="Picture 18" descr="{E2C8F949-E13A-4184-AD21-60B727E4E010}"/>
            <p:cNvPicPr>
              <a:picLocks noChangeAspect="1" noChangeArrowheads="1"/>
            </p:cNvPicPr>
            <p:nvPr/>
          </p:nvPicPr>
          <p:blipFill>
            <a:blip r:embed="rId2" cstate="print"/>
            <a:srcRect/>
            <a:stretch>
              <a:fillRect/>
            </a:stretch>
          </p:blipFill>
          <p:spPr bwMode="auto">
            <a:xfrm>
              <a:off x="975" y="1940"/>
              <a:ext cx="136" cy="164"/>
            </a:xfrm>
            <a:prstGeom prst="rect">
              <a:avLst/>
            </a:prstGeom>
            <a:noFill/>
            <a:ln w="9525">
              <a:noFill/>
              <a:miter lim="800000"/>
              <a:headEnd/>
              <a:tailEnd/>
            </a:ln>
          </p:spPr>
        </p:pic>
        <p:pic>
          <p:nvPicPr>
            <p:cNvPr id="76809" name="Picture 19" descr="{E2C8F949-E13A-4184-AD21-60B727E4E010}"/>
            <p:cNvPicPr>
              <a:picLocks noChangeAspect="1" noChangeArrowheads="1"/>
            </p:cNvPicPr>
            <p:nvPr/>
          </p:nvPicPr>
          <p:blipFill>
            <a:blip r:embed="rId2" cstate="print"/>
            <a:srcRect/>
            <a:stretch>
              <a:fillRect/>
            </a:stretch>
          </p:blipFill>
          <p:spPr bwMode="auto">
            <a:xfrm>
              <a:off x="839" y="1940"/>
              <a:ext cx="136" cy="164"/>
            </a:xfrm>
            <a:prstGeom prst="rect">
              <a:avLst/>
            </a:prstGeom>
            <a:noFill/>
            <a:ln w="9525">
              <a:noFill/>
              <a:miter lim="800000"/>
              <a:headEnd/>
              <a:tailEnd/>
            </a:ln>
          </p:spPr>
        </p:pic>
        <p:pic>
          <p:nvPicPr>
            <p:cNvPr id="76810" name="Picture 20" descr="{E2C8F949-E13A-4184-AD21-60B727E4E010}"/>
            <p:cNvPicPr>
              <a:picLocks noChangeAspect="1" noChangeArrowheads="1"/>
            </p:cNvPicPr>
            <p:nvPr/>
          </p:nvPicPr>
          <p:blipFill>
            <a:blip r:embed="rId2" cstate="print"/>
            <a:srcRect/>
            <a:stretch>
              <a:fillRect/>
            </a:stretch>
          </p:blipFill>
          <p:spPr bwMode="auto">
            <a:xfrm>
              <a:off x="703" y="1940"/>
              <a:ext cx="136" cy="164"/>
            </a:xfrm>
            <a:prstGeom prst="rect">
              <a:avLst/>
            </a:prstGeom>
            <a:noFill/>
            <a:ln w="9525">
              <a:noFill/>
              <a:miter lim="800000"/>
              <a:headEnd/>
              <a:tailEnd/>
            </a:ln>
          </p:spPr>
        </p:pic>
        <p:pic>
          <p:nvPicPr>
            <p:cNvPr id="76811" name="Picture 21" descr="{E2C8F949-E13A-4184-AD21-60B727E4E010}"/>
            <p:cNvPicPr>
              <a:picLocks noChangeAspect="1" noChangeArrowheads="1"/>
            </p:cNvPicPr>
            <p:nvPr/>
          </p:nvPicPr>
          <p:blipFill>
            <a:blip r:embed="rId2" cstate="print"/>
            <a:srcRect/>
            <a:stretch>
              <a:fillRect/>
            </a:stretch>
          </p:blipFill>
          <p:spPr bwMode="auto">
            <a:xfrm>
              <a:off x="567" y="1940"/>
              <a:ext cx="136" cy="164"/>
            </a:xfrm>
            <a:prstGeom prst="rect">
              <a:avLst/>
            </a:prstGeom>
            <a:noFill/>
            <a:ln w="9525">
              <a:noFill/>
              <a:miter lim="800000"/>
              <a:headEnd/>
              <a:tailEnd/>
            </a:ln>
          </p:spPr>
        </p:pic>
        <p:pic>
          <p:nvPicPr>
            <p:cNvPr id="76812" name="Picture 22" descr="{E2C8F949-E13A-4184-AD21-60B727E4E010}"/>
            <p:cNvPicPr>
              <a:picLocks noChangeAspect="1" noChangeArrowheads="1"/>
            </p:cNvPicPr>
            <p:nvPr/>
          </p:nvPicPr>
          <p:blipFill>
            <a:blip r:embed="rId2" cstate="print"/>
            <a:srcRect/>
            <a:stretch>
              <a:fillRect/>
            </a:stretch>
          </p:blipFill>
          <p:spPr bwMode="auto">
            <a:xfrm>
              <a:off x="431" y="1940"/>
              <a:ext cx="136" cy="164"/>
            </a:xfrm>
            <a:prstGeom prst="rect">
              <a:avLst/>
            </a:prstGeom>
            <a:noFill/>
            <a:ln w="9525">
              <a:noFill/>
              <a:miter lim="800000"/>
              <a:headEnd/>
              <a:tailEnd/>
            </a:ln>
          </p:spPr>
        </p:pic>
        <p:pic>
          <p:nvPicPr>
            <p:cNvPr id="76813" name="Picture 14" descr="{E2C8F949-E13A-4184-AD21-60B727E4E010}"/>
            <p:cNvPicPr>
              <a:picLocks noChangeAspect="1" noChangeArrowheads="1"/>
            </p:cNvPicPr>
            <p:nvPr/>
          </p:nvPicPr>
          <p:blipFill>
            <a:blip r:embed="rId2" cstate="print"/>
            <a:srcRect/>
            <a:stretch>
              <a:fillRect/>
            </a:stretch>
          </p:blipFill>
          <p:spPr bwMode="auto">
            <a:xfrm>
              <a:off x="1111" y="2024"/>
              <a:ext cx="136" cy="164"/>
            </a:xfrm>
            <a:prstGeom prst="rect">
              <a:avLst/>
            </a:prstGeom>
            <a:noFill/>
            <a:ln w="9525">
              <a:noFill/>
              <a:miter lim="800000"/>
              <a:headEnd/>
              <a:tailEnd/>
            </a:ln>
          </p:spPr>
        </p:pic>
      </p:grpSp>
      <p:pic>
        <p:nvPicPr>
          <p:cNvPr id="76803" name="Picture 13"/>
          <p:cNvPicPr>
            <a:picLocks noChangeAspect="1" noChangeArrowheads="1"/>
          </p:cNvPicPr>
          <p:nvPr/>
        </p:nvPicPr>
        <p:blipFill>
          <a:blip r:embed="rId3" cstate="print"/>
          <a:srcRect/>
          <a:stretch>
            <a:fillRect/>
          </a:stretch>
        </p:blipFill>
        <p:spPr bwMode="auto">
          <a:xfrm>
            <a:off x="3071823" y="2667004"/>
            <a:ext cx="3000375" cy="1333500"/>
          </a:xfrm>
          <a:prstGeom prst="rect">
            <a:avLst/>
          </a:prstGeom>
          <a:noFill/>
          <a:ln w="9525" algn="ctr">
            <a:noFill/>
            <a:miter lim="800000"/>
            <a:headEnd/>
            <a:tailEnd/>
          </a:ln>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4"/>
          <p:cNvGrpSpPr>
            <a:grpSpLocks/>
          </p:cNvGrpSpPr>
          <p:nvPr/>
        </p:nvGrpSpPr>
        <p:grpSpPr bwMode="auto">
          <a:xfrm>
            <a:off x="-32" y="-24"/>
            <a:ext cx="9144032" cy="2214578"/>
            <a:chOff x="120" y="768"/>
            <a:chExt cx="5544" cy="1440"/>
          </a:xfrm>
        </p:grpSpPr>
        <p:pic>
          <p:nvPicPr>
            <p:cNvPr id="14348" name="Picture 5" descr="1224142682"/>
            <p:cNvPicPr>
              <a:picLocks noChangeAspect="1" noChangeArrowheads="1"/>
            </p:cNvPicPr>
            <p:nvPr/>
          </p:nvPicPr>
          <p:blipFill>
            <a:blip r:embed="rId2" cstate="print"/>
            <a:srcRect/>
            <a:stretch>
              <a:fillRect/>
            </a:stretch>
          </p:blipFill>
          <p:spPr bwMode="auto">
            <a:xfrm>
              <a:off x="3856" y="768"/>
              <a:ext cx="1808" cy="1440"/>
            </a:xfrm>
            <a:prstGeom prst="rect">
              <a:avLst/>
            </a:prstGeom>
            <a:noFill/>
            <a:ln w="9525">
              <a:noFill/>
              <a:miter lim="800000"/>
              <a:headEnd/>
              <a:tailEnd/>
            </a:ln>
          </p:spPr>
        </p:pic>
        <p:pic>
          <p:nvPicPr>
            <p:cNvPr id="14349" name="Picture 6"/>
            <p:cNvPicPr>
              <a:picLocks noChangeAspect="1" noChangeArrowheads="1"/>
            </p:cNvPicPr>
            <p:nvPr/>
          </p:nvPicPr>
          <p:blipFill>
            <a:blip r:embed="rId3" cstate="print"/>
            <a:srcRect/>
            <a:stretch>
              <a:fillRect/>
            </a:stretch>
          </p:blipFill>
          <p:spPr bwMode="auto">
            <a:xfrm>
              <a:off x="2016" y="768"/>
              <a:ext cx="1872" cy="1440"/>
            </a:xfrm>
            <a:prstGeom prst="rect">
              <a:avLst/>
            </a:prstGeom>
            <a:noFill/>
            <a:ln w="9525">
              <a:noFill/>
              <a:miter lim="800000"/>
              <a:headEnd/>
              <a:tailEnd/>
            </a:ln>
          </p:spPr>
        </p:pic>
        <p:pic>
          <p:nvPicPr>
            <p:cNvPr id="14350" name="Picture 7"/>
            <p:cNvPicPr>
              <a:picLocks noChangeAspect="1" noChangeArrowheads="1"/>
            </p:cNvPicPr>
            <p:nvPr/>
          </p:nvPicPr>
          <p:blipFill>
            <a:blip r:embed="rId4" cstate="print"/>
            <a:srcRect/>
            <a:stretch>
              <a:fillRect/>
            </a:stretch>
          </p:blipFill>
          <p:spPr bwMode="auto">
            <a:xfrm>
              <a:off x="120" y="768"/>
              <a:ext cx="1896" cy="1440"/>
            </a:xfrm>
            <a:prstGeom prst="rect">
              <a:avLst/>
            </a:prstGeom>
            <a:noFill/>
            <a:ln w="9525">
              <a:noFill/>
              <a:miter lim="800000"/>
              <a:headEnd/>
              <a:tailEnd/>
            </a:ln>
          </p:spPr>
        </p:pic>
      </p:grpSp>
      <p:graphicFrame>
        <p:nvGraphicFramePr>
          <p:cNvPr id="3" name="图示 2"/>
          <p:cNvGraphicFramePr/>
          <p:nvPr/>
        </p:nvGraphicFramePr>
        <p:xfrm>
          <a:off x="2667000" y="3789363"/>
          <a:ext cx="3657600" cy="25908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14347" name="Text Box 16"/>
          <p:cNvSpPr txBox="1">
            <a:spLocks noChangeArrowheads="1"/>
          </p:cNvSpPr>
          <p:nvPr/>
        </p:nvSpPr>
        <p:spPr bwMode="auto">
          <a:xfrm>
            <a:off x="0" y="2981325"/>
            <a:ext cx="9144000" cy="519113"/>
          </a:xfrm>
          <a:prstGeom prst="rect">
            <a:avLst/>
          </a:prstGeom>
          <a:noFill/>
          <a:ln w="9525" algn="ctr">
            <a:noFill/>
            <a:miter lim="800000"/>
            <a:headEnd/>
            <a:tailEnd/>
          </a:ln>
        </p:spPr>
        <p:txBody>
          <a:bodyPr>
            <a:spAutoFit/>
          </a:bodyPr>
          <a:lstStyle/>
          <a:p>
            <a:pPr algn="ctr">
              <a:spcBef>
                <a:spcPct val="50000"/>
              </a:spcBef>
            </a:pPr>
            <a:r>
              <a:rPr lang="zh-CN" altLang="en-US" sz="2800" b="1">
                <a:solidFill>
                  <a:srgbClr val="B2B2B2"/>
                </a:solidFill>
                <a:ea typeface="微软雅黑" pitchFamily="34" charset="-122"/>
              </a:rPr>
              <a:t>重庆铭腾汇景市场信息咨询有限公司</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AutoShape 6"/>
          <p:cNvSpPr>
            <a:spLocks noChangeArrowheads="1"/>
          </p:cNvSpPr>
          <p:nvPr/>
        </p:nvSpPr>
        <p:spPr bwMode="auto">
          <a:xfrm>
            <a:off x="4071934" y="3857628"/>
            <a:ext cx="4860000" cy="2808000"/>
          </a:xfrm>
          <a:prstGeom prst="roundRect">
            <a:avLst>
              <a:gd name="adj" fmla="val 16667"/>
            </a:avLst>
          </a:prstGeom>
          <a:solidFill>
            <a:srgbClr val="808000">
              <a:alpha val="30000"/>
            </a:srgbClr>
          </a:solidFill>
          <a:ln>
            <a:noFill/>
          </a:ln>
          <a:extLst/>
        </p:spPr>
        <p:txBody>
          <a:bodyPr wrap="none" anchor="ctr"/>
          <a:lstStyle/>
          <a:p>
            <a:pPr>
              <a:defRPr/>
            </a:pPr>
            <a:endParaRPr lang="zh-CN" altLang="en-US" sz="1600" i="1">
              <a:solidFill>
                <a:schemeClr val="bg1"/>
              </a:solidFill>
              <a:effectLst>
                <a:outerShdw blurRad="38100" dist="38100" dir="2700000" algn="tl">
                  <a:srgbClr val="000000">
                    <a:alpha val="43137"/>
                  </a:srgbClr>
                </a:outerShdw>
              </a:effectLst>
              <a:ea typeface="微软雅黑" pitchFamily="34" charset="-122"/>
            </a:endParaRPr>
          </a:p>
        </p:txBody>
      </p:sp>
      <p:sp>
        <p:nvSpPr>
          <p:cNvPr id="9219" name="灯片编号占位符 3"/>
          <p:cNvSpPr txBox="1">
            <a:spLocks noGrp="1" noChangeArrowheads="1"/>
          </p:cNvSpPr>
          <p:nvPr/>
        </p:nvSpPr>
        <p:spPr bwMode="auto">
          <a:xfrm>
            <a:off x="7516813" y="6462713"/>
            <a:ext cx="1341437" cy="260350"/>
          </a:xfrm>
          <a:prstGeom prst="rect">
            <a:avLst/>
          </a:prstGeom>
          <a:noFill/>
          <a:ln w="9525">
            <a:noFill/>
            <a:miter lim="800000"/>
            <a:headEnd/>
            <a:tailEnd/>
          </a:ln>
        </p:spPr>
        <p:txBody>
          <a:bodyPr/>
          <a:lstStyle/>
          <a:p>
            <a:pPr algn="r"/>
            <a:fld id="{02AD4EA0-B229-405D-9071-A60CBD9E1B7A}" type="slidenum">
              <a:rPr lang="zh-CN" altLang="en-US" sz="1400" b="0">
                <a:latin typeface="Haettenschweiler" pitchFamily="34" charset="0"/>
              </a:rPr>
              <a:pPr algn="r"/>
              <a:t>5</a:t>
            </a:fld>
            <a:endParaRPr lang="en-US" altLang="zh-CN" sz="1400" b="0">
              <a:latin typeface="Haettenschweiler" pitchFamily="34" charset="0"/>
            </a:endParaRPr>
          </a:p>
        </p:txBody>
      </p:sp>
      <p:sp>
        <p:nvSpPr>
          <p:cNvPr id="9220" name="Rectangle 14"/>
          <p:cNvSpPr>
            <a:spLocks noChangeArrowheads="1"/>
          </p:cNvSpPr>
          <p:nvPr/>
        </p:nvSpPr>
        <p:spPr bwMode="auto">
          <a:xfrm>
            <a:off x="0" y="188913"/>
            <a:ext cx="3708400" cy="503237"/>
          </a:xfrm>
          <a:prstGeom prst="rect">
            <a:avLst/>
          </a:prstGeom>
          <a:solidFill>
            <a:srgbClr val="A50021"/>
          </a:solidFill>
          <a:ln w="9525">
            <a:noFill/>
            <a:miter lim="800000"/>
            <a:headEnd/>
            <a:tailEnd/>
          </a:ln>
        </p:spPr>
        <p:txBody>
          <a:bodyPr anchorCtr="1"/>
          <a:lstStyle/>
          <a:p>
            <a:pPr algn="l"/>
            <a:r>
              <a:rPr lang="zh-CN" altLang="en-US" sz="2200" b="1" dirty="0">
                <a:solidFill>
                  <a:schemeClr val="bg1"/>
                </a:solidFill>
                <a:latin typeface="黑体" pitchFamily="2" charset="-122"/>
                <a:ea typeface="黑体" pitchFamily="2" charset="-122"/>
              </a:rPr>
              <a:t>本周导读</a:t>
            </a:r>
            <a:r>
              <a:rPr lang="en-US" altLang="zh-CN" sz="2200" b="1" dirty="0">
                <a:solidFill>
                  <a:schemeClr val="bg1"/>
                </a:solidFill>
                <a:latin typeface="黑体" pitchFamily="2" charset="-122"/>
                <a:ea typeface="黑体" pitchFamily="2" charset="-122"/>
              </a:rPr>
              <a:t>——</a:t>
            </a:r>
            <a:r>
              <a:rPr lang="zh-CN" altLang="en-US" sz="2200" b="1" dirty="0">
                <a:solidFill>
                  <a:srgbClr val="FFCC66"/>
                </a:solidFill>
                <a:latin typeface="黑体" pitchFamily="2" charset="-122"/>
                <a:ea typeface="黑体" pitchFamily="2" charset="-122"/>
              </a:rPr>
              <a:t>本周大事件</a:t>
            </a:r>
          </a:p>
        </p:txBody>
      </p:sp>
      <p:cxnSp>
        <p:nvCxnSpPr>
          <p:cNvPr id="9221" name="直接连接符 4"/>
          <p:cNvCxnSpPr>
            <a:cxnSpLocks noChangeShapeType="1"/>
          </p:cNvCxnSpPr>
          <p:nvPr/>
        </p:nvCxnSpPr>
        <p:spPr bwMode="auto">
          <a:xfrm>
            <a:off x="0" y="855663"/>
            <a:ext cx="9144000" cy="1587"/>
          </a:xfrm>
          <a:prstGeom prst="line">
            <a:avLst/>
          </a:prstGeom>
          <a:noFill/>
          <a:ln w="63500" algn="ctr">
            <a:solidFill>
              <a:srgbClr val="A50021"/>
            </a:solidFill>
            <a:round/>
            <a:headEnd/>
            <a:tailEnd/>
          </a:ln>
        </p:spPr>
      </p:cxnSp>
      <p:sp>
        <p:nvSpPr>
          <p:cNvPr id="15" name="AutoShape 6"/>
          <p:cNvSpPr>
            <a:spLocks noChangeArrowheads="1"/>
          </p:cNvSpPr>
          <p:nvPr/>
        </p:nvSpPr>
        <p:spPr bwMode="auto">
          <a:xfrm>
            <a:off x="179388" y="1000108"/>
            <a:ext cx="4860000" cy="2808000"/>
          </a:xfrm>
          <a:prstGeom prst="roundRect">
            <a:avLst>
              <a:gd name="adj" fmla="val 16667"/>
            </a:avLst>
          </a:prstGeom>
          <a:solidFill>
            <a:srgbClr val="808000">
              <a:alpha val="30000"/>
            </a:srgbClr>
          </a:solidFill>
          <a:ln>
            <a:noFill/>
          </a:ln>
          <a:extLst/>
        </p:spPr>
        <p:txBody>
          <a:bodyPr wrap="none" anchor="ctr"/>
          <a:lstStyle/>
          <a:p>
            <a:pPr>
              <a:defRPr/>
            </a:pPr>
            <a:endParaRPr lang="zh-CN" altLang="en-US" sz="1600" i="1">
              <a:solidFill>
                <a:schemeClr val="bg1"/>
              </a:solidFill>
              <a:effectLst>
                <a:outerShdw blurRad="38100" dist="38100" dir="2700000" algn="tl">
                  <a:srgbClr val="000000">
                    <a:alpha val="43137"/>
                  </a:srgbClr>
                </a:outerShdw>
              </a:effectLst>
              <a:ea typeface="微软雅黑" pitchFamily="34" charset="-122"/>
            </a:endParaRPr>
          </a:p>
        </p:txBody>
      </p:sp>
      <p:sp>
        <p:nvSpPr>
          <p:cNvPr id="9223" name="Text Box 4"/>
          <p:cNvSpPr txBox="1">
            <a:spLocks noChangeArrowheads="1"/>
          </p:cNvSpPr>
          <p:nvPr/>
        </p:nvSpPr>
        <p:spPr bwMode="auto">
          <a:xfrm>
            <a:off x="701675" y="1137234"/>
            <a:ext cx="4298953" cy="2550373"/>
          </a:xfrm>
          <a:prstGeom prst="rect">
            <a:avLst/>
          </a:prstGeom>
          <a:noFill/>
          <a:ln w="9525" algn="ctr">
            <a:noFill/>
            <a:miter lim="800000"/>
            <a:headEnd/>
            <a:tailEnd/>
          </a:ln>
        </p:spPr>
        <p:txBody>
          <a:bodyPr wrap="square" tIns="18000" bIns="18000">
            <a:spAutoFit/>
          </a:bodyPr>
          <a:lstStyle/>
          <a:p>
            <a:pPr>
              <a:lnSpc>
                <a:spcPct val="120000"/>
              </a:lnSpc>
              <a:spcBef>
                <a:spcPct val="50000"/>
              </a:spcBef>
            </a:pPr>
            <a:r>
              <a:rPr lang="en-US" altLang="zh-CN" sz="1600" b="1" dirty="0" smtClean="0">
                <a:solidFill>
                  <a:srgbClr val="A50021"/>
                </a:solidFill>
                <a:latin typeface="微软雅黑" pitchFamily="34" charset="-122"/>
                <a:ea typeface="微软雅黑" pitchFamily="34" charset="-122"/>
                <a:cs typeface="Times New Roman" panose="02020603050405020304" pitchFamily="18" charset="0"/>
              </a:rPr>
              <a:t>9</a:t>
            </a:r>
            <a:r>
              <a:rPr lang="zh-CN" altLang="en-US" sz="1600" b="1" dirty="0" smtClean="0">
                <a:solidFill>
                  <a:srgbClr val="A50021"/>
                </a:solidFill>
                <a:latin typeface="微软雅黑" pitchFamily="34" charset="-122"/>
                <a:ea typeface="微软雅黑" pitchFamily="34" charset="-122"/>
                <a:cs typeface="Times New Roman" panose="02020603050405020304" pitchFamily="18" charset="0"/>
              </a:rPr>
              <a:t>月</a:t>
            </a:r>
            <a:r>
              <a:rPr lang="zh-CN" altLang="en-US" sz="1600" b="1" dirty="0" smtClean="0">
                <a:solidFill>
                  <a:srgbClr val="A50021"/>
                </a:solidFill>
                <a:ea typeface="微软雅黑" panose="020B0503020204020204" pitchFamily="34" charset="-122"/>
                <a:cs typeface="Times New Roman" panose="02020603050405020304" pitchFamily="18" charset="0"/>
              </a:rPr>
              <a:t>，整体楼市“量涨价跌”，新增供应量</a:t>
            </a:r>
            <a:r>
              <a:rPr lang="en-US" altLang="zh-CN" sz="1600" b="1" dirty="0" smtClean="0">
                <a:solidFill>
                  <a:srgbClr val="A50021"/>
                </a:solidFill>
                <a:ea typeface="微软雅黑" panose="020B0503020204020204" pitchFamily="34" charset="-122"/>
                <a:cs typeface="Times New Roman" panose="02020603050405020304" pitchFamily="18" charset="0"/>
              </a:rPr>
              <a:t>272</a:t>
            </a:r>
            <a:r>
              <a:rPr lang="zh-CN" altLang="en-US" sz="1600" b="1" dirty="0" smtClean="0">
                <a:solidFill>
                  <a:srgbClr val="A50021"/>
                </a:solidFill>
                <a:ea typeface="微软雅黑" panose="020B0503020204020204" pitchFamily="34" charset="-122"/>
                <a:cs typeface="Times New Roman" panose="02020603050405020304" pitchFamily="18" charset="0"/>
              </a:rPr>
              <a:t>万方，达今年最高值</a:t>
            </a:r>
            <a:endParaRPr lang="zh-CN" altLang="en-US" sz="1600" b="1" dirty="0" smtClean="0">
              <a:solidFill>
                <a:srgbClr val="A50021"/>
              </a:solidFill>
              <a:latin typeface="微软雅黑" pitchFamily="34" charset="-122"/>
              <a:ea typeface="微软雅黑" pitchFamily="34" charset="-122"/>
              <a:cs typeface="Times New Roman" pitchFamily="18" charset="0"/>
            </a:endParaRPr>
          </a:p>
          <a:p>
            <a:pPr>
              <a:lnSpc>
                <a:spcPct val="130000"/>
              </a:lnSpc>
              <a:spcBef>
                <a:spcPts val="780"/>
              </a:spcBef>
            </a:pPr>
            <a:r>
              <a:rPr lang="en-US" altLang="zh-CN" sz="1300" dirty="0" smtClean="0">
                <a:solidFill>
                  <a:srgbClr val="000000"/>
                </a:solidFill>
                <a:ea typeface="微软雅黑" panose="020B0503020204020204" pitchFamily="34" charset="-122"/>
                <a:cs typeface="Arial" panose="020B0604020202020204" pitchFamily="34" charset="0"/>
              </a:rPr>
              <a:t>2014</a:t>
            </a:r>
            <a:r>
              <a:rPr lang="zh-CN" altLang="en-US" sz="1300" dirty="0" smtClean="0">
                <a:solidFill>
                  <a:srgbClr val="000000"/>
                </a:solidFill>
                <a:ea typeface="微软雅黑" panose="020B0503020204020204" pitchFamily="34" charset="-122"/>
                <a:cs typeface="Arial" panose="020B0604020202020204" pitchFamily="34" charset="0"/>
              </a:rPr>
              <a:t>年</a:t>
            </a:r>
            <a:r>
              <a:rPr lang="en-US" altLang="zh-CN" sz="1300" dirty="0" smtClean="0">
                <a:solidFill>
                  <a:srgbClr val="000000"/>
                </a:solidFill>
                <a:ea typeface="微软雅黑" panose="020B0503020204020204" pitchFamily="34" charset="-122"/>
                <a:cs typeface="Arial" panose="020B0604020202020204" pitchFamily="34" charset="0"/>
              </a:rPr>
              <a:t>9</a:t>
            </a:r>
            <a:r>
              <a:rPr lang="zh-CN" altLang="en-US" sz="1300" dirty="0" smtClean="0">
                <a:solidFill>
                  <a:srgbClr val="000000"/>
                </a:solidFill>
                <a:ea typeface="微软雅黑" panose="020B0503020204020204" pitchFamily="34" charset="-122"/>
                <a:cs typeface="Arial" panose="020B0604020202020204" pitchFamily="34" charset="0"/>
              </a:rPr>
              <a:t>月，重庆整体市场成交</a:t>
            </a:r>
            <a:r>
              <a:rPr lang="en-US" altLang="zh-CN" sz="1300" b="1" dirty="0" smtClean="0">
                <a:solidFill>
                  <a:srgbClr val="993366"/>
                </a:solidFill>
                <a:latin typeface="微软雅黑" panose="020B0503020204020204" pitchFamily="34" charset="-122"/>
                <a:ea typeface="微软雅黑" panose="020B0503020204020204" pitchFamily="34" charset="-122"/>
                <a:cs typeface="Arial" panose="020B0604020202020204" pitchFamily="34" charset="0"/>
              </a:rPr>
              <a:t>206</a:t>
            </a:r>
            <a:r>
              <a:rPr lang="zh-CN" altLang="en-US" sz="1300" b="1" dirty="0" smtClean="0">
                <a:solidFill>
                  <a:srgbClr val="993366"/>
                </a:solidFill>
                <a:latin typeface="微软雅黑" panose="020B0503020204020204" pitchFamily="34" charset="-122"/>
                <a:ea typeface="微软雅黑" panose="020B0503020204020204" pitchFamily="34" charset="-122"/>
                <a:cs typeface="Arial" panose="020B0604020202020204" pitchFamily="34" charset="0"/>
              </a:rPr>
              <a:t>万方</a:t>
            </a:r>
            <a:r>
              <a:rPr lang="zh-CN" altLang="en-US" sz="1300" dirty="0" smtClean="0">
                <a:solidFill>
                  <a:srgbClr val="000000"/>
                </a:solidFill>
                <a:ea typeface="微软雅黑" panose="020B0503020204020204" pitchFamily="34" charset="-122"/>
                <a:cs typeface="Arial" panose="020B0604020202020204" pitchFamily="34" charset="0"/>
              </a:rPr>
              <a:t>，环比</a:t>
            </a:r>
            <a:r>
              <a:rPr lang="zh-CN" altLang="en-US" sz="1300" b="1" dirty="0" smtClean="0">
                <a:solidFill>
                  <a:srgbClr val="993366"/>
                </a:solidFill>
                <a:latin typeface="微软雅黑" panose="020B0503020204020204" pitchFamily="34" charset="-122"/>
                <a:ea typeface="微软雅黑" panose="020B0503020204020204" pitchFamily="34" charset="-122"/>
                <a:cs typeface="Arial" panose="020B0604020202020204" pitchFamily="34" charset="0"/>
              </a:rPr>
              <a:t>上涨</a:t>
            </a:r>
            <a:r>
              <a:rPr lang="en-US" altLang="zh-CN" sz="1300" b="1" dirty="0" smtClean="0">
                <a:solidFill>
                  <a:srgbClr val="993366"/>
                </a:solidFill>
                <a:latin typeface="微软雅黑" panose="020B0503020204020204" pitchFamily="34" charset="-122"/>
                <a:ea typeface="微软雅黑" panose="020B0503020204020204" pitchFamily="34" charset="-122"/>
                <a:cs typeface="Arial" panose="020B0604020202020204" pitchFamily="34" charset="0"/>
              </a:rPr>
              <a:t>22.57%</a:t>
            </a:r>
            <a:r>
              <a:rPr lang="zh-CN" altLang="en-US" sz="1300" dirty="0" smtClean="0">
                <a:solidFill>
                  <a:srgbClr val="000000"/>
                </a:solidFill>
                <a:ea typeface="微软雅黑" panose="020B0503020204020204" pitchFamily="34" charset="-122"/>
                <a:cs typeface="Arial" panose="020B0604020202020204" pitchFamily="34" charset="0"/>
              </a:rPr>
              <a:t>，经适房及车库集中备案近</a:t>
            </a:r>
            <a:r>
              <a:rPr lang="en-US" altLang="zh-CN" sz="1300" dirty="0" smtClean="0">
                <a:solidFill>
                  <a:srgbClr val="000000"/>
                </a:solidFill>
                <a:ea typeface="微软雅黑" panose="020B0503020204020204" pitchFamily="34" charset="-122"/>
                <a:cs typeface="Arial" panose="020B0604020202020204" pitchFamily="34" charset="0"/>
              </a:rPr>
              <a:t>50</a:t>
            </a:r>
            <a:r>
              <a:rPr lang="zh-CN" altLang="en-US" sz="1300" dirty="0" smtClean="0">
                <a:solidFill>
                  <a:srgbClr val="000000"/>
                </a:solidFill>
                <a:ea typeface="微软雅黑" panose="020B0503020204020204" pitchFamily="34" charset="-122"/>
                <a:cs typeface="Arial" panose="020B0604020202020204" pitchFamily="34" charset="0"/>
              </a:rPr>
              <a:t>万方补位，</a:t>
            </a:r>
            <a:r>
              <a:rPr lang="zh-CN" altLang="en-US" sz="1300" b="1" dirty="0" smtClean="0">
                <a:solidFill>
                  <a:srgbClr val="993366"/>
                </a:solidFill>
                <a:latin typeface="微软雅黑" panose="020B0503020204020204" pitchFamily="34" charset="-122"/>
                <a:ea typeface="微软雅黑" panose="020B0503020204020204" pitchFamily="34" charset="-122"/>
                <a:cs typeface="Arial" panose="020B0604020202020204" pitchFamily="34" charset="0"/>
              </a:rPr>
              <a:t>商品住宅市场</a:t>
            </a:r>
            <a:r>
              <a:rPr lang="zh-CN" altLang="en-US" sz="1300" dirty="0" smtClean="0">
                <a:solidFill>
                  <a:srgbClr val="000000"/>
                </a:solidFill>
                <a:ea typeface="微软雅黑" panose="020B0503020204020204" pitchFamily="34" charset="-122"/>
                <a:cs typeface="Arial" panose="020B0604020202020204" pitchFamily="34" charset="0"/>
              </a:rPr>
              <a:t>成交约</a:t>
            </a:r>
            <a:r>
              <a:rPr lang="en-US" altLang="zh-CN" sz="1300" b="1" dirty="0" smtClean="0">
                <a:solidFill>
                  <a:srgbClr val="993366"/>
                </a:solidFill>
                <a:latin typeface="微软雅黑" panose="020B0503020204020204" pitchFamily="34" charset="-122"/>
                <a:ea typeface="微软雅黑" panose="020B0503020204020204" pitchFamily="34" charset="-122"/>
                <a:cs typeface="Arial" panose="020B0604020202020204" pitchFamily="34" charset="0"/>
              </a:rPr>
              <a:t>138</a:t>
            </a:r>
            <a:r>
              <a:rPr lang="zh-CN" altLang="en-US" sz="1300" b="1" dirty="0" smtClean="0">
                <a:solidFill>
                  <a:srgbClr val="993366"/>
                </a:solidFill>
                <a:latin typeface="微软雅黑" panose="020B0503020204020204" pitchFamily="34" charset="-122"/>
                <a:ea typeface="微软雅黑" panose="020B0503020204020204" pitchFamily="34" charset="-122"/>
                <a:cs typeface="Arial" panose="020B0604020202020204" pitchFamily="34" charset="0"/>
              </a:rPr>
              <a:t>万方</a:t>
            </a:r>
            <a:r>
              <a:rPr lang="zh-CN" altLang="en-US" sz="1300" dirty="0" smtClean="0">
                <a:solidFill>
                  <a:srgbClr val="000000"/>
                </a:solidFill>
                <a:ea typeface="微软雅黑" panose="020B0503020204020204" pitchFamily="34" charset="-122"/>
                <a:cs typeface="Arial" panose="020B0604020202020204" pitchFamily="34" charset="0"/>
              </a:rPr>
              <a:t>，</a:t>
            </a:r>
            <a:r>
              <a:rPr lang="zh-CN" altLang="en-US" sz="1300" b="1" dirty="0" smtClean="0">
                <a:solidFill>
                  <a:srgbClr val="993366"/>
                </a:solidFill>
                <a:latin typeface="微软雅黑" panose="020B0503020204020204" pitchFamily="34" charset="-122"/>
                <a:ea typeface="微软雅黑" panose="020B0503020204020204" pitchFamily="34" charset="-122"/>
                <a:cs typeface="Arial" panose="020B0604020202020204" pitchFamily="34" charset="0"/>
              </a:rPr>
              <a:t>环比增加</a:t>
            </a:r>
            <a:r>
              <a:rPr lang="en-US" altLang="zh-CN" sz="1300" b="1" dirty="0" smtClean="0">
                <a:solidFill>
                  <a:srgbClr val="993366"/>
                </a:solidFill>
                <a:latin typeface="微软雅黑" panose="020B0503020204020204" pitchFamily="34" charset="-122"/>
                <a:ea typeface="微软雅黑" panose="020B0503020204020204" pitchFamily="34" charset="-122"/>
                <a:cs typeface="Arial" panose="020B0604020202020204" pitchFamily="34" charset="0"/>
              </a:rPr>
              <a:t>20</a:t>
            </a:r>
            <a:r>
              <a:rPr lang="zh-CN" altLang="en-US" sz="1300" b="1" dirty="0" smtClean="0">
                <a:solidFill>
                  <a:srgbClr val="993366"/>
                </a:solidFill>
                <a:latin typeface="微软雅黑" panose="020B0503020204020204" pitchFamily="34" charset="-122"/>
                <a:ea typeface="微软雅黑" panose="020B0503020204020204" pitchFamily="34" charset="-122"/>
                <a:cs typeface="Arial" panose="020B0604020202020204" pitchFamily="34" charset="0"/>
              </a:rPr>
              <a:t>万方</a:t>
            </a:r>
            <a:r>
              <a:rPr lang="zh-CN" altLang="en-US" sz="1300" dirty="0" smtClean="0">
                <a:solidFill>
                  <a:srgbClr val="000000"/>
                </a:solidFill>
                <a:ea typeface="微软雅黑" panose="020B0503020204020204" pitchFamily="34" charset="-122"/>
                <a:cs typeface="Arial" panose="020B0604020202020204" pitchFamily="34" charset="0"/>
              </a:rPr>
              <a:t>，</a:t>
            </a:r>
            <a:r>
              <a:rPr lang="zh-CN" altLang="en-US" sz="1300" b="1" dirty="0" smtClean="0">
                <a:solidFill>
                  <a:srgbClr val="993366"/>
                </a:solidFill>
                <a:latin typeface="微软雅黑" panose="020B0503020204020204" pitchFamily="34" charset="-122"/>
                <a:ea typeface="微软雅黑" panose="020B0503020204020204" pitchFamily="34" charset="-122"/>
                <a:cs typeface="Arial" panose="020B0604020202020204" pitchFamily="34" charset="0"/>
              </a:rPr>
              <a:t>涨幅为</a:t>
            </a:r>
            <a:r>
              <a:rPr lang="en-US" altLang="zh-CN" sz="1300" b="1" dirty="0" smtClean="0">
                <a:solidFill>
                  <a:srgbClr val="993366"/>
                </a:solidFill>
                <a:latin typeface="微软雅黑" panose="020B0503020204020204" pitchFamily="34" charset="-122"/>
                <a:ea typeface="微软雅黑" panose="020B0503020204020204" pitchFamily="34" charset="-122"/>
                <a:cs typeface="Arial" panose="020B0604020202020204" pitchFamily="34" charset="0"/>
              </a:rPr>
              <a:t>16.92%</a:t>
            </a:r>
            <a:r>
              <a:rPr lang="zh-CN" altLang="en-US" sz="1300" dirty="0" smtClean="0">
                <a:solidFill>
                  <a:srgbClr val="000000"/>
                </a:solidFill>
                <a:ea typeface="微软雅黑" panose="020B0503020204020204" pitchFamily="34" charset="-122"/>
                <a:cs typeface="Arial" panose="020B0604020202020204" pitchFamily="34" charset="0"/>
              </a:rPr>
              <a:t>，市场二轮降价收效较好；整体均价降至</a:t>
            </a:r>
            <a:r>
              <a:rPr lang="en-US" altLang="zh-CN" sz="1300" b="1" dirty="0" smtClean="0">
                <a:solidFill>
                  <a:srgbClr val="993366"/>
                </a:solidFill>
                <a:latin typeface="微软雅黑" panose="020B0503020204020204" pitchFamily="34" charset="-122"/>
                <a:ea typeface="微软雅黑" panose="020B0503020204020204" pitchFamily="34" charset="-122"/>
                <a:cs typeface="Arial" panose="020B0604020202020204" pitchFamily="34" charset="0"/>
              </a:rPr>
              <a:t>6118</a:t>
            </a:r>
            <a:r>
              <a:rPr lang="zh-CN" altLang="en-US" sz="1300" b="1" dirty="0" smtClean="0">
                <a:solidFill>
                  <a:srgbClr val="993366"/>
                </a:solidFill>
                <a:latin typeface="微软雅黑" panose="020B0503020204020204" pitchFamily="34" charset="-122"/>
                <a:ea typeface="微软雅黑" panose="020B0503020204020204" pitchFamily="34" charset="-122"/>
                <a:cs typeface="Arial" panose="020B0604020202020204" pitchFamily="34" charset="0"/>
              </a:rPr>
              <a:t>元</a:t>
            </a:r>
            <a:r>
              <a:rPr lang="en-US" altLang="zh-CN" sz="1300" b="1" dirty="0" smtClean="0">
                <a:solidFill>
                  <a:srgbClr val="993366"/>
                </a:solidFill>
                <a:latin typeface="微软雅黑" panose="020B0503020204020204" pitchFamily="34" charset="-122"/>
                <a:ea typeface="微软雅黑" panose="020B0503020204020204" pitchFamily="34" charset="-122"/>
                <a:cs typeface="Arial" panose="020B0604020202020204" pitchFamily="34" charset="0"/>
              </a:rPr>
              <a:t>/㎡</a:t>
            </a:r>
            <a:r>
              <a:rPr lang="zh-CN" altLang="en-US" sz="1300" dirty="0" smtClean="0">
                <a:solidFill>
                  <a:srgbClr val="000000"/>
                </a:solidFill>
                <a:ea typeface="微软雅黑" panose="020B0503020204020204" pitchFamily="34" charset="-122"/>
                <a:cs typeface="Arial" panose="020B0604020202020204" pitchFamily="34" charset="0"/>
              </a:rPr>
              <a:t>，其中商业成交均价环比</a:t>
            </a:r>
            <a:r>
              <a:rPr lang="zh-CN" altLang="en-US" sz="1300" b="1" dirty="0" smtClean="0">
                <a:solidFill>
                  <a:srgbClr val="993366"/>
                </a:solidFill>
                <a:latin typeface="微软雅黑" panose="020B0503020204020204" pitchFamily="34" charset="-122"/>
                <a:ea typeface="微软雅黑" panose="020B0503020204020204" pitchFamily="34" charset="-122"/>
                <a:cs typeface="Arial" panose="020B0604020202020204" pitchFamily="34" charset="0"/>
              </a:rPr>
              <a:t>下跌</a:t>
            </a:r>
            <a:r>
              <a:rPr lang="en-US" altLang="zh-CN" sz="1300" b="1" dirty="0" smtClean="0">
                <a:solidFill>
                  <a:srgbClr val="993366"/>
                </a:solidFill>
                <a:latin typeface="微软雅黑" panose="020B0503020204020204" pitchFamily="34" charset="-122"/>
                <a:ea typeface="微软雅黑" panose="020B0503020204020204" pitchFamily="34" charset="-122"/>
                <a:cs typeface="Arial" panose="020B0604020202020204" pitchFamily="34" charset="0"/>
              </a:rPr>
              <a:t>18%</a:t>
            </a:r>
            <a:r>
              <a:rPr lang="zh-CN" altLang="en-US" sz="1300" dirty="0" smtClean="0">
                <a:solidFill>
                  <a:srgbClr val="000000"/>
                </a:solidFill>
                <a:ea typeface="微软雅黑" panose="020B0503020204020204" pitchFamily="34" charset="-122"/>
                <a:cs typeface="Arial" panose="020B0604020202020204" pitchFamily="34" charset="0"/>
              </a:rPr>
              <a:t>；整体市场新增供应量约</a:t>
            </a:r>
            <a:r>
              <a:rPr lang="en-US" altLang="zh-CN" sz="1300" b="1" dirty="0" smtClean="0">
                <a:solidFill>
                  <a:srgbClr val="993366"/>
                </a:solidFill>
                <a:latin typeface="微软雅黑" panose="020B0503020204020204" pitchFamily="34" charset="-122"/>
                <a:ea typeface="微软雅黑" panose="020B0503020204020204" pitchFamily="34" charset="-122"/>
                <a:cs typeface="Arial" panose="020B0604020202020204" pitchFamily="34" charset="0"/>
              </a:rPr>
              <a:t>272</a:t>
            </a:r>
            <a:r>
              <a:rPr lang="zh-CN" altLang="en-US" sz="1300" b="1" dirty="0" smtClean="0">
                <a:solidFill>
                  <a:srgbClr val="993366"/>
                </a:solidFill>
                <a:latin typeface="微软雅黑" panose="020B0503020204020204" pitchFamily="34" charset="-122"/>
                <a:ea typeface="微软雅黑" panose="020B0503020204020204" pitchFamily="34" charset="-122"/>
                <a:cs typeface="Arial" panose="020B0604020202020204" pitchFamily="34" charset="0"/>
              </a:rPr>
              <a:t>万方</a:t>
            </a:r>
            <a:r>
              <a:rPr lang="zh-CN" altLang="en-US" sz="1300" dirty="0" smtClean="0">
                <a:solidFill>
                  <a:srgbClr val="000000"/>
                </a:solidFill>
                <a:ea typeface="微软雅黑" panose="020B0503020204020204" pitchFamily="34" charset="-122"/>
                <a:cs typeface="Arial" panose="020B0604020202020204" pitchFamily="34" charset="0"/>
              </a:rPr>
              <a:t>，环比</a:t>
            </a:r>
            <a:r>
              <a:rPr lang="zh-CN" altLang="en-US" sz="1300" b="1" dirty="0" smtClean="0">
                <a:solidFill>
                  <a:srgbClr val="993366"/>
                </a:solidFill>
                <a:latin typeface="微软雅黑" panose="020B0503020204020204" pitchFamily="34" charset="-122"/>
                <a:ea typeface="微软雅黑" panose="020B0503020204020204" pitchFamily="34" charset="-122"/>
                <a:cs typeface="Arial" panose="020B0604020202020204" pitchFamily="34" charset="0"/>
              </a:rPr>
              <a:t>上涨</a:t>
            </a:r>
            <a:r>
              <a:rPr lang="en-US" altLang="zh-CN" sz="1300" b="1" dirty="0" smtClean="0">
                <a:solidFill>
                  <a:srgbClr val="993366"/>
                </a:solidFill>
                <a:latin typeface="微软雅黑" panose="020B0503020204020204" pitchFamily="34" charset="-122"/>
                <a:ea typeface="微软雅黑" panose="020B0503020204020204" pitchFamily="34" charset="-122"/>
                <a:cs typeface="Arial" panose="020B0604020202020204" pitchFamily="34" charset="0"/>
              </a:rPr>
              <a:t>17.54%</a:t>
            </a:r>
            <a:r>
              <a:rPr lang="zh-CN" altLang="en-US" sz="1300" dirty="0" smtClean="0">
                <a:solidFill>
                  <a:srgbClr val="000000"/>
                </a:solidFill>
                <a:ea typeface="微软雅黑" panose="020B0503020204020204" pitchFamily="34" charset="-122"/>
                <a:cs typeface="Arial" panose="020B0604020202020204" pitchFamily="34" charset="0"/>
              </a:rPr>
              <a:t>，为最高值，房企</a:t>
            </a:r>
            <a:r>
              <a:rPr lang="zh-CN" altLang="en-US" sz="1300" b="1" dirty="0" smtClean="0">
                <a:solidFill>
                  <a:srgbClr val="993366"/>
                </a:solidFill>
                <a:latin typeface="微软雅黑" panose="020B0503020204020204" pitchFamily="34" charset="-122"/>
                <a:ea typeface="微软雅黑" panose="020B0503020204020204" pitchFamily="34" charset="-122"/>
                <a:cs typeface="Arial" panose="020B0604020202020204" pitchFamily="34" charset="0"/>
              </a:rPr>
              <a:t>增加商业及商务的供应量应对市场变化</a:t>
            </a:r>
            <a:r>
              <a:rPr lang="zh-CN" altLang="en-US" sz="1300" dirty="0" smtClean="0">
                <a:solidFill>
                  <a:srgbClr val="000000"/>
                </a:solidFill>
                <a:ea typeface="微软雅黑" panose="020B0503020204020204" pitchFamily="34" charset="-122"/>
                <a:cs typeface="Arial" panose="020B0604020202020204" pitchFamily="34" charset="0"/>
              </a:rPr>
              <a:t>。 </a:t>
            </a:r>
            <a:endParaRPr lang="zh-CN" altLang="en-US" sz="1300" b="1" dirty="0">
              <a:solidFill>
                <a:srgbClr val="993366"/>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9224" name="WordArt 6" descr="白色大理石"/>
          <p:cNvSpPr>
            <a:spLocks noChangeArrowheads="1" noChangeShapeType="1" noTextEdit="1"/>
          </p:cNvSpPr>
          <p:nvPr/>
        </p:nvSpPr>
        <p:spPr bwMode="auto">
          <a:xfrm>
            <a:off x="261938" y="1229854"/>
            <a:ext cx="503237" cy="360362"/>
          </a:xfrm>
          <a:prstGeom prst="rect">
            <a:avLst/>
          </a:prstGeom>
        </p:spPr>
        <p:txBody>
          <a:bodyPr wrap="none" fromWordArt="1">
            <a:prstTxWarp prst="textPlain">
              <a:avLst>
                <a:gd name="adj" fmla="val 50000"/>
              </a:avLst>
            </a:prstTxWarp>
            <a:scene3d>
              <a:camera prst="legacyObliqueRight"/>
              <a:lightRig rig="legacyHarsh3" dir="t"/>
            </a:scene3d>
            <a:sp3d extrusionH="100000" prstMaterial="legacyMatte">
              <a:extrusionClr>
                <a:srgbClr val="663300"/>
              </a:extrusionClr>
            </a:sp3d>
          </a:bodyPr>
          <a:lstStyle/>
          <a:p>
            <a:r>
              <a:rPr lang="en-US" altLang="zh-CN" sz="3600" kern="10" dirty="0">
                <a:ln w="9525">
                  <a:round/>
                  <a:headEnd/>
                  <a:tailEnd/>
                </a:ln>
                <a:blipFill dpi="0" rotWithShape="0">
                  <a:blip r:embed="rId2"/>
                  <a:srcRect/>
                  <a:tile tx="0" ty="0" sx="100000" sy="100000" flip="none" algn="tl"/>
                </a:blipFill>
                <a:latin typeface="Arial"/>
                <a:cs typeface="Arial"/>
              </a:rPr>
              <a:t>&amp;1.</a:t>
            </a:r>
            <a:endParaRPr lang="zh-CN" altLang="en-US" sz="3600" kern="10" dirty="0">
              <a:ln w="9525">
                <a:round/>
                <a:headEnd/>
                <a:tailEnd/>
              </a:ln>
              <a:blipFill dpi="0" rotWithShape="0">
                <a:blip r:embed="rId2"/>
                <a:srcRect/>
                <a:tile tx="0" ty="0" sx="100000" sy="100000" flip="none" algn="tl"/>
              </a:blipFill>
              <a:latin typeface="Arial"/>
              <a:cs typeface="Arial"/>
            </a:endParaRPr>
          </a:p>
        </p:txBody>
      </p:sp>
      <p:sp>
        <p:nvSpPr>
          <p:cNvPr id="9225" name="Text Box 4"/>
          <p:cNvSpPr txBox="1">
            <a:spLocks noChangeArrowheads="1"/>
          </p:cNvSpPr>
          <p:nvPr/>
        </p:nvSpPr>
        <p:spPr bwMode="auto">
          <a:xfrm>
            <a:off x="4643438" y="3994139"/>
            <a:ext cx="4071966" cy="2603790"/>
          </a:xfrm>
          <a:prstGeom prst="rect">
            <a:avLst/>
          </a:prstGeom>
          <a:noFill/>
          <a:ln w="9525" algn="ctr">
            <a:noFill/>
            <a:miter lim="800000"/>
            <a:headEnd/>
            <a:tailEnd/>
          </a:ln>
        </p:spPr>
        <p:txBody>
          <a:bodyPr wrap="square">
            <a:spAutoFit/>
          </a:bodyPr>
          <a:lstStyle/>
          <a:p>
            <a:pPr lvl="0">
              <a:lnSpc>
                <a:spcPct val="120000"/>
              </a:lnSpc>
              <a:spcBef>
                <a:spcPct val="50000"/>
              </a:spcBef>
            </a:pPr>
            <a:r>
              <a:rPr lang="en-US" altLang="zh-CN" sz="1600" b="1" dirty="0" smtClean="0">
                <a:solidFill>
                  <a:srgbClr val="A50021"/>
                </a:solidFill>
                <a:latin typeface="微软雅黑" pitchFamily="34" charset="-122"/>
                <a:ea typeface="微软雅黑" pitchFamily="34" charset="-122"/>
                <a:cs typeface="Times New Roman" panose="02020603050405020304" pitchFamily="18" charset="0"/>
              </a:rPr>
              <a:t>9</a:t>
            </a:r>
            <a:r>
              <a:rPr lang="zh-CN" altLang="en-US" sz="1600" b="1" dirty="0" smtClean="0">
                <a:solidFill>
                  <a:srgbClr val="A50021"/>
                </a:solidFill>
                <a:latin typeface="微软雅黑" pitchFamily="34" charset="-122"/>
                <a:ea typeface="微软雅黑" pitchFamily="34" charset="-122"/>
                <a:cs typeface="Times New Roman" panose="02020603050405020304" pitchFamily="18" charset="0"/>
              </a:rPr>
              <a:t>月</a:t>
            </a:r>
            <a:r>
              <a:rPr lang="zh-CN" altLang="en-US" sz="1600" b="1" dirty="0" smtClean="0">
                <a:solidFill>
                  <a:srgbClr val="A50021"/>
                </a:solidFill>
                <a:ea typeface="微软雅黑" panose="020B0503020204020204" pitchFamily="34" charset="-122"/>
                <a:cs typeface="Times New Roman" panose="02020603050405020304" pitchFamily="18" charset="0"/>
              </a:rPr>
              <a:t>，企业成交金额排名出炉，龙湖、融创持续领衔，中海、金辉表现佳</a:t>
            </a:r>
          </a:p>
          <a:p>
            <a:pPr>
              <a:lnSpc>
                <a:spcPct val="130000"/>
              </a:lnSpc>
              <a:spcBef>
                <a:spcPct val="50000"/>
              </a:spcBef>
            </a:pPr>
            <a:r>
              <a:rPr lang="en-US" sz="1300" kern="100" dirty="0" smtClean="0">
                <a:solidFill>
                  <a:srgbClr val="000000"/>
                </a:solidFill>
                <a:latin typeface="微软雅黑" pitchFamily="34" charset="-122"/>
                <a:ea typeface="微软雅黑" pitchFamily="34" charset="-122"/>
                <a:cs typeface="Arial"/>
              </a:rPr>
              <a:t>2014</a:t>
            </a:r>
            <a:r>
              <a:rPr lang="zh-CN" altLang="en-US" sz="1300" kern="100" dirty="0" smtClean="0">
                <a:solidFill>
                  <a:srgbClr val="000000"/>
                </a:solidFill>
                <a:latin typeface="微软雅黑" pitchFamily="34" charset="-122"/>
                <a:ea typeface="微软雅黑" pitchFamily="34" charset="-122"/>
                <a:cs typeface="Arial"/>
              </a:rPr>
              <a:t>年</a:t>
            </a:r>
            <a:r>
              <a:rPr lang="en-US" sz="1300" kern="100" dirty="0" smtClean="0">
                <a:solidFill>
                  <a:srgbClr val="000000"/>
                </a:solidFill>
                <a:latin typeface="微软雅黑" pitchFamily="34" charset="-122"/>
                <a:ea typeface="微软雅黑" pitchFamily="34" charset="-122"/>
                <a:cs typeface="Arial"/>
              </a:rPr>
              <a:t>9</a:t>
            </a:r>
            <a:r>
              <a:rPr lang="zh-CN" altLang="en-US" sz="1300" kern="100" dirty="0" smtClean="0">
                <a:solidFill>
                  <a:srgbClr val="000000"/>
                </a:solidFill>
                <a:latin typeface="微软雅黑" pitchFamily="34" charset="-122"/>
                <a:ea typeface="微软雅黑" pitchFamily="34" charset="-122"/>
                <a:cs typeface="Arial"/>
              </a:rPr>
              <a:t>月，重庆房地产市场企业成交金额排名出炉，</a:t>
            </a:r>
            <a:r>
              <a:rPr lang="zh-CN" altLang="en-US" sz="1300" b="1" kern="100" dirty="0" smtClean="0">
                <a:solidFill>
                  <a:srgbClr val="993366"/>
                </a:solidFill>
                <a:latin typeface="微软雅黑" pitchFamily="34" charset="-122"/>
                <a:ea typeface="微软雅黑" pitchFamily="34" charset="-122"/>
                <a:cs typeface="Arial"/>
              </a:rPr>
              <a:t>龙湖单月成交</a:t>
            </a:r>
            <a:r>
              <a:rPr lang="zh-CN" altLang="en-US" sz="1300" kern="100" dirty="0" smtClean="0">
                <a:solidFill>
                  <a:srgbClr val="000000"/>
                </a:solidFill>
                <a:latin typeface="微软雅黑" pitchFamily="34" charset="-122"/>
                <a:ea typeface="微软雅黑" pitchFamily="34" charset="-122"/>
                <a:cs typeface="Arial"/>
              </a:rPr>
              <a:t>达</a:t>
            </a:r>
            <a:r>
              <a:rPr lang="en-US" sz="1300" b="1" kern="100" dirty="0" smtClean="0">
                <a:solidFill>
                  <a:srgbClr val="993366"/>
                </a:solidFill>
                <a:latin typeface="微软雅黑" pitchFamily="34" charset="-122"/>
                <a:ea typeface="微软雅黑" pitchFamily="34" charset="-122"/>
                <a:cs typeface="Arial"/>
              </a:rPr>
              <a:t>10</a:t>
            </a:r>
            <a:r>
              <a:rPr lang="zh-CN" altLang="en-US" sz="1300" b="1" kern="100" dirty="0" smtClean="0">
                <a:solidFill>
                  <a:srgbClr val="993366"/>
                </a:solidFill>
                <a:latin typeface="微软雅黑" pitchFamily="34" charset="-122"/>
                <a:ea typeface="微软雅黑" pitchFamily="34" charset="-122"/>
                <a:cs typeface="Arial"/>
              </a:rPr>
              <a:t>亿元，重回榜首</a:t>
            </a:r>
            <a:r>
              <a:rPr lang="zh-CN" altLang="en-US" sz="1300" kern="100" dirty="0" smtClean="0">
                <a:solidFill>
                  <a:srgbClr val="000000"/>
                </a:solidFill>
                <a:latin typeface="微软雅黑" pitchFamily="34" charset="-122"/>
                <a:ea typeface="微软雅黑" pitchFamily="34" charset="-122"/>
                <a:cs typeface="Arial"/>
              </a:rPr>
              <a:t>，江与城、两江新宸、</a:t>
            </a:r>
            <a:r>
              <a:rPr lang="en-US" sz="1300" kern="100" dirty="0" smtClean="0">
                <a:solidFill>
                  <a:srgbClr val="000000"/>
                </a:solidFill>
                <a:latin typeface="微软雅黑" pitchFamily="34" charset="-122"/>
                <a:ea typeface="微软雅黑" pitchFamily="34" charset="-122"/>
                <a:cs typeface="Arial"/>
              </a:rPr>
              <a:t>U</a:t>
            </a:r>
            <a:r>
              <a:rPr lang="zh-CN" altLang="en-US" sz="1300" kern="100" dirty="0" smtClean="0">
                <a:solidFill>
                  <a:srgbClr val="000000"/>
                </a:solidFill>
                <a:latin typeface="微软雅黑" pitchFamily="34" charset="-122"/>
                <a:ea typeface="微软雅黑" pitchFamily="34" charset="-122"/>
                <a:cs typeface="Arial"/>
              </a:rPr>
              <a:t>城三项目贡献大；</a:t>
            </a:r>
            <a:r>
              <a:rPr lang="zh-CN" altLang="en-US" sz="1300" b="1" kern="100" dirty="0" smtClean="0">
                <a:solidFill>
                  <a:srgbClr val="993366"/>
                </a:solidFill>
                <a:latin typeface="微软雅黑" pitchFamily="34" charset="-122"/>
                <a:ea typeface="微软雅黑" pitchFamily="34" charset="-122"/>
                <a:cs typeface="Arial"/>
              </a:rPr>
              <a:t>融创、中海、香港置地、万科、保利</a:t>
            </a:r>
            <a:r>
              <a:rPr lang="zh-CN" altLang="en-US" sz="1300" kern="100" dirty="0" smtClean="0">
                <a:solidFill>
                  <a:srgbClr val="000000"/>
                </a:solidFill>
                <a:latin typeface="微软雅黑" pitchFamily="34" charset="-122"/>
                <a:ea typeface="微软雅黑" pitchFamily="34" charset="-122"/>
                <a:cs typeface="Arial"/>
              </a:rPr>
              <a:t>进入前六名，销售额均在</a:t>
            </a:r>
            <a:r>
              <a:rPr lang="en-US" sz="1300" b="1" kern="100" dirty="0" smtClean="0">
                <a:solidFill>
                  <a:srgbClr val="993366"/>
                </a:solidFill>
                <a:latin typeface="微软雅黑" pitchFamily="34" charset="-122"/>
                <a:ea typeface="微软雅黑" pitchFamily="34" charset="-122"/>
                <a:cs typeface="Arial"/>
              </a:rPr>
              <a:t>5</a:t>
            </a:r>
            <a:r>
              <a:rPr lang="zh-CN" altLang="en-US" sz="1300" b="1" kern="100" dirty="0" smtClean="0">
                <a:solidFill>
                  <a:srgbClr val="993366"/>
                </a:solidFill>
                <a:latin typeface="微软雅黑" pitchFamily="34" charset="-122"/>
                <a:ea typeface="微软雅黑" pitchFamily="34" charset="-122"/>
                <a:cs typeface="Arial"/>
              </a:rPr>
              <a:t>亿元以上</a:t>
            </a:r>
            <a:r>
              <a:rPr lang="zh-CN" altLang="en-US" sz="1300" kern="100" dirty="0" smtClean="0">
                <a:latin typeface="微软雅黑" pitchFamily="34" charset="-122"/>
                <a:ea typeface="微软雅黑" pitchFamily="34" charset="-122"/>
                <a:cs typeface="Times New Roman"/>
              </a:rPr>
              <a:t>；</a:t>
            </a:r>
            <a:r>
              <a:rPr lang="zh-CN" altLang="en-US" sz="1300" b="1" kern="100" dirty="0" smtClean="0">
                <a:solidFill>
                  <a:srgbClr val="993366"/>
                </a:solidFill>
                <a:latin typeface="微软雅黑" pitchFamily="34" charset="-122"/>
                <a:ea typeface="微软雅黑" pitchFamily="34" charset="-122"/>
                <a:cs typeface="Arial"/>
              </a:rPr>
              <a:t>东原、晋愉、协信、金辉</a:t>
            </a:r>
            <a:r>
              <a:rPr lang="zh-CN" altLang="en-US" sz="1300" kern="100" dirty="0" smtClean="0">
                <a:latin typeface="微软雅黑" pitchFamily="34" charset="-122"/>
                <a:ea typeface="微软雅黑" pitchFamily="34" charset="-122"/>
                <a:cs typeface="Times New Roman"/>
              </a:rPr>
              <a:t>排名第七到第十，销售额均</a:t>
            </a:r>
            <a:r>
              <a:rPr lang="zh-CN" altLang="en-US" sz="1300" kern="100" dirty="0" smtClean="0">
                <a:solidFill>
                  <a:srgbClr val="000000"/>
                </a:solidFill>
                <a:latin typeface="微软雅黑" pitchFamily="34" charset="-122"/>
                <a:ea typeface="微软雅黑" pitchFamily="34" charset="-122"/>
                <a:cs typeface="Arial"/>
              </a:rPr>
              <a:t>超过</a:t>
            </a:r>
            <a:r>
              <a:rPr lang="en-US" sz="1300" b="1" kern="100" dirty="0" smtClean="0">
                <a:solidFill>
                  <a:srgbClr val="993366"/>
                </a:solidFill>
                <a:latin typeface="微软雅黑" pitchFamily="34" charset="-122"/>
                <a:ea typeface="微软雅黑" pitchFamily="34" charset="-122"/>
                <a:cs typeface="Arial"/>
              </a:rPr>
              <a:t>2</a:t>
            </a:r>
            <a:r>
              <a:rPr lang="zh-CN" altLang="en-US" sz="1300" b="1" kern="100" dirty="0" smtClean="0">
                <a:solidFill>
                  <a:srgbClr val="993366"/>
                </a:solidFill>
                <a:latin typeface="微软雅黑" pitchFamily="34" charset="-122"/>
                <a:ea typeface="微软雅黑" pitchFamily="34" charset="-122"/>
                <a:cs typeface="Arial"/>
              </a:rPr>
              <a:t>亿元</a:t>
            </a:r>
            <a:r>
              <a:rPr lang="zh-CN" altLang="en-US" sz="1300" kern="100" dirty="0" smtClean="0">
                <a:latin typeface="微软雅黑" pitchFamily="34" charset="-122"/>
                <a:ea typeface="微软雅黑" pitchFamily="34" charset="-122"/>
                <a:cs typeface="Times New Roman"/>
              </a:rPr>
              <a:t>；本月上榜房企全为品牌房企，或</a:t>
            </a:r>
            <a:r>
              <a:rPr lang="zh-CN" altLang="en-US" sz="1300" b="1" kern="100" dirty="0" smtClean="0">
                <a:solidFill>
                  <a:srgbClr val="993366"/>
                </a:solidFill>
                <a:latin typeface="微软雅黑" pitchFamily="34" charset="-122"/>
                <a:ea typeface="微软雅黑" pitchFamily="34" charset="-122"/>
                <a:cs typeface="Arial"/>
              </a:rPr>
              <a:t>多项目运作</a:t>
            </a:r>
            <a:r>
              <a:rPr lang="zh-CN" altLang="en-US" sz="1300" kern="100" dirty="0" smtClean="0">
                <a:latin typeface="微软雅黑" pitchFamily="34" charset="-122"/>
                <a:ea typeface="微软雅黑" pitchFamily="34" charset="-122"/>
                <a:cs typeface="Times New Roman"/>
              </a:rPr>
              <a:t>，或</a:t>
            </a:r>
            <a:r>
              <a:rPr lang="zh-CN" altLang="en-US" sz="1300" b="1" kern="100" dirty="0" smtClean="0">
                <a:solidFill>
                  <a:srgbClr val="993366"/>
                </a:solidFill>
                <a:latin typeface="微软雅黑" pitchFamily="34" charset="-122"/>
                <a:ea typeface="微软雅黑" pitchFamily="34" charset="-122"/>
                <a:cs typeface="Arial"/>
              </a:rPr>
              <a:t>进行降价促销</a:t>
            </a:r>
            <a:r>
              <a:rPr lang="zh-CN" altLang="en-US" sz="1300" kern="100" dirty="0" smtClean="0">
                <a:latin typeface="微软雅黑" pitchFamily="34" charset="-122"/>
                <a:ea typeface="微软雅黑" pitchFamily="34" charset="-122"/>
                <a:cs typeface="Times New Roman"/>
              </a:rPr>
              <a:t>，或</a:t>
            </a:r>
            <a:r>
              <a:rPr lang="zh-CN" altLang="en-US" sz="1300" b="1" kern="100" dirty="0" smtClean="0">
                <a:solidFill>
                  <a:srgbClr val="993366"/>
                </a:solidFill>
                <a:latin typeface="微软雅黑" pitchFamily="34" charset="-122"/>
                <a:ea typeface="微软雅黑" pitchFamily="34" charset="-122"/>
                <a:cs typeface="Arial"/>
              </a:rPr>
              <a:t>单项目优势明显表现突出</a:t>
            </a:r>
            <a:r>
              <a:rPr lang="zh-CN" altLang="zh-CN" sz="1300" dirty="0" smtClean="0">
                <a:solidFill>
                  <a:srgbClr val="000000"/>
                </a:solidFill>
                <a:latin typeface="微软雅黑" pitchFamily="34" charset="-122"/>
                <a:ea typeface="微软雅黑" pitchFamily="34" charset="-122"/>
                <a:cs typeface="Arial" panose="020B0604020202020204" pitchFamily="34" charset="0"/>
              </a:rPr>
              <a:t>。</a:t>
            </a:r>
            <a:r>
              <a:rPr lang="zh-CN" altLang="en-US" sz="1300" b="1" kern="100" dirty="0" smtClean="0">
                <a:solidFill>
                  <a:srgbClr val="993366"/>
                </a:solidFill>
                <a:latin typeface="微软雅黑" pitchFamily="34" charset="-122"/>
                <a:ea typeface="微软雅黑" pitchFamily="34" charset="-122"/>
                <a:cs typeface="Arial"/>
              </a:rPr>
              <a:t> </a:t>
            </a:r>
            <a:endParaRPr lang="zh-CN" altLang="en-US" sz="1300" b="1" kern="100" dirty="0">
              <a:solidFill>
                <a:srgbClr val="993366"/>
              </a:solidFill>
              <a:latin typeface="微软雅黑" pitchFamily="34" charset="-122"/>
              <a:ea typeface="微软雅黑" pitchFamily="34" charset="-122"/>
              <a:cs typeface="Arial"/>
            </a:endParaRPr>
          </a:p>
        </p:txBody>
      </p:sp>
      <p:sp>
        <p:nvSpPr>
          <p:cNvPr id="9226" name="WordArt 6" descr="白色大理石"/>
          <p:cNvSpPr>
            <a:spLocks noChangeArrowheads="1" noChangeShapeType="1" noTextEdit="1"/>
          </p:cNvSpPr>
          <p:nvPr/>
        </p:nvSpPr>
        <p:spPr bwMode="auto">
          <a:xfrm>
            <a:off x="4140200" y="4071942"/>
            <a:ext cx="503238" cy="360363"/>
          </a:xfrm>
          <a:prstGeom prst="rect">
            <a:avLst/>
          </a:prstGeom>
        </p:spPr>
        <p:txBody>
          <a:bodyPr wrap="none" fromWordArt="1">
            <a:prstTxWarp prst="textPlain">
              <a:avLst>
                <a:gd name="adj" fmla="val 50000"/>
              </a:avLst>
            </a:prstTxWarp>
            <a:scene3d>
              <a:camera prst="legacyObliqueRight"/>
              <a:lightRig rig="legacyHarsh3" dir="t"/>
            </a:scene3d>
            <a:sp3d extrusionH="100000" prstMaterial="legacyMatte">
              <a:extrusionClr>
                <a:srgbClr val="663300"/>
              </a:extrusionClr>
            </a:sp3d>
          </a:bodyPr>
          <a:lstStyle/>
          <a:p>
            <a:r>
              <a:rPr lang="en-US" altLang="zh-CN" sz="3600" kern="10" dirty="0">
                <a:ln w="9525">
                  <a:round/>
                  <a:headEnd/>
                  <a:tailEnd/>
                </a:ln>
                <a:blipFill dpi="0" rotWithShape="0">
                  <a:blip r:embed="rId2"/>
                  <a:srcRect/>
                  <a:tile tx="0" ty="0" sx="100000" sy="100000" flip="none" algn="tl"/>
                </a:blipFill>
                <a:latin typeface="Arial"/>
                <a:cs typeface="Arial"/>
              </a:rPr>
              <a:t>&amp;2.</a:t>
            </a:r>
            <a:endParaRPr lang="zh-CN" altLang="en-US" sz="3600" kern="10" dirty="0">
              <a:ln w="9525">
                <a:round/>
                <a:headEnd/>
                <a:tailEnd/>
              </a:ln>
              <a:blipFill dpi="0" rotWithShape="0">
                <a:blip r:embed="rId2"/>
                <a:srcRect/>
                <a:tile tx="0" ty="0" sx="100000" sy="100000" flip="none" algn="tl"/>
              </a:blipFill>
              <a:latin typeface="Arial"/>
              <a:cs typeface="Arial"/>
            </a:endParaRPr>
          </a:p>
        </p:txBody>
      </p:sp>
      <p:sp>
        <p:nvSpPr>
          <p:cNvPr id="39938" name="AutoShape 2" descr="http://s5.sinaimg.cn/large/005vUXaczy6KSkjxyfy74"/>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zh-CN" altLang="en-US"/>
          </a:p>
        </p:txBody>
      </p:sp>
      <p:sp>
        <p:nvSpPr>
          <p:cNvPr id="39940" name="AutoShape 4" descr="http://s5.sinaimg.cn/large/005vUXaczy6KSkjxyfy74"/>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zh-CN" altLang="en-US"/>
          </a:p>
        </p:txBody>
      </p:sp>
      <p:pic>
        <p:nvPicPr>
          <p:cNvPr id="3073" name="Picture 1"/>
          <p:cNvPicPr>
            <a:picLocks noChangeAspect="1" noChangeArrowheads="1"/>
          </p:cNvPicPr>
          <p:nvPr/>
        </p:nvPicPr>
        <p:blipFill>
          <a:blip r:embed="rId3"/>
          <a:srcRect/>
          <a:stretch>
            <a:fillRect/>
          </a:stretch>
        </p:blipFill>
        <p:spPr bwMode="auto">
          <a:xfrm>
            <a:off x="5072066" y="1285860"/>
            <a:ext cx="3857625" cy="2362200"/>
          </a:xfrm>
          <a:prstGeom prst="rect">
            <a:avLst/>
          </a:prstGeom>
          <a:noFill/>
          <a:ln w="9525">
            <a:noFill/>
            <a:miter lim="800000"/>
            <a:headEnd/>
            <a:tailEnd/>
          </a:ln>
          <a:effectLst/>
        </p:spPr>
      </p:pic>
      <p:graphicFrame>
        <p:nvGraphicFramePr>
          <p:cNvPr id="16" name="图表 15"/>
          <p:cNvGraphicFramePr/>
          <p:nvPr/>
        </p:nvGraphicFramePr>
        <p:xfrm>
          <a:off x="428596" y="3857628"/>
          <a:ext cx="3429024" cy="2817842"/>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xmlns="" val="186925788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AutoShape 6"/>
          <p:cNvSpPr>
            <a:spLocks noChangeArrowheads="1"/>
          </p:cNvSpPr>
          <p:nvPr/>
        </p:nvSpPr>
        <p:spPr bwMode="auto">
          <a:xfrm>
            <a:off x="4012182" y="3857628"/>
            <a:ext cx="4860000" cy="2808000"/>
          </a:xfrm>
          <a:prstGeom prst="roundRect">
            <a:avLst>
              <a:gd name="adj" fmla="val 16667"/>
            </a:avLst>
          </a:prstGeom>
          <a:solidFill>
            <a:srgbClr val="808000">
              <a:alpha val="30000"/>
            </a:srgbClr>
          </a:solidFill>
          <a:ln>
            <a:noFill/>
          </a:ln>
          <a:extLst/>
        </p:spPr>
        <p:txBody>
          <a:bodyPr wrap="none" anchor="ctr"/>
          <a:lstStyle/>
          <a:p>
            <a:pPr>
              <a:defRPr/>
            </a:pPr>
            <a:endParaRPr lang="zh-CN" altLang="en-US" sz="1600" i="1">
              <a:solidFill>
                <a:schemeClr val="bg1"/>
              </a:solidFill>
              <a:effectLst>
                <a:outerShdw blurRad="38100" dist="38100" dir="2700000" algn="tl">
                  <a:srgbClr val="000000">
                    <a:alpha val="43137"/>
                  </a:srgbClr>
                </a:outerShdw>
              </a:effectLst>
              <a:ea typeface="微软雅黑" pitchFamily="34" charset="-122"/>
            </a:endParaRPr>
          </a:p>
        </p:txBody>
      </p:sp>
      <p:sp>
        <p:nvSpPr>
          <p:cNvPr id="18" name="AutoShape 6"/>
          <p:cNvSpPr>
            <a:spLocks noChangeArrowheads="1"/>
          </p:cNvSpPr>
          <p:nvPr/>
        </p:nvSpPr>
        <p:spPr bwMode="auto">
          <a:xfrm>
            <a:off x="205046" y="978190"/>
            <a:ext cx="4860000" cy="2808000"/>
          </a:xfrm>
          <a:prstGeom prst="roundRect">
            <a:avLst>
              <a:gd name="adj" fmla="val 16667"/>
            </a:avLst>
          </a:prstGeom>
          <a:solidFill>
            <a:srgbClr val="808000">
              <a:alpha val="30000"/>
            </a:srgbClr>
          </a:solidFill>
          <a:ln>
            <a:noFill/>
          </a:ln>
          <a:extLst/>
        </p:spPr>
        <p:txBody>
          <a:bodyPr wrap="none" anchor="ctr"/>
          <a:lstStyle/>
          <a:p>
            <a:pPr>
              <a:defRPr/>
            </a:pPr>
            <a:endParaRPr lang="zh-CN" altLang="en-US" sz="1600" i="1">
              <a:solidFill>
                <a:schemeClr val="bg1"/>
              </a:solidFill>
              <a:effectLst>
                <a:outerShdw blurRad="38100" dist="38100" dir="2700000" algn="tl">
                  <a:srgbClr val="000000">
                    <a:alpha val="43137"/>
                  </a:srgbClr>
                </a:outerShdw>
              </a:effectLst>
              <a:ea typeface="微软雅黑" pitchFamily="34" charset="-122"/>
            </a:endParaRPr>
          </a:p>
        </p:txBody>
      </p:sp>
      <p:sp>
        <p:nvSpPr>
          <p:cNvPr id="10244" name="灯片编号占位符 3"/>
          <p:cNvSpPr txBox="1">
            <a:spLocks noGrp="1" noChangeArrowheads="1"/>
          </p:cNvSpPr>
          <p:nvPr/>
        </p:nvSpPr>
        <p:spPr bwMode="auto">
          <a:xfrm>
            <a:off x="7380288" y="6524625"/>
            <a:ext cx="1341437" cy="260350"/>
          </a:xfrm>
          <a:prstGeom prst="rect">
            <a:avLst/>
          </a:prstGeom>
          <a:noFill/>
          <a:ln w="9525">
            <a:noFill/>
            <a:miter lim="800000"/>
            <a:headEnd/>
            <a:tailEnd/>
          </a:ln>
        </p:spPr>
        <p:txBody>
          <a:bodyPr/>
          <a:lstStyle/>
          <a:p>
            <a:pPr algn="r"/>
            <a:fld id="{43515364-C61B-4D2C-BCD0-3FA5B72CC5F0}" type="slidenum">
              <a:rPr lang="zh-CN" altLang="en-US" sz="1400" b="0">
                <a:latin typeface="Haettenschweiler" pitchFamily="34" charset="0"/>
              </a:rPr>
              <a:pPr algn="r"/>
              <a:t>6</a:t>
            </a:fld>
            <a:endParaRPr lang="en-US" altLang="zh-CN" sz="1400" b="0">
              <a:latin typeface="Haettenschweiler" pitchFamily="34" charset="0"/>
            </a:endParaRPr>
          </a:p>
        </p:txBody>
      </p:sp>
      <p:cxnSp>
        <p:nvCxnSpPr>
          <p:cNvPr id="10246" name="直接连接符 4"/>
          <p:cNvCxnSpPr>
            <a:cxnSpLocks noChangeShapeType="1"/>
          </p:cNvCxnSpPr>
          <p:nvPr/>
        </p:nvCxnSpPr>
        <p:spPr bwMode="auto">
          <a:xfrm>
            <a:off x="0" y="855663"/>
            <a:ext cx="9144000" cy="1587"/>
          </a:xfrm>
          <a:prstGeom prst="line">
            <a:avLst/>
          </a:prstGeom>
          <a:noFill/>
          <a:ln w="63500" algn="ctr">
            <a:solidFill>
              <a:srgbClr val="993300"/>
            </a:solidFill>
            <a:round/>
            <a:headEnd/>
            <a:tailEnd/>
          </a:ln>
        </p:spPr>
      </p:cxnSp>
      <p:cxnSp>
        <p:nvCxnSpPr>
          <p:cNvPr id="10248" name="直接连接符 4"/>
          <p:cNvCxnSpPr>
            <a:cxnSpLocks noChangeShapeType="1"/>
          </p:cNvCxnSpPr>
          <p:nvPr/>
        </p:nvCxnSpPr>
        <p:spPr bwMode="auto">
          <a:xfrm>
            <a:off x="0" y="855663"/>
            <a:ext cx="9144000" cy="1587"/>
          </a:xfrm>
          <a:prstGeom prst="line">
            <a:avLst/>
          </a:prstGeom>
          <a:noFill/>
          <a:ln w="63500" algn="ctr">
            <a:solidFill>
              <a:srgbClr val="A50021"/>
            </a:solidFill>
            <a:round/>
            <a:headEnd/>
            <a:tailEnd/>
          </a:ln>
        </p:spPr>
      </p:cxnSp>
      <p:sp>
        <p:nvSpPr>
          <p:cNvPr id="10249" name="WordArt 6" descr="白色大理石"/>
          <p:cNvSpPr>
            <a:spLocks noChangeArrowheads="1" noChangeShapeType="1" noTextEdit="1"/>
          </p:cNvSpPr>
          <p:nvPr/>
        </p:nvSpPr>
        <p:spPr bwMode="auto">
          <a:xfrm>
            <a:off x="4083620" y="4071942"/>
            <a:ext cx="501650" cy="371475"/>
          </a:xfrm>
          <a:prstGeom prst="rect">
            <a:avLst/>
          </a:prstGeom>
        </p:spPr>
        <p:txBody>
          <a:bodyPr wrap="none" fromWordArt="1">
            <a:prstTxWarp prst="textPlain">
              <a:avLst>
                <a:gd name="adj" fmla="val 50000"/>
              </a:avLst>
            </a:prstTxWarp>
            <a:scene3d>
              <a:camera prst="legacyObliqueRight"/>
              <a:lightRig rig="legacyHarsh3" dir="t"/>
            </a:scene3d>
            <a:sp3d extrusionH="100000" prstMaterial="legacyMatte">
              <a:extrusionClr>
                <a:srgbClr val="663300"/>
              </a:extrusionClr>
            </a:sp3d>
          </a:bodyPr>
          <a:lstStyle/>
          <a:p>
            <a:r>
              <a:rPr lang="en-US" altLang="zh-CN" sz="3600" kern="10" dirty="0">
                <a:ln w="9525">
                  <a:round/>
                  <a:headEnd/>
                  <a:tailEnd/>
                </a:ln>
                <a:blipFill dpi="0" rotWithShape="0">
                  <a:blip r:embed="rId2"/>
                  <a:srcRect/>
                  <a:tile tx="0" ty="0" sx="100000" sy="100000" flip="none" algn="tl"/>
                </a:blipFill>
                <a:latin typeface="Arial"/>
                <a:cs typeface="Arial"/>
              </a:rPr>
              <a:t>&amp;4.</a:t>
            </a:r>
            <a:endParaRPr lang="zh-CN" altLang="en-US" sz="3600" kern="10" dirty="0">
              <a:ln w="9525">
                <a:round/>
                <a:headEnd/>
                <a:tailEnd/>
              </a:ln>
              <a:blipFill dpi="0" rotWithShape="0">
                <a:blip r:embed="rId2"/>
                <a:srcRect/>
                <a:tile tx="0" ty="0" sx="100000" sy="100000" flip="none" algn="tl"/>
              </a:blipFill>
              <a:latin typeface="Arial"/>
              <a:cs typeface="Arial"/>
            </a:endParaRPr>
          </a:p>
        </p:txBody>
      </p:sp>
      <p:sp>
        <p:nvSpPr>
          <p:cNvPr id="10250" name="Text Box 4"/>
          <p:cNvSpPr txBox="1">
            <a:spLocks noChangeArrowheads="1"/>
          </p:cNvSpPr>
          <p:nvPr/>
        </p:nvSpPr>
        <p:spPr bwMode="auto">
          <a:xfrm>
            <a:off x="4531299" y="3986216"/>
            <a:ext cx="4255543" cy="2606355"/>
          </a:xfrm>
          <a:prstGeom prst="rect">
            <a:avLst/>
          </a:prstGeom>
          <a:noFill/>
          <a:ln w="9525" algn="ctr">
            <a:noFill/>
            <a:miter lim="800000"/>
            <a:headEnd/>
            <a:tailEnd/>
          </a:ln>
        </p:spPr>
        <p:txBody>
          <a:bodyPr wrap="square" lIns="72000">
            <a:spAutoFit/>
          </a:bodyPr>
          <a:lstStyle/>
          <a:p>
            <a:pPr lvl="0">
              <a:lnSpc>
                <a:spcPct val="120000"/>
              </a:lnSpc>
              <a:spcBef>
                <a:spcPct val="50000"/>
              </a:spcBef>
            </a:pPr>
            <a:r>
              <a:rPr lang="zh-CN" altLang="en-US" sz="1600" b="1" dirty="0" smtClean="0">
                <a:solidFill>
                  <a:srgbClr val="A50021"/>
                </a:solidFill>
                <a:latin typeface="微软雅黑" pitchFamily="34" charset="-122"/>
                <a:ea typeface="微软雅黑" pitchFamily="34" charset="-122"/>
                <a:cs typeface="Times New Roman" panose="02020603050405020304" pitchFamily="18" charset="0"/>
              </a:rPr>
              <a:t>重庆房产税微调，成品住宅计税要按建面单价统一扣除</a:t>
            </a:r>
            <a:r>
              <a:rPr lang="en-US" altLang="zh-CN" sz="1600" b="1" dirty="0" smtClean="0">
                <a:solidFill>
                  <a:srgbClr val="A50021"/>
                </a:solidFill>
                <a:latin typeface="微软雅黑" pitchFamily="34" charset="-122"/>
                <a:ea typeface="微软雅黑" pitchFamily="34" charset="-122"/>
                <a:cs typeface="Times New Roman" panose="02020603050405020304" pitchFamily="18" charset="0"/>
              </a:rPr>
              <a:t>20%</a:t>
            </a:r>
            <a:r>
              <a:rPr lang="zh-CN" altLang="en-US" sz="1600" b="1" dirty="0" smtClean="0">
                <a:solidFill>
                  <a:srgbClr val="A50021"/>
                </a:solidFill>
                <a:latin typeface="微软雅黑" pitchFamily="34" charset="-122"/>
                <a:ea typeface="微软雅黑" pitchFamily="34" charset="-122"/>
                <a:cs typeface="Times New Roman" panose="02020603050405020304" pitchFamily="18" charset="0"/>
              </a:rPr>
              <a:t>的装修费</a:t>
            </a:r>
            <a:endParaRPr lang="en-US" altLang="zh-CN" sz="1600" b="1" dirty="0" smtClean="0">
              <a:solidFill>
                <a:srgbClr val="A50021"/>
              </a:solidFill>
              <a:latin typeface="微软雅黑" pitchFamily="34" charset="-122"/>
              <a:ea typeface="微软雅黑" pitchFamily="34" charset="-122"/>
              <a:cs typeface="Times New Roman" pitchFamily="18" charset="0"/>
            </a:endParaRPr>
          </a:p>
          <a:p>
            <a:pPr>
              <a:lnSpc>
                <a:spcPct val="130000"/>
              </a:lnSpc>
              <a:spcBef>
                <a:spcPts val="780"/>
              </a:spcBef>
            </a:pPr>
            <a:r>
              <a:rPr lang="en-US" sz="1300" kern="100" dirty="0" smtClean="0">
                <a:latin typeface="微软雅黑" pitchFamily="34" charset="-122"/>
                <a:ea typeface="微软雅黑" pitchFamily="34" charset="-122"/>
                <a:cs typeface="Times New Roman"/>
              </a:rPr>
              <a:t>9</a:t>
            </a:r>
            <a:r>
              <a:rPr lang="zh-CN" altLang="en-US" sz="1300" kern="100" dirty="0" smtClean="0">
                <a:latin typeface="微软雅黑" pitchFamily="34" charset="-122"/>
                <a:ea typeface="微软雅黑" pitchFamily="34" charset="-122"/>
                <a:cs typeface="Times New Roman"/>
              </a:rPr>
              <a:t>月</a:t>
            </a:r>
            <a:r>
              <a:rPr lang="en-US" sz="1300" kern="100" dirty="0" smtClean="0">
                <a:latin typeface="微软雅黑" pitchFamily="34" charset="-122"/>
                <a:ea typeface="微软雅黑" pitchFamily="34" charset="-122"/>
                <a:cs typeface="Times New Roman"/>
              </a:rPr>
              <a:t>30</a:t>
            </a:r>
            <a:r>
              <a:rPr lang="zh-CN" altLang="en-US" sz="1300" kern="100" dirty="0" smtClean="0">
                <a:latin typeface="微软雅黑" pitchFamily="34" charset="-122"/>
                <a:ea typeface="微软雅黑" pitchFamily="34" charset="-122"/>
                <a:cs typeface="Times New Roman"/>
              </a:rPr>
              <a:t>日，</a:t>
            </a:r>
            <a:r>
              <a:rPr lang="en-US" altLang="zh-CN" sz="1300" kern="100" dirty="0" smtClean="0">
                <a:latin typeface="微软雅黑" pitchFamily="34" charset="-122"/>
                <a:ea typeface="微软雅黑" pitchFamily="34" charset="-122"/>
                <a:cs typeface="Times New Roman"/>
              </a:rPr>
              <a:t>《</a:t>
            </a:r>
            <a:r>
              <a:rPr lang="zh-CN" altLang="en-US" sz="1300" kern="100" dirty="0" smtClean="0">
                <a:latin typeface="微软雅黑" pitchFamily="34" charset="-122"/>
                <a:ea typeface="微软雅黑" pitchFamily="34" charset="-122"/>
                <a:cs typeface="Times New Roman"/>
              </a:rPr>
              <a:t>重庆市地税局办公室关于个人住房房产税成品住宅装修费扣除的通知</a:t>
            </a:r>
            <a:r>
              <a:rPr lang="en-US" altLang="zh-CN" sz="1300" kern="100" dirty="0" smtClean="0">
                <a:latin typeface="微软雅黑" pitchFamily="34" charset="-122"/>
                <a:ea typeface="微软雅黑" pitchFamily="34" charset="-122"/>
                <a:cs typeface="Times New Roman"/>
              </a:rPr>
              <a:t>》</a:t>
            </a:r>
            <a:r>
              <a:rPr lang="zh-CN" altLang="en-US" sz="1300" kern="100" dirty="0" smtClean="0">
                <a:latin typeface="微软雅黑" pitchFamily="34" charset="-122"/>
                <a:ea typeface="微软雅黑" pitchFamily="34" charset="-122"/>
                <a:cs typeface="Times New Roman"/>
              </a:rPr>
              <a:t>下发，规定</a:t>
            </a:r>
            <a:r>
              <a:rPr lang="zh-CN" altLang="en-US" sz="1300" b="1" kern="100" dirty="0" smtClean="0">
                <a:solidFill>
                  <a:srgbClr val="993366"/>
                </a:solidFill>
                <a:latin typeface="微软雅黑" pitchFamily="34" charset="-122"/>
                <a:ea typeface="微软雅黑" pitchFamily="34" charset="-122"/>
                <a:cs typeface="Arial"/>
              </a:rPr>
              <a:t>新购成品商品住宅</a:t>
            </a:r>
            <a:r>
              <a:rPr lang="zh-CN" altLang="en-US" sz="1300" kern="100" dirty="0" smtClean="0">
                <a:latin typeface="微软雅黑" pitchFamily="34" charset="-122"/>
                <a:ea typeface="微软雅黑" pitchFamily="34" charset="-122"/>
                <a:cs typeface="Times New Roman"/>
              </a:rPr>
              <a:t>，按</a:t>
            </a:r>
            <a:r>
              <a:rPr lang="zh-CN" altLang="en-US" sz="1300" b="1" kern="100" dirty="0" smtClean="0">
                <a:solidFill>
                  <a:srgbClr val="993366"/>
                </a:solidFill>
                <a:latin typeface="微软雅黑" pitchFamily="34" charset="-122"/>
                <a:ea typeface="微软雅黑" pitchFamily="34" charset="-122"/>
                <a:cs typeface="Arial"/>
              </a:rPr>
              <a:t>建面单价统一扣除</a:t>
            </a:r>
            <a:r>
              <a:rPr lang="en-US" sz="1300" b="1" kern="100" dirty="0" smtClean="0">
                <a:solidFill>
                  <a:srgbClr val="993366"/>
                </a:solidFill>
                <a:latin typeface="微软雅黑" pitchFamily="34" charset="-122"/>
                <a:ea typeface="微软雅黑" pitchFamily="34" charset="-122"/>
                <a:cs typeface="Arial"/>
              </a:rPr>
              <a:t>20%</a:t>
            </a:r>
            <a:r>
              <a:rPr lang="zh-CN" altLang="en-US" sz="1300" b="1" kern="100" dirty="0" smtClean="0">
                <a:solidFill>
                  <a:srgbClr val="993366"/>
                </a:solidFill>
                <a:latin typeface="微软雅黑" pitchFamily="34" charset="-122"/>
                <a:ea typeface="微软雅黑" pitchFamily="34" charset="-122"/>
                <a:cs typeface="Arial"/>
              </a:rPr>
              <a:t>的装修费</a:t>
            </a:r>
            <a:r>
              <a:rPr lang="zh-CN" altLang="en-US" sz="1300" kern="100" dirty="0" smtClean="0">
                <a:latin typeface="微软雅黑" pitchFamily="34" charset="-122"/>
                <a:ea typeface="微软雅黑" pitchFamily="34" charset="-122"/>
                <a:cs typeface="Times New Roman"/>
              </a:rPr>
              <a:t>后，再</a:t>
            </a:r>
            <a:r>
              <a:rPr lang="zh-CN" altLang="en-US" sz="1300" b="1" kern="100" dirty="0" smtClean="0">
                <a:solidFill>
                  <a:srgbClr val="993366"/>
                </a:solidFill>
                <a:latin typeface="微软雅黑" pitchFamily="34" charset="-122"/>
                <a:ea typeface="微软雅黑" pitchFamily="34" charset="-122"/>
                <a:cs typeface="Arial"/>
              </a:rPr>
              <a:t>确认是否属于应税住房</a:t>
            </a:r>
            <a:r>
              <a:rPr lang="zh-CN" altLang="en-US" sz="1300" kern="100" dirty="0" smtClean="0">
                <a:latin typeface="微软雅黑" pitchFamily="34" charset="-122"/>
                <a:ea typeface="微软雅黑" pitchFamily="34" charset="-122"/>
                <a:cs typeface="Times New Roman"/>
              </a:rPr>
              <a:t>，属于条件的就按扣除后的价格进行计税依据征收。</a:t>
            </a:r>
            <a:r>
              <a:rPr lang="zh-CN" altLang="en-US" sz="1300" kern="100" dirty="0" smtClean="0">
                <a:solidFill>
                  <a:srgbClr val="000000"/>
                </a:solidFill>
                <a:latin typeface="微软雅黑" pitchFamily="34" charset="-122"/>
                <a:ea typeface="微软雅黑" pitchFamily="34" charset="-122"/>
                <a:cs typeface="Arial"/>
              </a:rPr>
              <a:t>此前就有</a:t>
            </a:r>
            <a:r>
              <a:rPr lang="zh-CN" altLang="en-US" sz="1300" b="1" kern="100" dirty="0" smtClean="0">
                <a:solidFill>
                  <a:srgbClr val="993366"/>
                </a:solidFill>
                <a:latin typeface="微软雅黑" pitchFamily="34" charset="-122"/>
                <a:ea typeface="微软雅黑" pitchFamily="34" charset="-122"/>
                <a:cs typeface="Arial"/>
              </a:rPr>
              <a:t>精装修高档住宅项目通过扣除高额精装修标准降低房屋签约价格模式规避部分房产税</a:t>
            </a:r>
            <a:r>
              <a:rPr lang="zh-CN" altLang="en-US" sz="1300" kern="100" dirty="0" smtClean="0">
                <a:solidFill>
                  <a:srgbClr val="000000"/>
                </a:solidFill>
                <a:latin typeface="微软雅黑" pitchFamily="34" charset="-122"/>
                <a:ea typeface="微软雅黑" pitchFamily="34" charset="-122"/>
                <a:cs typeface="Arial"/>
              </a:rPr>
              <a:t>，此次虽将其合理化，但</a:t>
            </a:r>
            <a:r>
              <a:rPr lang="zh-CN" altLang="en-US" sz="1300" b="1" kern="100" dirty="0" smtClean="0">
                <a:solidFill>
                  <a:srgbClr val="993366"/>
                </a:solidFill>
                <a:latin typeface="微软雅黑" pitchFamily="34" charset="-122"/>
                <a:ea typeface="微软雅黑" pitchFamily="34" charset="-122"/>
                <a:cs typeface="Arial"/>
              </a:rPr>
              <a:t>统一标准也对房企形成一种制约</a:t>
            </a:r>
            <a:r>
              <a:rPr lang="zh-CN" altLang="en-US" sz="1300" dirty="0" smtClean="0">
                <a:solidFill>
                  <a:srgbClr val="000000"/>
                </a:solidFill>
                <a:latin typeface="微软雅黑" pitchFamily="34" charset="-122"/>
                <a:ea typeface="微软雅黑" pitchFamily="34" charset="-122"/>
                <a:cs typeface="Arial" panose="020B0604020202020204" pitchFamily="34" charset="0"/>
              </a:rPr>
              <a:t>。</a:t>
            </a:r>
            <a:r>
              <a:rPr lang="zh-CN" altLang="en-US" sz="1300" b="1" dirty="0" smtClean="0">
                <a:solidFill>
                  <a:srgbClr val="993366"/>
                </a:solidFill>
                <a:latin typeface="微软雅黑" pitchFamily="34" charset="-122"/>
                <a:ea typeface="微软雅黑" pitchFamily="34" charset="-122"/>
                <a:cs typeface="Arial" panose="020B0604020202020204" pitchFamily="34" charset="0"/>
              </a:rPr>
              <a:t> </a:t>
            </a:r>
            <a:endParaRPr lang="zh-CN" altLang="en-US" sz="1300" b="1" dirty="0">
              <a:solidFill>
                <a:srgbClr val="993366"/>
              </a:solidFill>
              <a:latin typeface="微软雅黑" pitchFamily="34" charset="-122"/>
              <a:ea typeface="微软雅黑" pitchFamily="34" charset="-122"/>
              <a:cs typeface="Arial" panose="020B0604020202020204" pitchFamily="34" charset="0"/>
            </a:endParaRPr>
          </a:p>
        </p:txBody>
      </p:sp>
      <p:sp>
        <p:nvSpPr>
          <p:cNvPr id="10251" name="Text Box 4"/>
          <p:cNvSpPr txBox="1">
            <a:spLocks noChangeArrowheads="1"/>
          </p:cNvSpPr>
          <p:nvPr/>
        </p:nvSpPr>
        <p:spPr bwMode="auto">
          <a:xfrm>
            <a:off x="743182" y="1050078"/>
            <a:ext cx="4116850" cy="2603790"/>
          </a:xfrm>
          <a:prstGeom prst="rect">
            <a:avLst/>
          </a:prstGeom>
          <a:noFill/>
          <a:ln w="9525" algn="ctr">
            <a:noFill/>
            <a:miter lim="800000"/>
            <a:headEnd/>
            <a:tailEnd/>
          </a:ln>
        </p:spPr>
        <p:txBody>
          <a:bodyPr wrap="square">
            <a:spAutoFit/>
          </a:bodyPr>
          <a:lstStyle/>
          <a:p>
            <a:pPr>
              <a:lnSpc>
                <a:spcPct val="120000"/>
              </a:lnSpc>
              <a:spcBef>
                <a:spcPct val="50000"/>
              </a:spcBef>
            </a:pPr>
            <a:r>
              <a:rPr lang="en-US" altLang="zh-CN" sz="1600" b="1" dirty="0" smtClean="0">
                <a:solidFill>
                  <a:srgbClr val="A50021"/>
                </a:solidFill>
                <a:latin typeface="微软雅黑" pitchFamily="34" charset="-122"/>
                <a:ea typeface="微软雅黑" pitchFamily="34" charset="-122"/>
                <a:cs typeface="Times New Roman" panose="02020603050405020304" pitchFamily="18" charset="0"/>
              </a:rPr>
              <a:t>9</a:t>
            </a:r>
            <a:r>
              <a:rPr lang="zh-CN" altLang="en-US" sz="1600" b="1" dirty="0" smtClean="0">
                <a:solidFill>
                  <a:srgbClr val="A50021"/>
                </a:solidFill>
                <a:latin typeface="微软雅黑" pitchFamily="34" charset="-122"/>
                <a:ea typeface="微软雅黑" pitchFamily="34" charset="-122"/>
                <a:cs typeface="Times New Roman" panose="02020603050405020304" pitchFamily="18" charset="0"/>
              </a:rPr>
              <a:t>月，土地供应</a:t>
            </a:r>
            <a:r>
              <a:rPr lang="en-US" altLang="zh-CN" sz="1600" b="1" dirty="0" smtClean="0">
                <a:solidFill>
                  <a:srgbClr val="A50021"/>
                </a:solidFill>
                <a:latin typeface="微软雅黑" pitchFamily="34" charset="-122"/>
                <a:ea typeface="微软雅黑" pitchFamily="34" charset="-122"/>
                <a:cs typeface="Times New Roman" panose="02020603050405020304" pitchFamily="18" charset="0"/>
              </a:rPr>
              <a:t>16</a:t>
            </a:r>
            <a:r>
              <a:rPr lang="zh-CN" altLang="en-US" sz="1600" b="1" dirty="0" smtClean="0">
                <a:solidFill>
                  <a:srgbClr val="A50021"/>
                </a:solidFill>
                <a:latin typeface="微软雅黑" pitchFamily="34" charset="-122"/>
                <a:ea typeface="微软雅黑" pitchFamily="34" charset="-122"/>
                <a:cs typeface="Times New Roman" panose="02020603050405020304" pitchFamily="18" charset="0"/>
              </a:rPr>
              <a:t>宗</a:t>
            </a:r>
            <a:r>
              <a:rPr lang="en-US" altLang="zh-CN" sz="1600" b="1" dirty="0" smtClean="0">
                <a:solidFill>
                  <a:srgbClr val="A50021"/>
                </a:solidFill>
                <a:latin typeface="微软雅黑" pitchFamily="34" charset="-122"/>
                <a:ea typeface="微软雅黑" pitchFamily="34" charset="-122"/>
                <a:cs typeface="Times New Roman" panose="02020603050405020304" pitchFamily="18" charset="0"/>
              </a:rPr>
              <a:t>1997</a:t>
            </a:r>
            <a:r>
              <a:rPr lang="zh-CN" altLang="en-US" sz="1600" b="1" dirty="0" smtClean="0">
                <a:solidFill>
                  <a:srgbClr val="A50021"/>
                </a:solidFill>
                <a:latin typeface="微软雅黑" pitchFamily="34" charset="-122"/>
                <a:ea typeface="微软雅黑" pitchFamily="34" charset="-122"/>
                <a:cs typeface="Times New Roman" panose="02020603050405020304" pitchFamily="18" charset="0"/>
              </a:rPr>
              <a:t>亩，成交</a:t>
            </a:r>
            <a:r>
              <a:rPr lang="en-US" altLang="zh-CN" sz="1600" b="1" dirty="0" smtClean="0">
                <a:solidFill>
                  <a:srgbClr val="A50021"/>
                </a:solidFill>
                <a:latin typeface="微软雅黑" pitchFamily="34" charset="-122"/>
                <a:ea typeface="微软雅黑" pitchFamily="34" charset="-122"/>
                <a:cs typeface="Times New Roman" panose="02020603050405020304" pitchFamily="18" charset="0"/>
              </a:rPr>
              <a:t>6</a:t>
            </a:r>
            <a:r>
              <a:rPr lang="zh-CN" altLang="en-US" sz="1600" b="1" dirty="0" smtClean="0">
                <a:solidFill>
                  <a:srgbClr val="A50021"/>
                </a:solidFill>
                <a:latin typeface="微软雅黑" pitchFamily="34" charset="-122"/>
                <a:ea typeface="微软雅黑" pitchFamily="34" charset="-122"/>
                <a:cs typeface="Times New Roman" panose="02020603050405020304" pitchFamily="18" charset="0"/>
              </a:rPr>
              <a:t>宗</a:t>
            </a:r>
            <a:r>
              <a:rPr lang="en-US" altLang="zh-CN" sz="1600" b="1" dirty="0" smtClean="0">
                <a:solidFill>
                  <a:srgbClr val="A50021"/>
                </a:solidFill>
                <a:latin typeface="微软雅黑" pitchFamily="34" charset="-122"/>
                <a:ea typeface="微软雅黑" pitchFamily="34" charset="-122"/>
                <a:cs typeface="Times New Roman" panose="02020603050405020304" pitchFamily="18" charset="0"/>
              </a:rPr>
              <a:t>1640</a:t>
            </a:r>
            <a:r>
              <a:rPr lang="zh-CN" altLang="en-US" sz="1600" b="1" dirty="0" smtClean="0">
                <a:solidFill>
                  <a:srgbClr val="A50021"/>
                </a:solidFill>
                <a:latin typeface="微软雅黑" pitchFamily="34" charset="-122"/>
                <a:ea typeface="微软雅黑" pitchFamily="34" charset="-122"/>
                <a:cs typeface="Times New Roman" panose="02020603050405020304" pitchFamily="18" charset="0"/>
              </a:rPr>
              <a:t>亩，可开发量</a:t>
            </a:r>
            <a:r>
              <a:rPr lang="en-US" altLang="zh-CN" sz="1600" b="1" dirty="0" smtClean="0">
                <a:solidFill>
                  <a:srgbClr val="A50021"/>
                </a:solidFill>
                <a:latin typeface="微软雅黑" pitchFamily="34" charset="-122"/>
                <a:ea typeface="微软雅黑" pitchFamily="34" charset="-122"/>
                <a:cs typeface="Times New Roman" panose="02020603050405020304" pitchFamily="18" charset="0"/>
              </a:rPr>
              <a:t>165</a:t>
            </a:r>
            <a:r>
              <a:rPr lang="zh-CN" altLang="en-US" sz="1600" b="1" dirty="0" smtClean="0">
                <a:solidFill>
                  <a:srgbClr val="A50021"/>
                </a:solidFill>
                <a:latin typeface="微软雅黑" pitchFamily="34" charset="-122"/>
                <a:ea typeface="微软雅黑" pitchFamily="34" charset="-122"/>
                <a:cs typeface="Times New Roman" panose="02020603050405020304" pitchFamily="18" charset="0"/>
              </a:rPr>
              <a:t>万方</a:t>
            </a:r>
            <a:endParaRPr lang="en-US" altLang="zh-CN" sz="1600" b="1" dirty="0" smtClean="0">
              <a:solidFill>
                <a:srgbClr val="A50021"/>
              </a:solidFill>
              <a:latin typeface="微软雅黑" pitchFamily="34" charset="-122"/>
              <a:ea typeface="微软雅黑" pitchFamily="34" charset="-122"/>
              <a:cs typeface="Times New Roman" pitchFamily="18" charset="0"/>
            </a:endParaRPr>
          </a:p>
          <a:p>
            <a:pPr>
              <a:lnSpc>
                <a:spcPct val="130000"/>
              </a:lnSpc>
              <a:spcBef>
                <a:spcPct val="50000"/>
              </a:spcBef>
            </a:pPr>
            <a:r>
              <a:rPr lang="en-US" sz="1300" kern="100" dirty="0" smtClean="0">
                <a:latin typeface="微软雅黑" pitchFamily="34" charset="-122"/>
                <a:ea typeface="微软雅黑" pitchFamily="34" charset="-122"/>
                <a:cs typeface="Times New Roman"/>
              </a:rPr>
              <a:t>2014</a:t>
            </a:r>
            <a:r>
              <a:rPr lang="zh-CN" altLang="en-US" sz="1300" kern="100" dirty="0" smtClean="0">
                <a:latin typeface="微软雅黑" pitchFamily="34" charset="-122"/>
                <a:ea typeface="微软雅黑" pitchFamily="34" charset="-122"/>
                <a:cs typeface="Times New Roman"/>
              </a:rPr>
              <a:t>年</a:t>
            </a:r>
            <a:r>
              <a:rPr lang="en-US" sz="1300" kern="100" dirty="0" smtClean="0">
                <a:latin typeface="微软雅黑" pitchFamily="34" charset="-122"/>
                <a:ea typeface="微软雅黑" pitchFamily="34" charset="-122"/>
                <a:cs typeface="Times New Roman"/>
              </a:rPr>
              <a:t>9</a:t>
            </a:r>
            <a:r>
              <a:rPr lang="zh-CN" altLang="en-US" sz="1300" kern="100" dirty="0" smtClean="0">
                <a:latin typeface="微软雅黑" pitchFamily="34" charset="-122"/>
                <a:ea typeface="微软雅黑" pitchFamily="34" charset="-122"/>
                <a:cs typeface="Times New Roman"/>
              </a:rPr>
              <a:t>月，重庆</a:t>
            </a:r>
            <a:r>
              <a:rPr lang="zh-CN" altLang="en-US" sz="1300" b="1" kern="100" dirty="0" smtClean="0">
                <a:solidFill>
                  <a:srgbClr val="993366"/>
                </a:solidFill>
                <a:latin typeface="微软雅黑" pitchFamily="34" charset="-122"/>
                <a:ea typeface="微软雅黑" pitchFamily="34" charset="-122"/>
                <a:cs typeface="Arial"/>
              </a:rPr>
              <a:t>供应</a:t>
            </a:r>
            <a:r>
              <a:rPr lang="zh-CN" altLang="en-US" sz="1300" kern="100" dirty="0" smtClean="0">
                <a:latin typeface="微软雅黑" pitchFamily="34" charset="-122"/>
                <a:ea typeface="微软雅黑" pitchFamily="34" charset="-122"/>
                <a:cs typeface="Times New Roman"/>
              </a:rPr>
              <a:t>商住类土地</a:t>
            </a:r>
            <a:r>
              <a:rPr lang="en-US" sz="1300" b="1" kern="100" dirty="0" smtClean="0">
                <a:solidFill>
                  <a:srgbClr val="993366"/>
                </a:solidFill>
                <a:latin typeface="微软雅黑" pitchFamily="34" charset="-122"/>
                <a:ea typeface="微软雅黑" pitchFamily="34" charset="-122"/>
                <a:cs typeface="Arial"/>
              </a:rPr>
              <a:t>16</a:t>
            </a:r>
            <a:r>
              <a:rPr lang="zh-CN" altLang="en-US" sz="1300" b="1" kern="100" dirty="0" smtClean="0">
                <a:solidFill>
                  <a:srgbClr val="993366"/>
                </a:solidFill>
                <a:latin typeface="微软雅黑" pitchFamily="34" charset="-122"/>
                <a:ea typeface="微软雅黑" pitchFamily="34" charset="-122"/>
                <a:cs typeface="Arial"/>
              </a:rPr>
              <a:t>宗</a:t>
            </a:r>
            <a:r>
              <a:rPr lang="en-US" sz="1300" b="1" kern="100" dirty="0" smtClean="0">
                <a:solidFill>
                  <a:srgbClr val="993366"/>
                </a:solidFill>
                <a:latin typeface="微软雅黑" pitchFamily="34" charset="-122"/>
                <a:ea typeface="微软雅黑" pitchFamily="34" charset="-122"/>
                <a:cs typeface="Arial"/>
              </a:rPr>
              <a:t>1997</a:t>
            </a:r>
            <a:r>
              <a:rPr lang="zh-CN" altLang="en-US" sz="1300" b="1" kern="100" dirty="0" smtClean="0">
                <a:solidFill>
                  <a:srgbClr val="993366"/>
                </a:solidFill>
                <a:latin typeface="微软雅黑" pitchFamily="34" charset="-122"/>
                <a:ea typeface="微软雅黑" pitchFamily="34" charset="-122"/>
                <a:cs typeface="Arial"/>
              </a:rPr>
              <a:t>亩</a:t>
            </a:r>
            <a:r>
              <a:rPr lang="zh-CN" altLang="en-US" sz="1300" kern="100" dirty="0" smtClean="0">
                <a:latin typeface="微软雅黑" pitchFamily="34" charset="-122"/>
                <a:ea typeface="微软雅黑" pitchFamily="34" charset="-122"/>
                <a:cs typeface="Times New Roman"/>
              </a:rPr>
              <a:t>，可建体量</a:t>
            </a:r>
            <a:r>
              <a:rPr lang="en-US" sz="1300" b="1" kern="100" dirty="0" smtClean="0">
                <a:solidFill>
                  <a:srgbClr val="993366"/>
                </a:solidFill>
                <a:latin typeface="微软雅黑" pitchFamily="34" charset="-122"/>
                <a:ea typeface="微软雅黑" pitchFamily="34" charset="-122"/>
                <a:cs typeface="Arial"/>
              </a:rPr>
              <a:t>248.09</a:t>
            </a:r>
            <a:r>
              <a:rPr lang="zh-CN" altLang="en-US" sz="1300" b="1" kern="100" dirty="0" smtClean="0">
                <a:solidFill>
                  <a:srgbClr val="993366"/>
                </a:solidFill>
                <a:latin typeface="微软雅黑" pitchFamily="34" charset="-122"/>
                <a:ea typeface="微软雅黑" pitchFamily="34" charset="-122"/>
                <a:cs typeface="Arial"/>
              </a:rPr>
              <a:t>万方</a:t>
            </a:r>
            <a:r>
              <a:rPr lang="zh-CN" altLang="en-US" sz="1300" kern="100" dirty="0" smtClean="0">
                <a:latin typeface="微软雅黑" pitchFamily="34" charset="-122"/>
                <a:ea typeface="微软雅黑" pitchFamily="34" charset="-122"/>
                <a:cs typeface="Times New Roman"/>
              </a:rPr>
              <a:t>，环比上月</a:t>
            </a:r>
            <a:r>
              <a:rPr lang="zh-CN" altLang="en-US" sz="1300" b="1" kern="100" dirty="0" smtClean="0">
                <a:solidFill>
                  <a:srgbClr val="993366"/>
                </a:solidFill>
                <a:latin typeface="微软雅黑" pitchFamily="34" charset="-122"/>
                <a:ea typeface="微软雅黑" pitchFamily="34" charset="-122"/>
                <a:cs typeface="Arial"/>
              </a:rPr>
              <a:t>增幅</a:t>
            </a:r>
            <a:r>
              <a:rPr lang="en-US" sz="1300" b="1" kern="100" dirty="0" smtClean="0">
                <a:solidFill>
                  <a:srgbClr val="993366"/>
                </a:solidFill>
                <a:latin typeface="微软雅黑" pitchFamily="34" charset="-122"/>
                <a:ea typeface="微软雅黑" pitchFamily="34" charset="-122"/>
                <a:cs typeface="Arial"/>
              </a:rPr>
              <a:t>2%</a:t>
            </a:r>
            <a:r>
              <a:rPr lang="zh-CN" altLang="en-US" sz="1300" kern="100" dirty="0" smtClean="0">
                <a:latin typeface="微软雅黑" pitchFamily="34" charset="-122"/>
                <a:ea typeface="微软雅黑" pitchFamily="34" charset="-122"/>
                <a:cs typeface="Times New Roman"/>
              </a:rPr>
              <a:t>，仅</a:t>
            </a:r>
            <a:r>
              <a:rPr lang="zh-CN" altLang="en-US" sz="1300" b="1" kern="100" dirty="0" smtClean="0">
                <a:solidFill>
                  <a:srgbClr val="993366"/>
                </a:solidFill>
                <a:latin typeface="微软雅黑" pitchFamily="34" charset="-122"/>
                <a:ea typeface="微软雅黑" pitchFamily="34" charset="-122"/>
                <a:cs typeface="Arial"/>
              </a:rPr>
              <a:t>渝北区</a:t>
            </a:r>
            <a:r>
              <a:rPr lang="zh-CN" altLang="en-US" sz="1300" kern="100" dirty="0" smtClean="0">
                <a:latin typeface="微软雅黑" pitchFamily="34" charset="-122"/>
                <a:ea typeface="微软雅黑" pitchFamily="34" charset="-122"/>
                <a:cs typeface="Times New Roman"/>
              </a:rPr>
              <a:t>就供应</a:t>
            </a:r>
            <a:r>
              <a:rPr lang="en-US" sz="1300" b="1" kern="100" dirty="0" smtClean="0">
                <a:solidFill>
                  <a:srgbClr val="993366"/>
                </a:solidFill>
                <a:latin typeface="微软雅黑" pitchFamily="34" charset="-122"/>
                <a:ea typeface="微软雅黑" pitchFamily="34" charset="-122"/>
                <a:cs typeface="Arial"/>
              </a:rPr>
              <a:t>1526</a:t>
            </a:r>
            <a:r>
              <a:rPr lang="zh-CN" altLang="en-US" sz="1300" b="1" kern="100" dirty="0" smtClean="0">
                <a:solidFill>
                  <a:srgbClr val="993366"/>
                </a:solidFill>
                <a:latin typeface="微软雅黑" pitchFamily="34" charset="-122"/>
                <a:ea typeface="微软雅黑" pitchFamily="34" charset="-122"/>
                <a:cs typeface="Arial"/>
              </a:rPr>
              <a:t>亩</a:t>
            </a:r>
            <a:r>
              <a:rPr lang="zh-CN" altLang="en-US" sz="1300" kern="100" dirty="0" smtClean="0">
                <a:latin typeface="微软雅黑" pitchFamily="34" charset="-122"/>
                <a:ea typeface="微软雅黑" pitchFamily="34" charset="-122"/>
                <a:cs typeface="Times New Roman"/>
              </a:rPr>
              <a:t>；</a:t>
            </a:r>
            <a:r>
              <a:rPr lang="zh-CN" altLang="en-US" sz="1300" b="1" kern="100" dirty="0" smtClean="0">
                <a:solidFill>
                  <a:srgbClr val="993366"/>
                </a:solidFill>
                <a:latin typeface="微软雅黑" pitchFamily="34" charset="-122"/>
                <a:ea typeface="微软雅黑" pitchFamily="34" charset="-122"/>
                <a:cs typeface="Arial"/>
              </a:rPr>
              <a:t>成交</a:t>
            </a:r>
            <a:r>
              <a:rPr lang="zh-CN" altLang="en-US" sz="1300" kern="100" dirty="0" smtClean="0">
                <a:latin typeface="微软雅黑" pitchFamily="34" charset="-122"/>
                <a:ea typeface="微软雅黑" pitchFamily="34" charset="-122"/>
                <a:cs typeface="Times New Roman"/>
              </a:rPr>
              <a:t>商住类</a:t>
            </a:r>
            <a:r>
              <a:rPr lang="en-US" sz="1300" b="1" kern="100" dirty="0" smtClean="0">
                <a:solidFill>
                  <a:srgbClr val="993366"/>
                </a:solidFill>
                <a:latin typeface="微软雅黑" pitchFamily="34" charset="-122"/>
                <a:ea typeface="微软雅黑" pitchFamily="34" charset="-122"/>
                <a:cs typeface="Arial"/>
              </a:rPr>
              <a:t>6</a:t>
            </a:r>
            <a:r>
              <a:rPr lang="zh-CN" altLang="en-US" sz="1300" b="1" kern="100" dirty="0" smtClean="0">
                <a:solidFill>
                  <a:srgbClr val="993366"/>
                </a:solidFill>
                <a:latin typeface="微软雅黑" pitchFamily="34" charset="-122"/>
                <a:ea typeface="微软雅黑" pitchFamily="34" charset="-122"/>
                <a:cs typeface="Arial"/>
              </a:rPr>
              <a:t>宗</a:t>
            </a:r>
            <a:r>
              <a:rPr lang="zh-CN" altLang="en-US" sz="1300" kern="100" dirty="0" smtClean="0">
                <a:latin typeface="微软雅黑" pitchFamily="34" charset="-122"/>
                <a:ea typeface="微软雅黑" pitchFamily="34" charset="-122"/>
                <a:cs typeface="Times New Roman"/>
              </a:rPr>
              <a:t>，比上月</a:t>
            </a:r>
            <a:r>
              <a:rPr lang="zh-CN" altLang="en-US" sz="1300" b="1" kern="100" dirty="0" smtClean="0">
                <a:solidFill>
                  <a:srgbClr val="993366"/>
                </a:solidFill>
                <a:latin typeface="微软雅黑" pitchFamily="34" charset="-122"/>
                <a:ea typeface="微软雅黑" pitchFamily="34" charset="-122"/>
                <a:cs typeface="Arial"/>
              </a:rPr>
              <a:t>减少</a:t>
            </a:r>
            <a:r>
              <a:rPr lang="en-US" sz="1300" b="1" kern="100" dirty="0" smtClean="0">
                <a:solidFill>
                  <a:srgbClr val="993366"/>
                </a:solidFill>
                <a:latin typeface="微软雅黑" pitchFamily="34" charset="-122"/>
                <a:ea typeface="微软雅黑" pitchFamily="34" charset="-122"/>
                <a:cs typeface="Arial"/>
              </a:rPr>
              <a:t>4</a:t>
            </a:r>
            <a:r>
              <a:rPr lang="zh-CN" altLang="en-US" sz="1300" b="1" kern="100" dirty="0" smtClean="0">
                <a:solidFill>
                  <a:srgbClr val="993366"/>
                </a:solidFill>
                <a:latin typeface="微软雅黑" pitchFamily="34" charset="-122"/>
                <a:ea typeface="微软雅黑" pitchFamily="34" charset="-122"/>
                <a:cs typeface="Arial"/>
              </a:rPr>
              <a:t>宗</a:t>
            </a:r>
            <a:r>
              <a:rPr lang="zh-CN" altLang="en-US" sz="1300" kern="100" dirty="0" smtClean="0">
                <a:latin typeface="微软雅黑" pitchFamily="34" charset="-122"/>
                <a:ea typeface="微软雅黑" pitchFamily="34" charset="-122"/>
                <a:cs typeface="Times New Roman"/>
              </a:rPr>
              <a:t>，成交土地</a:t>
            </a:r>
            <a:r>
              <a:rPr lang="en-US" sz="1300" b="1" kern="100" dirty="0" smtClean="0">
                <a:solidFill>
                  <a:srgbClr val="993366"/>
                </a:solidFill>
                <a:latin typeface="微软雅黑" pitchFamily="34" charset="-122"/>
                <a:ea typeface="微软雅黑" pitchFamily="34" charset="-122"/>
                <a:cs typeface="Arial"/>
              </a:rPr>
              <a:t>1640</a:t>
            </a:r>
            <a:r>
              <a:rPr lang="zh-CN" altLang="en-US" sz="1300" b="1" kern="100" dirty="0" smtClean="0">
                <a:solidFill>
                  <a:srgbClr val="993366"/>
                </a:solidFill>
                <a:latin typeface="微软雅黑" pitchFamily="34" charset="-122"/>
                <a:ea typeface="微软雅黑" pitchFamily="34" charset="-122"/>
                <a:cs typeface="Arial"/>
              </a:rPr>
              <a:t>亩</a:t>
            </a:r>
            <a:r>
              <a:rPr lang="zh-CN" altLang="en-US" sz="1300" kern="100" dirty="0" smtClean="0">
                <a:latin typeface="微软雅黑" pitchFamily="34" charset="-122"/>
                <a:ea typeface="微软雅黑" pitchFamily="34" charset="-122"/>
                <a:cs typeface="Times New Roman"/>
              </a:rPr>
              <a:t>，可开发量</a:t>
            </a:r>
            <a:r>
              <a:rPr lang="en-US" sz="1300" b="1" kern="100" dirty="0" smtClean="0">
                <a:solidFill>
                  <a:srgbClr val="993366"/>
                </a:solidFill>
                <a:latin typeface="微软雅黑" pitchFamily="34" charset="-122"/>
                <a:ea typeface="微软雅黑" pitchFamily="34" charset="-122"/>
                <a:cs typeface="Arial"/>
              </a:rPr>
              <a:t>165.24</a:t>
            </a:r>
            <a:r>
              <a:rPr lang="zh-CN" altLang="en-US" sz="1300" b="1" kern="100" dirty="0" smtClean="0">
                <a:solidFill>
                  <a:srgbClr val="993366"/>
                </a:solidFill>
                <a:latin typeface="微软雅黑" pitchFamily="34" charset="-122"/>
                <a:ea typeface="微软雅黑" pitchFamily="34" charset="-122"/>
                <a:cs typeface="Arial"/>
              </a:rPr>
              <a:t>万方</a:t>
            </a:r>
            <a:r>
              <a:rPr lang="zh-CN" altLang="en-US" sz="1300" kern="100" dirty="0" smtClean="0">
                <a:latin typeface="微软雅黑" pitchFamily="34" charset="-122"/>
                <a:ea typeface="微软雅黑" pitchFamily="34" charset="-122"/>
                <a:cs typeface="Times New Roman"/>
              </a:rPr>
              <a:t>，成交金额</a:t>
            </a:r>
            <a:r>
              <a:rPr lang="en-US" sz="1300" b="1" kern="100" dirty="0" smtClean="0">
                <a:solidFill>
                  <a:srgbClr val="993366"/>
                </a:solidFill>
                <a:latin typeface="微软雅黑" pitchFamily="34" charset="-122"/>
                <a:ea typeface="微软雅黑" pitchFamily="34" charset="-122"/>
                <a:cs typeface="Arial"/>
              </a:rPr>
              <a:t>34.61</a:t>
            </a:r>
            <a:r>
              <a:rPr lang="zh-CN" altLang="en-US" sz="1300" b="1" kern="100" dirty="0" smtClean="0">
                <a:solidFill>
                  <a:srgbClr val="993366"/>
                </a:solidFill>
                <a:latin typeface="微软雅黑" pitchFamily="34" charset="-122"/>
                <a:ea typeface="微软雅黑" pitchFamily="34" charset="-122"/>
                <a:cs typeface="Arial"/>
              </a:rPr>
              <a:t>亿元</a:t>
            </a:r>
            <a:r>
              <a:rPr lang="zh-CN" altLang="en-US" sz="1300" kern="100" dirty="0" smtClean="0">
                <a:latin typeface="微软雅黑" pitchFamily="34" charset="-122"/>
                <a:ea typeface="微软雅黑" pitchFamily="34" charset="-122"/>
                <a:cs typeface="Times New Roman"/>
              </a:rPr>
              <a:t>，折合楼面地价</a:t>
            </a:r>
            <a:r>
              <a:rPr lang="en-US" sz="1300" b="1" kern="100" dirty="0" smtClean="0">
                <a:solidFill>
                  <a:srgbClr val="993366"/>
                </a:solidFill>
                <a:latin typeface="微软雅黑" pitchFamily="34" charset="-122"/>
                <a:ea typeface="微软雅黑" pitchFamily="34" charset="-122"/>
                <a:cs typeface="Arial"/>
              </a:rPr>
              <a:t>2095</a:t>
            </a:r>
            <a:r>
              <a:rPr lang="zh-CN" altLang="en-US" sz="1300" b="1" kern="100" dirty="0" smtClean="0">
                <a:solidFill>
                  <a:srgbClr val="993366"/>
                </a:solidFill>
                <a:latin typeface="微软雅黑" pitchFamily="34" charset="-122"/>
                <a:ea typeface="微软雅黑" pitchFamily="34" charset="-122"/>
                <a:cs typeface="Arial"/>
              </a:rPr>
              <a:t>元</a:t>
            </a:r>
            <a:r>
              <a:rPr lang="en-US" sz="1300" b="1" kern="100" dirty="0" smtClean="0">
                <a:solidFill>
                  <a:srgbClr val="993366"/>
                </a:solidFill>
                <a:latin typeface="微软雅黑" pitchFamily="34" charset="-122"/>
                <a:ea typeface="微软雅黑" pitchFamily="34" charset="-122"/>
                <a:cs typeface="Arial"/>
              </a:rPr>
              <a:t>/</a:t>
            </a:r>
            <a:r>
              <a:rPr lang="zh-CN" altLang="en-US" sz="1300" b="1" kern="100" dirty="0" smtClean="0">
                <a:solidFill>
                  <a:srgbClr val="993366"/>
                </a:solidFill>
                <a:latin typeface="微软雅黑" pitchFamily="34" charset="-122"/>
                <a:ea typeface="微软雅黑" pitchFamily="34" charset="-122"/>
                <a:cs typeface="Arial"/>
              </a:rPr>
              <a:t>㎡</a:t>
            </a:r>
            <a:r>
              <a:rPr lang="zh-CN" altLang="en-US" sz="1300" kern="100" dirty="0" smtClean="0">
                <a:latin typeface="微软雅黑" pitchFamily="34" charset="-122"/>
                <a:ea typeface="微软雅黑" pitchFamily="34" charset="-122"/>
                <a:cs typeface="Times New Roman"/>
              </a:rPr>
              <a:t>，月均溢价率几乎为零，</a:t>
            </a:r>
            <a:r>
              <a:rPr lang="zh-CN" altLang="en-US" sz="1300" b="1" kern="100" dirty="0" smtClean="0">
                <a:solidFill>
                  <a:srgbClr val="993366"/>
                </a:solidFill>
                <a:latin typeface="微软雅黑" pitchFamily="34" charset="-122"/>
                <a:ea typeface="微软雅黑" pitchFamily="34" charset="-122"/>
                <a:cs typeface="Arial"/>
              </a:rPr>
              <a:t>和泓挂牌获取渝中下肖家湾地块，金科双山高水平拿地，华美进江北大竹林，渝能蔡家扩大版图。 </a:t>
            </a:r>
            <a:endParaRPr lang="zh-CN" altLang="en-US" sz="1300" b="1" dirty="0" smtClean="0">
              <a:solidFill>
                <a:srgbClr val="993366"/>
              </a:solidFill>
              <a:latin typeface="微软雅黑" pitchFamily="34" charset="-122"/>
              <a:ea typeface="微软雅黑" pitchFamily="34" charset="-122"/>
              <a:cs typeface="Arial" panose="020B0604020202020204" pitchFamily="34" charset="0"/>
            </a:endParaRPr>
          </a:p>
        </p:txBody>
      </p:sp>
      <p:sp>
        <p:nvSpPr>
          <p:cNvPr id="10252" name="WordArt 6" descr="白色大理石"/>
          <p:cNvSpPr>
            <a:spLocks noChangeArrowheads="1" noChangeShapeType="1" noTextEdit="1"/>
          </p:cNvSpPr>
          <p:nvPr/>
        </p:nvSpPr>
        <p:spPr bwMode="auto">
          <a:xfrm>
            <a:off x="268546" y="1116308"/>
            <a:ext cx="503238" cy="371475"/>
          </a:xfrm>
          <a:prstGeom prst="rect">
            <a:avLst/>
          </a:prstGeom>
        </p:spPr>
        <p:txBody>
          <a:bodyPr wrap="none" fromWordArt="1">
            <a:prstTxWarp prst="textPlain">
              <a:avLst>
                <a:gd name="adj" fmla="val 50000"/>
              </a:avLst>
            </a:prstTxWarp>
            <a:scene3d>
              <a:camera prst="legacyObliqueRight"/>
              <a:lightRig rig="legacyHarsh3" dir="t"/>
            </a:scene3d>
            <a:sp3d extrusionH="100000" prstMaterial="legacyMatte">
              <a:extrusionClr>
                <a:srgbClr val="663300"/>
              </a:extrusionClr>
            </a:sp3d>
          </a:bodyPr>
          <a:lstStyle/>
          <a:p>
            <a:r>
              <a:rPr lang="en-US" altLang="zh-CN" sz="3600" kern="10" dirty="0">
                <a:ln w="9525">
                  <a:round/>
                  <a:headEnd/>
                  <a:tailEnd/>
                </a:ln>
                <a:blipFill dpi="0" rotWithShape="0">
                  <a:blip r:embed="rId2"/>
                  <a:srcRect/>
                  <a:tile tx="0" ty="0" sx="100000" sy="100000" flip="none" algn="tl"/>
                </a:blipFill>
                <a:latin typeface="Arial"/>
                <a:cs typeface="Arial"/>
              </a:rPr>
              <a:t>&amp;3.</a:t>
            </a:r>
            <a:endParaRPr lang="zh-CN" altLang="en-US" sz="3600" kern="10" dirty="0">
              <a:ln w="9525">
                <a:round/>
                <a:headEnd/>
                <a:tailEnd/>
              </a:ln>
              <a:blipFill dpi="0" rotWithShape="0">
                <a:blip r:embed="rId2"/>
                <a:srcRect/>
                <a:tile tx="0" ty="0" sx="100000" sy="100000" flip="none" algn="tl"/>
              </a:blipFill>
              <a:latin typeface="Arial"/>
              <a:cs typeface="Arial"/>
            </a:endParaRPr>
          </a:p>
        </p:txBody>
      </p:sp>
      <p:sp>
        <p:nvSpPr>
          <p:cNvPr id="23" name="Rectangle 14"/>
          <p:cNvSpPr>
            <a:spLocks noChangeArrowheads="1"/>
          </p:cNvSpPr>
          <p:nvPr/>
        </p:nvSpPr>
        <p:spPr bwMode="auto">
          <a:xfrm>
            <a:off x="0" y="188913"/>
            <a:ext cx="3708400" cy="503237"/>
          </a:xfrm>
          <a:prstGeom prst="rect">
            <a:avLst/>
          </a:prstGeom>
          <a:solidFill>
            <a:srgbClr val="A50021"/>
          </a:solidFill>
          <a:ln w="9525">
            <a:noFill/>
            <a:miter lim="800000"/>
            <a:headEnd/>
            <a:tailEnd/>
          </a:ln>
        </p:spPr>
        <p:txBody>
          <a:bodyPr anchorCtr="1"/>
          <a:lstStyle/>
          <a:p>
            <a:pPr algn="l"/>
            <a:r>
              <a:rPr lang="zh-CN" altLang="en-US" sz="2200" b="1" dirty="0">
                <a:solidFill>
                  <a:schemeClr val="bg1"/>
                </a:solidFill>
                <a:latin typeface="黑体" pitchFamily="2" charset="-122"/>
                <a:ea typeface="黑体" pitchFamily="2" charset="-122"/>
              </a:rPr>
              <a:t>本周导读</a:t>
            </a:r>
            <a:r>
              <a:rPr lang="en-US" altLang="zh-CN" sz="2200" b="1" dirty="0">
                <a:solidFill>
                  <a:schemeClr val="bg1"/>
                </a:solidFill>
                <a:latin typeface="黑体" pitchFamily="2" charset="-122"/>
                <a:ea typeface="黑体" pitchFamily="2" charset="-122"/>
              </a:rPr>
              <a:t>——</a:t>
            </a:r>
            <a:r>
              <a:rPr lang="zh-CN" altLang="en-US" sz="2200" b="1" dirty="0">
                <a:solidFill>
                  <a:srgbClr val="FFCC66"/>
                </a:solidFill>
                <a:latin typeface="黑体" pitchFamily="2" charset="-122"/>
                <a:ea typeface="黑体" pitchFamily="2" charset="-122"/>
              </a:rPr>
              <a:t>本周大事件</a:t>
            </a:r>
          </a:p>
        </p:txBody>
      </p:sp>
      <p:grpSp>
        <p:nvGrpSpPr>
          <p:cNvPr id="2" name="组合 20"/>
          <p:cNvGrpSpPr/>
          <p:nvPr/>
        </p:nvGrpSpPr>
        <p:grpSpPr>
          <a:xfrm>
            <a:off x="347922" y="4143380"/>
            <a:ext cx="3447496" cy="2182813"/>
            <a:chOff x="500034" y="4286256"/>
            <a:chExt cx="3447496" cy="2182813"/>
          </a:xfrm>
        </p:grpSpPr>
        <p:pic>
          <p:nvPicPr>
            <p:cNvPr id="17" name="Picture 3"/>
            <p:cNvPicPr>
              <a:picLocks noChangeAspect="1" noChangeArrowheads="1"/>
            </p:cNvPicPr>
            <p:nvPr/>
          </p:nvPicPr>
          <p:blipFill>
            <a:blip r:embed="rId3"/>
            <a:srcRect/>
            <a:stretch>
              <a:fillRect/>
            </a:stretch>
          </p:blipFill>
          <p:spPr bwMode="auto">
            <a:xfrm>
              <a:off x="500034" y="4286256"/>
              <a:ext cx="3214710" cy="2147978"/>
            </a:xfrm>
            <a:prstGeom prst="rect">
              <a:avLst/>
            </a:prstGeom>
            <a:noFill/>
            <a:ln w="9525">
              <a:noFill/>
              <a:miter lim="800000"/>
              <a:headEnd/>
              <a:tailEnd/>
            </a:ln>
            <a:effectLst/>
          </p:spPr>
        </p:pic>
        <p:sp>
          <p:nvSpPr>
            <p:cNvPr id="19" name="矩形 18"/>
            <p:cNvSpPr/>
            <p:nvPr/>
          </p:nvSpPr>
          <p:spPr>
            <a:xfrm>
              <a:off x="2733084" y="5715016"/>
              <a:ext cx="1214446" cy="754053"/>
            </a:xfrm>
            <a:prstGeom prst="rect">
              <a:avLst/>
            </a:prstGeom>
          </p:spPr>
          <p:txBody>
            <a:bodyPr wrap="square">
              <a:spAutoFit/>
            </a:bodyPr>
            <a:lstStyle/>
            <a:p>
              <a:r>
                <a:rPr lang="zh-CN" altLang="en-US" sz="1100" b="1" dirty="0" smtClean="0">
                  <a:latin typeface="微软雅黑" pitchFamily="34" charset="-122"/>
                  <a:ea typeface="微软雅黑" pitchFamily="34" charset="-122"/>
                  <a:cs typeface="Times New Roman" panose="02020603050405020304" pitchFamily="18" charset="0"/>
                </a:rPr>
                <a:t>成品住宅</a:t>
              </a:r>
              <a:r>
                <a:rPr lang="zh-CN" altLang="en-US" sz="1600" b="1" dirty="0" smtClean="0">
                  <a:solidFill>
                    <a:srgbClr val="C00000"/>
                  </a:solidFill>
                  <a:latin typeface="微软雅黑" pitchFamily="34" charset="-122"/>
                  <a:ea typeface="微软雅黑" pitchFamily="34" charset="-122"/>
                  <a:cs typeface="Times New Roman" panose="02020603050405020304" pitchFamily="18" charset="0"/>
                </a:rPr>
                <a:t>统一</a:t>
              </a:r>
              <a:r>
                <a:rPr lang="zh-CN" altLang="en-US" sz="1100" b="1" dirty="0" smtClean="0">
                  <a:latin typeface="微软雅黑" pitchFamily="34" charset="-122"/>
                  <a:ea typeface="微软雅黑" pitchFamily="34" charset="-122"/>
                  <a:cs typeface="Times New Roman" panose="02020603050405020304" pitchFamily="18" charset="0"/>
                </a:rPr>
                <a:t>扣除</a:t>
              </a:r>
              <a:r>
                <a:rPr lang="en-US" altLang="zh-CN" sz="1600" b="1" dirty="0" smtClean="0">
                  <a:solidFill>
                    <a:srgbClr val="C00000"/>
                  </a:solidFill>
                  <a:latin typeface="微软雅黑" pitchFamily="34" charset="-122"/>
                  <a:ea typeface="微软雅黑" pitchFamily="34" charset="-122"/>
                  <a:cs typeface="Times New Roman" panose="02020603050405020304" pitchFamily="18" charset="0"/>
                </a:rPr>
                <a:t>20%</a:t>
              </a:r>
              <a:r>
                <a:rPr lang="zh-CN" altLang="en-US" sz="1100" b="1" dirty="0" smtClean="0">
                  <a:latin typeface="微软雅黑" pitchFamily="34" charset="-122"/>
                  <a:ea typeface="微软雅黑" pitchFamily="34" charset="-122"/>
                  <a:cs typeface="Times New Roman" panose="02020603050405020304" pitchFamily="18" charset="0"/>
                </a:rPr>
                <a:t>的装修费</a:t>
              </a:r>
              <a:endParaRPr lang="zh-CN" altLang="en-US" sz="1100" dirty="0"/>
            </a:p>
          </p:txBody>
        </p:sp>
      </p:grpSp>
      <p:grpSp>
        <p:nvGrpSpPr>
          <p:cNvPr id="3" name="组合 23"/>
          <p:cNvGrpSpPr/>
          <p:nvPr/>
        </p:nvGrpSpPr>
        <p:grpSpPr>
          <a:xfrm>
            <a:off x="5715008" y="1000108"/>
            <a:ext cx="2347911" cy="2716535"/>
            <a:chOff x="5715008" y="1000108"/>
            <a:chExt cx="2347911" cy="2716535"/>
          </a:xfrm>
        </p:grpSpPr>
        <p:pic>
          <p:nvPicPr>
            <p:cNvPr id="2050" name="Picture 2"/>
            <p:cNvPicPr>
              <a:picLocks noChangeAspect="1" noChangeArrowheads="1"/>
            </p:cNvPicPr>
            <p:nvPr/>
          </p:nvPicPr>
          <p:blipFill>
            <a:blip r:embed="rId4"/>
            <a:srcRect/>
            <a:stretch>
              <a:fillRect/>
            </a:stretch>
          </p:blipFill>
          <p:spPr bwMode="auto">
            <a:xfrm>
              <a:off x="5786446" y="1000108"/>
              <a:ext cx="2276473" cy="2716535"/>
            </a:xfrm>
            <a:prstGeom prst="rect">
              <a:avLst/>
            </a:prstGeom>
            <a:noFill/>
            <a:ln w="9525">
              <a:noFill/>
              <a:miter lim="800000"/>
              <a:headEnd/>
              <a:tailEnd/>
            </a:ln>
            <a:effectLst/>
          </p:spPr>
        </p:pic>
        <p:sp>
          <p:nvSpPr>
            <p:cNvPr id="22" name="TextBox 21"/>
            <p:cNvSpPr txBox="1"/>
            <p:nvPr/>
          </p:nvSpPr>
          <p:spPr>
            <a:xfrm>
              <a:off x="5715008" y="1000108"/>
              <a:ext cx="1510350" cy="276999"/>
            </a:xfrm>
            <a:prstGeom prst="rect">
              <a:avLst/>
            </a:prstGeom>
            <a:noFill/>
          </p:spPr>
          <p:txBody>
            <a:bodyPr wrap="none" rtlCol="0">
              <a:spAutoFit/>
            </a:bodyPr>
            <a:lstStyle/>
            <a:p>
              <a:r>
                <a:rPr lang="en-US" altLang="zh-CN" sz="1200" b="1" dirty="0" smtClean="0">
                  <a:latin typeface="微软雅黑" pitchFamily="34" charset="-122"/>
                  <a:ea typeface="微软雅黑" pitchFamily="34" charset="-122"/>
                </a:rPr>
                <a:t>9</a:t>
              </a:r>
              <a:r>
                <a:rPr lang="zh-CN" altLang="en-US" sz="1200" b="1" dirty="0" smtClean="0">
                  <a:latin typeface="微软雅黑" pitchFamily="34" charset="-122"/>
                  <a:ea typeface="微软雅黑" pitchFamily="34" charset="-122"/>
                </a:rPr>
                <a:t>月供应土地位置图</a:t>
              </a:r>
              <a:endParaRPr lang="zh-CN" altLang="en-US" sz="1200" b="1" dirty="0">
                <a:latin typeface="微软雅黑" pitchFamily="34" charset="-122"/>
                <a:ea typeface="微软雅黑" pitchFamily="34" charset="-122"/>
              </a:endParaRPr>
            </a:p>
          </p:txBody>
        </p:sp>
      </p:grpSp>
    </p:spTree>
    <p:extLst>
      <p:ext uri="{BB962C8B-B14F-4D97-AF65-F5344CB8AC3E}">
        <p14:creationId xmlns:p14="http://schemas.microsoft.com/office/powerpoint/2010/main" xmlns="" val="137173919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Rectangle 14"/>
          <p:cNvSpPr>
            <a:spLocks noChangeArrowheads="1"/>
          </p:cNvSpPr>
          <p:nvPr/>
        </p:nvSpPr>
        <p:spPr bwMode="auto">
          <a:xfrm>
            <a:off x="0" y="280988"/>
            <a:ext cx="3708400" cy="503237"/>
          </a:xfrm>
          <a:prstGeom prst="rect">
            <a:avLst/>
          </a:prstGeom>
          <a:solidFill>
            <a:srgbClr val="A50021"/>
          </a:solidFill>
          <a:ln w="9525">
            <a:noFill/>
            <a:miter lim="800000"/>
            <a:headEnd/>
            <a:tailEnd/>
          </a:ln>
        </p:spPr>
        <p:txBody>
          <a:bodyPr anchorCtr="1"/>
          <a:lstStyle/>
          <a:p>
            <a:pPr algn="l"/>
            <a:r>
              <a:rPr lang="zh-CN" altLang="en-US" sz="2200" b="1" dirty="0">
                <a:solidFill>
                  <a:schemeClr val="bg1"/>
                </a:solidFill>
                <a:latin typeface="黑体" pitchFamily="49" charset="-122"/>
                <a:ea typeface="黑体" pitchFamily="49" charset="-122"/>
              </a:rPr>
              <a:t>本周导读</a:t>
            </a:r>
            <a:r>
              <a:rPr lang="en-US" altLang="zh-CN" sz="2200" b="1" dirty="0">
                <a:solidFill>
                  <a:schemeClr val="bg1"/>
                </a:solidFill>
                <a:latin typeface="黑体" pitchFamily="49" charset="-122"/>
                <a:ea typeface="黑体" pitchFamily="49" charset="-122"/>
              </a:rPr>
              <a:t>——</a:t>
            </a:r>
            <a:r>
              <a:rPr lang="zh-CN" altLang="en-US" sz="2200" b="1" dirty="0">
                <a:solidFill>
                  <a:srgbClr val="FFCC66"/>
                </a:solidFill>
                <a:latin typeface="黑体" pitchFamily="49" charset="-122"/>
                <a:ea typeface="黑体" pitchFamily="49" charset="-122"/>
              </a:rPr>
              <a:t>本周供求关系</a:t>
            </a:r>
          </a:p>
        </p:txBody>
      </p:sp>
      <p:sp>
        <p:nvSpPr>
          <p:cNvPr id="1028" name="灯片编号占位符 3"/>
          <p:cNvSpPr txBox="1">
            <a:spLocks noGrp="1"/>
          </p:cNvSpPr>
          <p:nvPr/>
        </p:nvSpPr>
        <p:spPr bwMode="auto">
          <a:xfrm>
            <a:off x="7380288" y="6453188"/>
            <a:ext cx="1341437" cy="260350"/>
          </a:xfrm>
          <a:prstGeom prst="rect">
            <a:avLst/>
          </a:prstGeom>
          <a:noFill/>
          <a:ln w="9525">
            <a:noFill/>
            <a:miter lim="800000"/>
            <a:headEnd/>
            <a:tailEnd/>
          </a:ln>
        </p:spPr>
        <p:txBody>
          <a:bodyPr/>
          <a:lstStyle/>
          <a:p>
            <a:pPr algn="r"/>
            <a:fld id="{210656F7-2703-4615-BF38-9474A154597D}" type="slidenum">
              <a:rPr lang="zh-CN" altLang="en-US" sz="1400" b="0">
                <a:solidFill>
                  <a:schemeClr val="tx1"/>
                </a:solidFill>
                <a:latin typeface="Haettenschweiler" pitchFamily="34" charset="0"/>
              </a:rPr>
              <a:pPr algn="r"/>
              <a:t>7</a:t>
            </a:fld>
            <a:endParaRPr lang="en-US" altLang="zh-CN" sz="1400" b="0">
              <a:solidFill>
                <a:schemeClr val="tx1"/>
              </a:solidFill>
              <a:latin typeface="Haettenschweiler" pitchFamily="34" charset="0"/>
            </a:endParaRPr>
          </a:p>
        </p:txBody>
      </p:sp>
      <p:cxnSp>
        <p:nvCxnSpPr>
          <p:cNvPr id="1029" name="直接连接符 4"/>
          <p:cNvCxnSpPr>
            <a:cxnSpLocks noChangeShapeType="1"/>
          </p:cNvCxnSpPr>
          <p:nvPr/>
        </p:nvCxnSpPr>
        <p:spPr bwMode="auto">
          <a:xfrm>
            <a:off x="0" y="906463"/>
            <a:ext cx="9144000" cy="1587"/>
          </a:xfrm>
          <a:prstGeom prst="line">
            <a:avLst/>
          </a:prstGeom>
          <a:noFill/>
          <a:ln w="63500" algn="ctr">
            <a:solidFill>
              <a:srgbClr val="993300"/>
            </a:solidFill>
            <a:round/>
            <a:headEnd/>
            <a:tailEnd/>
          </a:ln>
        </p:spPr>
      </p:cxnSp>
      <p:sp>
        <p:nvSpPr>
          <p:cNvPr id="12" name="TextBox 11"/>
          <p:cNvSpPr txBox="1"/>
          <p:nvPr/>
        </p:nvSpPr>
        <p:spPr>
          <a:xfrm>
            <a:off x="251520" y="6561975"/>
            <a:ext cx="2304256" cy="276999"/>
          </a:xfrm>
          <a:prstGeom prst="rect">
            <a:avLst/>
          </a:prstGeom>
          <a:noFill/>
        </p:spPr>
        <p:txBody>
          <a:bodyPr wrap="square" rtlCol="0">
            <a:spAutoFit/>
          </a:bodyPr>
          <a:lstStyle/>
          <a:p>
            <a:pPr algn="l"/>
            <a:r>
              <a:rPr lang="zh-CN" altLang="zh-CN" sz="1200" b="1" dirty="0" smtClean="0">
                <a:solidFill>
                  <a:schemeClr val="tx1"/>
                </a:solidFill>
                <a:latin typeface="微软雅黑" pitchFamily="34" charset="-122"/>
                <a:ea typeface="微软雅黑" pitchFamily="34" charset="-122"/>
              </a:rPr>
              <a:t>注：数据口径为商品房</a:t>
            </a:r>
            <a:endParaRPr lang="zh-CN" altLang="zh-CN" sz="1200" b="1" dirty="0">
              <a:solidFill>
                <a:schemeClr val="tx1"/>
              </a:solidFill>
              <a:latin typeface="微软雅黑" pitchFamily="34" charset="-122"/>
              <a:ea typeface="微软雅黑" pitchFamily="34" charset="-122"/>
            </a:endParaRPr>
          </a:p>
        </p:txBody>
      </p:sp>
      <p:graphicFrame>
        <p:nvGraphicFramePr>
          <p:cNvPr id="8" name="图表 7"/>
          <p:cNvGraphicFramePr/>
          <p:nvPr>
            <p:extLst>
              <p:ext uri="{D42A27DB-BD31-4B8C-83A1-F6EECF244321}">
                <p14:modId xmlns="" xmlns:p14="http://schemas.microsoft.com/office/powerpoint/2010/main" val="840581763"/>
              </p:ext>
            </p:extLst>
          </p:nvPr>
        </p:nvGraphicFramePr>
        <p:xfrm>
          <a:off x="285720" y="1185620"/>
          <a:ext cx="8572560" cy="3214710"/>
        </p:xfrm>
        <a:graphic>
          <a:graphicData uri="http://schemas.openxmlformats.org/drawingml/2006/chart">
            <c:chart xmlns:c="http://schemas.openxmlformats.org/drawingml/2006/chart" xmlns:r="http://schemas.openxmlformats.org/officeDocument/2006/relationships" r:id="rId2"/>
          </a:graphicData>
        </a:graphic>
      </p:graphicFrame>
      <p:sp>
        <p:nvSpPr>
          <p:cNvPr id="9" name="TextBox 8"/>
          <p:cNvSpPr txBox="1"/>
          <p:nvPr/>
        </p:nvSpPr>
        <p:spPr>
          <a:xfrm>
            <a:off x="214282" y="4614644"/>
            <a:ext cx="8786874" cy="1600438"/>
          </a:xfrm>
          <a:prstGeom prst="rect">
            <a:avLst/>
          </a:prstGeom>
          <a:noFill/>
        </p:spPr>
        <p:txBody>
          <a:bodyPr wrap="square" rtlCol="0">
            <a:spAutoFit/>
          </a:bodyPr>
          <a:lstStyle/>
          <a:p>
            <a:pPr>
              <a:buClr>
                <a:srgbClr val="993300"/>
              </a:buClr>
              <a:buFont typeface="Wingdings" pitchFamily="2" charset="2"/>
              <a:buChar char="p"/>
            </a:pPr>
            <a:r>
              <a:rPr lang="en-US" altLang="zh-CN" sz="1400" b="1" dirty="0" smtClean="0">
                <a:solidFill>
                  <a:schemeClr val="tx1"/>
                </a:solidFill>
                <a:latin typeface="微软雅黑" pitchFamily="34" charset="-122"/>
                <a:ea typeface="微软雅黑" pitchFamily="34" charset="-122"/>
              </a:rPr>
              <a:t> </a:t>
            </a:r>
            <a:r>
              <a:rPr lang="zh-CN" altLang="zh-CN" sz="1400" dirty="0" smtClean="0">
                <a:solidFill>
                  <a:schemeClr val="tx1"/>
                </a:solidFill>
                <a:latin typeface="微软雅黑" pitchFamily="34" charset="-122"/>
                <a:ea typeface="微软雅黑" pitchFamily="34" charset="-122"/>
              </a:rPr>
              <a:t>本周</a:t>
            </a:r>
            <a:r>
              <a:rPr lang="zh-CN" altLang="zh-CN" sz="1400" b="1" u="sng" dirty="0" smtClean="0">
                <a:solidFill>
                  <a:srgbClr val="800000"/>
                </a:solidFill>
                <a:latin typeface="微软雅黑" pitchFamily="34" charset="-122"/>
                <a:ea typeface="微软雅黑" pitchFamily="34" charset="-122"/>
              </a:rPr>
              <a:t>成交面积</a:t>
            </a:r>
            <a:r>
              <a:rPr lang="en-US" altLang="zh-CN" sz="1400" b="1" u="sng" dirty="0" smtClean="0">
                <a:solidFill>
                  <a:srgbClr val="800000"/>
                </a:solidFill>
                <a:latin typeface="微软雅黑" pitchFamily="34" charset="-122"/>
                <a:ea typeface="微软雅黑" pitchFamily="34" charset="-122"/>
              </a:rPr>
              <a:t>32.33</a:t>
            </a:r>
            <a:r>
              <a:rPr lang="zh-CN" altLang="zh-CN" sz="1400" b="1" u="sng" dirty="0" smtClean="0">
                <a:solidFill>
                  <a:srgbClr val="800000"/>
                </a:solidFill>
                <a:latin typeface="微软雅黑" pitchFamily="34" charset="-122"/>
                <a:ea typeface="微软雅黑" pitchFamily="34" charset="-122"/>
              </a:rPr>
              <a:t>万方</a:t>
            </a:r>
            <a:r>
              <a:rPr lang="zh-CN" altLang="zh-CN" sz="1400" b="1" u="sng" dirty="0">
                <a:solidFill>
                  <a:srgbClr val="800000"/>
                </a:solidFill>
                <a:latin typeface="微软雅黑" pitchFamily="34" charset="-122"/>
                <a:ea typeface="微软雅黑" pitchFamily="34" charset="-122"/>
              </a:rPr>
              <a:t>，</a:t>
            </a:r>
            <a:r>
              <a:rPr lang="zh-CN" altLang="zh-CN" sz="1400" b="1" u="sng" dirty="0" smtClean="0">
                <a:solidFill>
                  <a:srgbClr val="800000"/>
                </a:solidFill>
                <a:latin typeface="微软雅黑" pitchFamily="34" charset="-122"/>
                <a:ea typeface="微软雅黑" pitchFamily="34" charset="-122"/>
              </a:rPr>
              <a:t>均价</a:t>
            </a:r>
            <a:r>
              <a:rPr lang="en-US" altLang="zh-CN" sz="1400" b="1" u="sng" dirty="0" smtClean="0">
                <a:solidFill>
                  <a:srgbClr val="800000"/>
                </a:solidFill>
                <a:latin typeface="微软雅黑" pitchFamily="34" charset="-122"/>
                <a:ea typeface="微软雅黑" pitchFamily="34" charset="-122"/>
              </a:rPr>
              <a:t>6248</a:t>
            </a:r>
            <a:r>
              <a:rPr lang="zh-CN" altLang="zh-CN" sz="1400" b="1" u="sng" dirty="0" smtClean="0">
                <a:solidFill>
                  <a:srgbClr val="800000"/>
                </a:solidFill>
                <a:latin typeface="微软雅黑" pitchFamily="34" charset="-122"/>
                <a:ea typeface="微软雅黑" pitchFamily="34" charset="-122"/>
              </a:rPr>
              <a:t>元</a:t>
            </a:r>
            <a:r>
              <a:rPr lang="zh-CN" altLang="zh-CN" sz="1400" b="1" u="sng" dirty="0">
                <a:solidFill>
                  <a:srgbClr val="800000"/>
                </a:solidFill>
                <a:latin typeface="微软雅黑" pitchFamily="34" charset="-122"/>
                <a:ea typeface="微软雅黑" pitchFamily="34" charset="-122"/>
              </a:rPr>
              <a:t>/㎡，</a:t>
            </a:r>
            <a:r>
              <a:rPr lang="zh-CN" altLang="zh-CN" sz="1400" b="1" u="sng" dirty="0" smtClean="0">
                <a:solidFill>
                  <a:srgbClr val="800000"/>
                </a:solidFill>
                <a:latin typeface="微软雅黑" pitchFamily="34" charset="-122"/>
                <a:ea typeface="微软雅黑" pitchFamily="34" charset="-122"/>
              </a:rPr>
              <a:t>量</a:t>
            </a:r>
            <a:r>
              <a:rPr lang="zh-CN" altLang="en-US" sz="1400" b="1" u="sng" dirty="0" smtClean="0">
                <a:solidFill>
                  <a:srgbClr val="800000"/>
                </a:solidFill>
                <a:latin typeface="微软雅黑" pitchFamily="34" charset="-122"/>
                <a:ea typeface="微软雅黑" pitchFamily="34" charset="-122"/>
              </a:rPr>
              <a:t>涨价跌</a:t>
            </a:r>
            <a:r>
              <a:rPr lang="zh-CN" altLang="zh-CN" sz="1400" b="1" u="sng" dirty="0" smtClean="0">
                <a:solidFill>
                  <a:srgbClr val="800000"/>
                </a:solidFill>
                <a:latin typeface="微软雅黑" pitchFamily="34" charset="-122"/>
                <a:ea typeface="微软雅黑" pitchFamily="34" charset="-122"/>
              </a:rPr>
              <a:t>；</a:t>
            </a:r>
            <a:r>
              <a:rPr lang="zh-CN" altLang="zh-CN" sz="1400" b="1" u="sng" dirty="0">
                <a:solidFill>
                  <a:srgbClr val="800000"/>
                </a:solidFill>
                <a:latin typeface="微软雅黑" pitchFamily="34" charset="-122"/>
                <a:ea typeface="微软雅黑" pitchFamily="34" charset="-122"/>
              </a:rPr>
              <a:t>新开盘</a:t>
            </a:r>
            <a:r>
              <a:rPr lang="zh-CN" altLang="zh-CN" sz="1400" b="1" u="sng" dirty="0" smtClean="0">
                <a:solidFill>
                  <a:srgbClr val="800000"/>
                </a:solidFill>
                <a:latin typeface="微软雅黑" pitchFamily="34" charset="-122"/>
                <a:ea typeface="微软雅黑" pitchFamily="34" charset="-122"/>
              </a:rPr>
              <a:t>项目</a:t>
            </a:r>
            <a:r>
              <a:rPr lang="en-US" altLang="zh-CN" sz="1400" b="1" u="sng" dirty="0" smtClean="0">
                <a:solidFill>
                  <a:srgbClr val="800000"/>
                </a:solidFill>
                <a:latin typeface="微软雅黑" pitchFamily="34" charset="-122"/>
                <a:ea typeface="微软雅黑" pitchFamily="34" charset="-122"/>
              </a:rPr>
              <a:t>5</a:t>
            </a:r>
            <a:r>
              <a:rPr lang="zh-CN" altLang="zh-CN" sz="1400" b="1" u="sng" dirty="0" smtClean="0">
                <a:solidFill>
                  <a:srgbClr val="800000"/>
                </a:solidFill>
                <a:latin typeface="微软雅黑" pitchFamily="34" charset="-122"/>
                <a:ea typeface="微软雅黑" pitchFamily="34" charset="-122"/>
              </a:rPr>
              <a:t>个</a:t>
            </a:r>
            <a:r>
              <a:rPr lang="zh-CN" altLang="zh-CN" sz="1400" b="1" u="sng" dirty="0">
                <a:solidFill>
                  <a:srgbClr val="800000"/>
                </a:solidFill>
                <a:latin typeface="微软雅黑" pitchFamily="34" charset="-122"/>
                <a:ea typeface="微软雅黑" pitchFamily="34" charset="-122"/>
              </a:rPr>
              <a:t>，当天认购</a:t>
            </a:r>
            <a:r>
              <a:rPr lang="zh-CN" altLang="zh-CN" sz="1400" b="1" u="sng" dirty="0" smtClean="0">
                <a:solidFill>
                  <a:srgbClr val="800000"/>
                </a:solidFill>
                <a:latin typeface="微软雅黑" pitchFamily="34" charset="-122"/>
                <a:ea typeface="微软雅黑" pitchFamily="34" charset="-122"/>
              </a:rPr>
              <a:t>率</a:t>
            </a:r>
            <a:r>
              <a:rPr lang="en-US" altLang="zh-CN" sz="1400" b="1" u="sng" dirty="0" smtClean="0">
                <a:solidFill>
                  <a:srgbClr val="800000"/>
                </a:solidFill>
                <a:latin typeface="微软雅黑" pitchFamily="34" charset="-122"/>
                <a:ea typeface="微软雅黑" pitchFamily="34" charset="-122"/>
              </a:rPr>
              <a:t>56</a:t>
            </a:r>
            <a:r>
              <a:rPr lang="zh-CN" altLang="zh-CN" sz="1400" b="1" u="sng" dirty="0" smtClean="0">
                <a:solidFill>
                  <a:srgbClr val="800000"/>
                </a:solidFill>
                <a:latin typeface="微软雅黑" pitchFamily="34" charset="-122"/>
                <a:ea typeface="微软雅黑" pitchFamily="34" charset="-122"/>
              </a:rPr>
              <a:t>%</a:t>
            </a:r>
            <a:r>
              <a:rPr lang="zh-CN" altLang="zh-CN" sz="1400" dirty="0" smtClean="0">
                <a:solidFill>
                  <a:schemeClr val="tx1"/>
                </a:solidFill>
                <a:latin typeface="微软雅黑" pitchFamily="34" charset="-122"/>
                <a:ea typeface="微软雅黑" pitchFamily="34" charset="-122"/>
              </a:rPr>
              <a:t>；</a:t>
            </a:r>
            <a:endParaRPr lang="en-US" altLang="zh-CN" sz="1400" dirty="0" smtClean="0">
              <a:solidFill>
                <a:schemeClr val="tx1"/>
              </a:solidFill>
              <a:latin typeface="微软雅黑" pitchFamily="34" charset="-122"/>
              <a:ea typeface="微软雅黑" pitchFamily="34" charset="-122"/>
            </a:endParaRPr>
          </a:p>
          <a:p>
            <a:pPr>
              <a:buFont typeface="Wingdings" pitchFamily="2" charset="2"/>
              <a:buChar char="p"/>
            </a:pPr>
            <a:endParaRPr lang="en-US" altLang="zh-CN" sz="1400" b="1" u="sng" dirty="0">
              <a:solidFill>
                <a:srgbClr val="800000"/>
              </a:solidFill>
              <a:latin typeface="微软雅黑" pitchFamily="34" charset="-122"/>
              <a:ea typeface="微软雅黑" pitchFamily="34" charset="-122"/>
            </a:endParaRPr>
          </a:p>
          <a:p>
            <a:pPr>
              <a:buClr>
                <a:srgbClr val="993300"/>
              </a:buClr>
              <a:buFont typeface="Wingdings" pitchFamily="2" charset="2"/>
              <a:buChar char="p"/>
            </a:pPr>
            <a:r>
              <a:rPr lang="en-US" altLang="zh-CN" sz="1400" b="1" dirty="0" smtClean="0">
                <a:latin typeface="微软雅黑" pitchFamily="34" charset="-122"/>
                <a:ea typeface="微软雅黑" pitchFamily="34" charset="-122"/>
              </a:rPr>
              <a:t> </a:t>
            </a:r>
            <a:r>
              <a:rPr lang="zh-CN" altLang="zh-CN" sz="1400" dirty="0" smtClean="0">
                <a:solidFill>
                  <a:schemeClr val="tx1"/>
                </a:solidFill>
                <a:latin typeface="微软雅黑" pitchFamily="34" charset="-122"/>
                <a:ea typeface="微软雅黑" pitchFamily="34" charset="-122"/>
              </a:rPr>
              <a:t>本周</a:t>
            </a:r>
            <a:r>
              <a:rPr lang="zh-CN" altLang="zh-CN" sz="1400" b="1" u="sng" dirty="0">
                <a:solidFill>
                  <a:srgbClr val="800000"/>
                </a:solidFill>
                <a:latin typeface="微软雅黑" pitchFamily="34" charset="-122"/>
                <a:ea typeface="微软雅黑" pitchFamily="34" charset="-122"/>
              </a:rPr>
              <a:t>新增</a:t>
            </a:r>
            <a:r>
              <a:rPr lang="zh-CN" altLang="zh-CN" sz="1400" b="1" u="sng" dirty="0" smtClean="0">
                <a:solidFill>
                  <a:srgbClr val="800000"/>
                </a:solidFill>
                <a:latin typeface="微软雅黑" pitchFamily="34" charset="-122"/>
                <a:ea typeface="微软雅黑" pitchFamily="34" charset="-122"/>
              </a:rPr>
              <a:t>供应</a:t>
            </a:r>
            <a:r>
              <a:rPr lang="en-US" altLang="zh-CN" sz="1400" b="1" u="sng" dirty="0" smtClean="0">
                <a:solidFill>
                  <a:srgbClr val="800000"/>
                </a:solidFill>
                <a:latin typeface="微软雅黑" pitchFamily="34" charset="-122"/>
                <a:ea typeface="微软雅黑" pitchFamily="34" charset="-122"/>
              </a:rPr>
              <a:t>25.87</a:t>
            </a:r>
            <a:r>
              <a:rPr lang="zh-CN" altLang="zh-CN" sz="1400" b="1" u="sng" dirty="0" smtClean="0">
                <a:solidFill>
                  <a:srgbClr val="800000"/>
                </a:solidFill>
                <a:latin typeface="微软雅黑" pitchFamily="34" charset="-122"/>
                <a:ea typeface="微软雅黑" pitchFamily="34" charset="-122"/>
              </a:rPr>
              <a:t>万方</a:t>
            </a:r>
            <a:r>
              <a:rPr lang="zh-CN" altLang="zh-CN" sz="1400" b="1" u="sng" dirty="0">
                <a:solidFill>
                  <a:srgbClr val="800000"/>
                </a:solidFill>
                <a:latin typeface="微软雅黑" pitchFamily="34" charset="-122"/>
                <a:ea typeface="微软雅黑" pitchFamily="34" charset="-122"/>
              </a:rPr>
              <a:t>，环</a:t>
            </a:r>
            <a:r>
              <a:rPr lang="zh-CN" altLang="zh-CN" sz="1400" b="1" u="sng" dirty="0" smtClean="0">
                <a:solidFill>
                  <a:srgbClr val="800000"/>
                </a:solidFill>
                <a:latin typeface="微软雅黑" pitchFamily="34" charset="-122"/>
                <a:ea typeface="微软雅黑" pitchFamily="34" charset="-122"/>
              </a:rPr>
              <a:t>比</a:t>
            </a:r>
            <a:r>
              <a:rPr lang="zh-CN" altLang="en-US" sz="1400" b="1" u="sng" dirty="0" smtClean="0">
                <a:solidFill>
                  <a:srgbClr val="800000"/>
                </a:solidFill>
                <a:latin typeface="微软雅黑" pitchFamily="34" charset="-122"/>
                <a:ea typeface="微软雅黑" pitchFamily="34" charset="-122"/>
              </a:rPr>
              <a:t>下降</a:t>
            </a:r>
            <a:r>
              <a:rPr lang="en-US" altLang="zh-CN" sz="1400" b="1" u="sng" dirty="0" smtClean="0">
                <a:solidFill>
                  <a:srgbClr val="800000"/>
                </a:solidFill>
                <a:latin typeface="微软雅黑" pitchFamily="34" charset="-122"/>
                <a:ea typeface="微软雅黑" pitchFamily="34" charset="-122"/>
              </a:rPr>
              <a:t>34.41</a:t>
            </a:r>
            <a:r>
              <a:rPr lang="zh-CN" altLang="zh-CN" sz="1400" b="1" u="sng" dirty="0" smtClean="0">
                <a:solidFill>
                  <a:srgbClr val="800000"/>
                </a:solidFill>
                <a:latin typeface="微软雅黑" pitchFamily="34" charset="-122"/>
                <a:ea typeface="微软雅黑" pitchFamily="34" charset="-122"/>
              </a:rPr>
              <a:t>%</a:t>
            </a:r>
            <a:r>
              <a:rPr lang="zh-CN" altLang="zh-CN" sz="1400" b="1" u="sng" dirty="0">
                <a:solidFill>
                  <a:srgbClr val="800000"/>
                </a:solidFill>
                <a:latin typeface="微软雅黑" pitchFamily="34" charset="-122"/>
                <a:ea typeface="微软雅黑" pitchFamily="34" charset="-122"/>
              </a:rPr>
              <a:t>，新增</a:t>
            </a:r>
            <a:r>
              <a:rPr lang="zh-CN" altLang="zh-CN" sz="1400" b="1" u="sng" dirty="0" smtClean="0">
                <a:solidFill>
                  <a:srgbClr val="800000"/>
                </a:solidFill>
                <a:latin typeface="微软雅黑" pitchFamily="34" charset="-122"/>
                <a:ea typeface="微软雅黑" pitchFamily="34" charset="-122"/>
              </a:rPr>
              <a:t>供应量</a:t>
            </a:r>
            <a:r>
              <a:rPr lang="zh-CN" altLang="en-US" sz="1400" b="1" u="sng" dirty="0" smtClean="0">
                <a:solidFill>
                  <a:srgbClr val="800000"/>
                </a:solidFill>
                <a:latin typeface="微软雅黑" pitchFamily="34" charset="-122"/>
                <a:ea typeface="微软雅黑" pitchFamily="34" charset="-122"/>
              </a:rPr>
              <a:t>持续下滑</a:t>
            </a:r>
            <a:r>
              <a:rPr lang="zh-CN" altLang="zh-CN" sz="1400" b="1" u="sng" dirty="0" smtClean="0">
                <a:solidFill>
                  <a:srgbClr val="800000"/>
                </a:solidFill>
                <a:latin typeface="微软雅黑" pitchFamily="34" charset="-122"/>
                <a:ea typeface="微软雅黑" pitchFamily="34" charset="-122"/>
              </a:rPr>
              <a:t>，</a:t>
            </a:r>
            <a:r>
              <a:rPr lang="zh-CN" altLang="zh-CN" sz="1400" b="1" u="sng" dirty="0">
                <a:solidFill>
                  <a:srgbClr val="800000"/>
                </a:solidFill>
                <a:latin typeface="微软雅黑" pitchFamily="34" charset="-122"/>
                <a:ea typeface="微软雅黑" pitchFamily="34" charset="-122"/>
              </a:rPr>
              <a:t>非住宅占</a:t>
            </a:r>
            <a:r>
              <a:rPr lang="zh-CN" altLang="zh-CN" sz="1400" b="1" u="sng" dirty="0" smtClean="0">
                <a:solidFill>
                  <a:srgbClr val="800000"/>
                </a:solidFill>
                <a:latin typeface="微软雅黑" pitchFamily="34" charset="-122"/>
                <a:ea typeface="微软雅黑" pitchFamily="34" charset="-122"/>
              </a:rPr>
              <a:t>比</a:t>
            </a:r>
            <a:r>
              <a:rPr lang="en-US" altLang="zh-CN" sz="1400" b="1" u="sng" dirty="0" smtClean="0">
                <a:solidFill>
                  <a:srgbClr val="800000"/>
                </a:solidFill>
                <a:latin typeface="微软雅黑" pitchFamily="34" charset="-122"/>
                <a:ea typeface="微软雅黑" pitchFamily="34" charset="-122"/>
              </a:rPr>
              <a:t>16.35</a:t>
            </a:r>
            <a:r>
              <a:rPr lang="zh-CN" altLang="zh-CN" sz="1400" b="1" u="sng" dirty="0" smtClean="0">
                <a:solidFill>
                  <a:srgbClr val="800000"/>
                </a:solidFill>
                <a:latin typeface="微软雅黑" pitchFamily="34" charset="-122"/>
                <a:ea typeface="微软雅黑" pitchFamily="34" charset="-122"/>
              </a:rPr>
              <a:t>%</a:t>
            </a:r>
            <a:r>
              <a:rPr lang="zh-CN" altLang="zh-CN" sz="1400" dirty="0" smtClean="0">
                <a:solidFill>
                  <a:schemeClr val="tx1"/>
                </a:solidFill>
                <a:latin typeface="微软雅黑" pitchFamily="34" charset="-122"/>
                <a:ea typeface="微软雅黑" pitchFamily="34" charset="-122"/>
              </a:rPr>
              <a:t>；</a:t>
            </a:r>
            <a:endParaRPr lang="en-US" altLang="zh-CN" sz="1400" dirty="0" smtClean="0">
              <a:solidFill>
                <a:schemeClr val="tx1"/>
              </a:solidFill>
              <a:latin typeface="微软雅黑" pitchFamily="34" charset="-122"/>
              <a:ea typeface="微软雅黑" pitchFamily="34" charset="-122"/>
            </a:endParaRPr>
          </a:p>
          <a:p>
            <a:pPr>
              <a:buFont typeface="Wingdings" pitchFamily="2" charset="2"/>
              <a:buChar char="p"/>
            </a:pPr>
            <a:endParaRPr lang="en-US" altLang="zh-CN" sz="1400" b="1" dirty="0" smtClean="0">
              <a:latin typeface="微软雅黑" pitchFamily="34" charset="-122"/>
              <a:ea typeface="微软雅黑" pitchFamily="34" charset="-122"/>
            </a:endParaRPr>
          </a:p>
          <a:p>
            <a:pPr>
              <a:buClr>
                <a:srgbClr val="993300"/>
              </a:buClr>
              <a:buFont typeface="Wingdings" pitchFamily="2" charset="2"/>
              <a:buChar char="p"/>
            </a:pPr>
            <a:r>
              <a:rPr lang="en-US" altLang="zh-CN" sz="1400" b="1" dirty="0" smtClean="0">
                <a:solidFill>
                  <a:schemeClr val="tx1"/>
                </a:solidFill>
                <a:latin typeface="微软雅黑" pitchFamily="34" charset="-122"/>
                <a:ea typeface="微软雅黑" pitchFamily="34" charset="-122"/>
              </a:rPr>
              <a:t> </a:t>
            </a:r>
            <a:r>
              <a:rPr lang="zh-CN" altLang="zh-CN" sz="1400" dirty="0" smtClean="0">
                <a:solidFill>
                  <a:schemeClr val="tx1"/>
                </a:solidFill>
                <a:latin typeface="微软雅黑" pitchFamily="34" charset="-122"/>
                <a:ea typeface="微软雅黑" pitchFamily="34" charset="-122"/>
              </a:rPr>
              <a:t>本周</a:t>
            </a:r>
            <a:r>
              <a:rPr lang="zh-CN" altLang="zh-CN" sz="1400" b="1" u="sng" dirty="0">
                <a:solidFill>
                  <a:srgbClr val="800000"/>
                </a:solidFill>
                <a:latin typeface="微软雅黑" pitchFamily="34" charset="-122"/>
                <a:ea typeface="微软雅黑" pitchFamily="34" charset="-122"/>
              </a:rPr>
              <a:t>成交</a:t>
            </a:r>
            <a:r>
              <a:rPr lang="zh-CN" altLang="zh-CN" sz="1400" b="1" u="sng" dirty="0" smtClean="0">
                <a:solidFill>
                  <a:srgbClr val="800000"/>
                </a:solidFill>
                <a:latin typeface="微软雅黑" pitchFamily="34" charset="-122"/>
                <a:ea typeface="微软雅黑" pitchFamily="34" charset="-122"/>
              </a:rPr>
              <a:t>面积</a:t>
            </a:r>
            <a:r>
              <a:rPr lang="en-US" altLang="zh-CN" sz="1400" b="1" u="sng" dirty="0" smtClean="0">
                <a:solidFill>
                  <a:srgbClr val="800000"/>
                </a:solidFill>
                <a:latin typeface="微软雅黑" pitchFamily="34" charset="-122"/>
                <a:ea typeface="微软雅黑" pitchFamily="34" charset="-122"/>
              </a:rPr>
              <a:t>32.33</a:t>
            </a:r>
            <a:r>
              <a:rPr lang="zh-CN" altLang="zh-CN" sz="1400" b="1" u="sng" dirty="0" smtClean="0">
                <a:solidFill>
                  <a:srgbClr val="800000"/>
                </a:solidFill>
                <a:latin typeface="微软雅黑" pitchFamily="34" charset="-122"/>
                <a:ea typeface="微软雅黑" pitchFamily="34" charset="-122"/>
              </a:rPr>
              <a:t>万方</a:t>
            </a:r>
            <a:r>
              <a:rPr lang="zh-CN" altLang="zh-CN" sz="1400" b="1" u="sng" dirty="0">
                <a:solidFill>
                  <a:srgbClr val="800000"/>
                </a:solidFill>
                <a:latin typeface="微软雅黑" pitchFamily="34" charset="-122"/>
                <a:ea typeface="微软雅黑" pitchFamily="34" charset="-122"/>
              </a:rPr>
              <a:t>，环</a:t>
            </a:r>
            <a:r>
              <a:rPr lang="zh-CN" altLang="zh-CN" sz="1400" b="1" u="sng" dirty="0" smtClean="0">
                <a:solidFill>
                  <a:srgbClr val="800000"/>
                </a:solidFill>
                <a:latin typeface="微软雅黑" pitchFamily="34" charset="-122"/>
                <a:ea typeface="微软雅黑" pitchFamily="34" charset="-122"/>
              </a:rPr>
              <a:t>比</a:t>
            </a:r>
            <a:r>
              <a:rPr lang="zh-CN" altLang="en-US" sz="1400" b="1" u="sng" dirty="0" smtClean="0">
                <a:solidFill>
                  <a:srgbClr val="800000"/>
                </a:solidFill>
                <a:latin typeface="微软雅黑" pitchFamily="34" charset="-122"/>
                <a:ea typeface="微软雅黑" pitchFamily="34" charset="-122"/>
              </a:rPr>
              <a:t>上涨</a:t>
            </a:r>
            <a:r>
              <a:rPr lang="en-US" altLang="zh-CN" sz="1400" b="1" u="sng" dirty="0" smtClean="0">
                <a:solidFill>
                  <a:srgbClr val="800000"/>
                </a:solidFill>
                <a:latin typeface="微软雅黑" pitchFamily="34" charset="-122"/>
                <a:ea typeface="微软雅黑" pitchFamily="34" charset="-122"/>
              </a:rPr>
              <a:t>5.34</a:t>
            </a:r>
            <a:r>
              <a:rPr lang="zh-CN" altLang="zh-CN" sz="1400" b="1" u="sng" dirty="0" smtClean="0">
                <a:solidFill>
                  <a:srgbClr val="800000"/>
                </a:solidFill>
                <a:latin typeface="微软雅黑" pitchFamily="34" charset="-122"/>
                <a:ea typeface="微软雅黑" pitchFamily="34" charset="-122"/>
              </a:rPr>
              <a:t>%</a:t>
            </a:r>
            <a:r>
              <a:rPr lang="zh-CN" altLang="zh-CN" sz="1400" b="1" dirty="0">
                <a:solidFill>
                  <a:schemeClr val="tx1"/>
                </a:solidFill>
                <a:latin typeface="微软雅黑" pitchFamily="34" charset="-122"/>
                <a:ea typeface="微软雅黑" pitchFamily="34" charset="-122"/>
              </a:rPr>
              <a:t>，</a:t>
            </a:r>
            <a:r>
              <a:rPr lang="zh-CN" altLang="zh-CN" sz="1400" dirty="0">
                <a:solidFill>
                  <a:schemeClr val="tx1"/>
                </a:solidFill>
                <a:latin typeface="微软雅黑" pitchFamily="34" charset="-122"/>
                <a:ea typeface="微软雅黑" pitchFamily="34" charset="-122"/>
              </a:rPr>
              <a:t>其中</a:t>
            </a:r>
            <a:r>
              <a:rPr lang="zh-CN" altLang="zh-CN" sz="1400" b="1" u="sng" dirty="0" smtClean="0">
                <a:solidFill>
                  <a:srgbClr val="800000"/>
                </a:solidFill>
                <a:latin typeface="微软雅黑" pitchFamily="34" charset="-122"/>
                <a:ea typeface="微软雅黑" pitchFamily="34" charset="-122"/>
              </a:rPr>
              <a:t>住宅</a:t>
            </a:r>
            <a:r>
              <a:rPr lang="en-US" altLang="zh-CN" sz="1400" b="1" u="sng" dirty="0" smtClean="0">
                <a:solidFill>
                  <a:srgbClr val="800000"/>
                </a:solidFill>
                <a:latin typeface="微软雅黑" pitchFamily="34" charset="-122"/>
                <a:ea typeface="微软雅黑" pitchFamily="34" charset="-122"/>
              </a:rPr>
              <a:t>24.68</a:t>
            </a:r>
            <a:r>
              <a:rPr lang="zh-CN" altLang="zh-CN" sz="1400" b="1" u="sng" dirty="0" smtClean="0">
                <a:solidFill>
                  <a:srgbClr val="800000"/>
                </a:solidFill>
                <a:latin typeface="微软雅黑" pitchFamily="34" charset="-122"/>
                <a:ea typeface="微软雅黑" pitchFamily="34" charset="-122"/>
              </a:rPr>
              <a:t>万方</a:t>
            </a:r>
            <a:r>
              <a:rPr lang="zh-CN" altLang="zh-CN" sz="1400" b="1" u="sng" dirty="0">
                <a:solidFill>
                  <a:srgbClr val="800000"/>
                </a:solidFill>
                <a:latin typeface="微软雅黑" pitchFamily="34" charset="-122"/>
                <a:ea typeface="微软雅黑" pitchFamily="34" charset="-122"/>
              </a:rPr>
              <a:t>，占</a:t>
            </a:r>
            <a:r>
              <a:rPr lang="zh-CN" altLang="zh-CN" sz="1400" b="1" u="sng" dirty="0" smtClean="0">
                <a:solidFill>
                  <a:srgbClr val="800000"/>
                </a:solidFill>
                <a:latin typeface="微软雅黑" pitchFamily="34" charset="-122"/>
                <a:ea typeface="微软雅黑" pitchFamily="34" charset="-122"/>
              </a:rPr>
              <a:t>比</a:t>
            </a:r>
            <a:r>
              <a:rPr lang="en-US" altLang="zh-CN" sz="1400" b="1" u="sng" dirty="0" smtClean="0">
                <a:solidFill>
                  <a:srgbClr val="800000"/>
                </a:solidFill>
                <a:latin typeface="微软雅黑" pitchFamily="34" charset="-122"/>
                <a:ea typeface="微软雅黑" pitchFamily="34" charset="-122"/>
              </a:rPr>
              <a:t>76.34</a:t>
            </a:r>
            <a:r>
              <a:rPr lang="zh-CN" altLang="zh-CN" sz="1400" b="1" u="sng" dirty="0" smtClean="0">
                <a:solidFill>
                  <a:srgbClr val="800000"/>
                </a:solidFill>
                <a:latin typeface="微软雅黑" pitchFamily="34" charset="-122"/>
                <a:ea typeface="微软雅黑" pitchFamily="34" charset="-122"/>
              </a:rPr>
              <a:t>%</a:t>
            </a:r>
            <a:r>
              <a:rPr lang="zh-CN" altLang="zh-CN" sz="1400" dirty="0">
                <a:solidFill>
                  <a:schemeClr val="tx1"/>
                </a:solidFill>
                <a:latin typeface="微软雅黑" pitchFamily="34" charset="-122"/>
                <a:ea typeface="微软雅黑" pitchFamily="34" charset="-122"/>
              </a:rPr>
              <a:t>（含经适</a:t>
            </a:r>
            <a:r>
              <a:rPr lang="zh-CN" altLang="zh-CN" sz="1400" dirty="0" smtClean="0">
                <a:solidFill>
                  <a:schemeClr val="tx1"/>
                </a:solidFill>
                <a:latin typeface="微软雅黑" pitchFamily="34" charset="-122"/>
                <a:ea typeface="微软雅黑" pitchFamily="34" charset="-122"/>
              </a:rPr>
              <a:t>房</a:t>
            </a:r>
            <a:r>
              <a:rPr lang="en-US" altLang="zh-CN" sz="1400" dirty="0" smtClean="0">
                <a:solidFill>
                  <a:schemeClr val="tx1"/>
                </a:solidFill>
                <a:latin typeface="微软雅黑" pitchFamily="34" charset="-122"/>
                <a:ea typeface="微软雅黑" pitchFamily="34" charset="-122"/>
              </a:rPr>
              <a:t>3.13</a:t>
            </a:r>
            <a:r>
              <a:rPr lang="zh-CN" altLang="zh-CN" sz="1400" dirty="0" smtClean="0">
                <a:solidFill>
                  <a:schemeClr val="tx1"/>
                </a:solidFill>
                <a:latin typeface="微软雅黑" pitchFamily="34" charset="-122"/>
                <a:ea typeface="微软雅黑" pitchFamily="34" charset="-122"/>
              </a:rPr>
              <a:t>万方</a:t>
            </a:r>
            <a:r>
              <a:rPr lang="zh-CN" altLang="zh-CN" sz="1400" dirty="0">
                <a:solidFill>
                  <a:schemeClr val="tx1"/>
                </a:solidFill>
                <a:latin typeface="微软雅黑" pitchFamily="34" charset="-122"/>
                <a:ea typeface="微软雅黑" pitchFamily="34" charset="-122"/>
              </a:rPr>
              <a:t>）</a:t>
            </a:r>
            <a:r>
              <a:rPr lang="zh-CN" altLang="zh-CN" sz="1400" dirty="0" smtClean="0">
                <a:solidFill>
                  <a:schemeClr val="tx1"/>
                </a:solidFill>
                <a:latin typeface="微软雅黑" pitchFamily="34" charset="-122"/>
                <a:ea typeface="微软雅黑" pitchFamily="34" charset="-122"/>
              </a:rPr>
              <a:t>；</a:t>
            </a:r>
            <a:endParaRPr lang="en-US" altLang="zh-CN" sz="1400" dirty="0" smtClean="0">
              <a:solidFill>
                <a:schemeClr val="tx1"/>
              </a:solidFill>
              <a:latin typeface="微软雅黑" pitchFamily="34" charset="-122"/>
              <a:ea typeface="微软雅黑" pitchFamily="34" charset="-122"/>
            </a:endParaRPr>
          </a:p>
          <a:p>
            <a:pPr>
              <a:buFont typeface="Wingdings" pitchFamily="2" charset="2"/>
              <a:buChar char="p"/>
            </a:pPr>
            <a:endParaRPr lang="en-US" altLang="zh-CN" sz="1400" b="1" dirty="0" smtClean="0">
              <a:latin typeface="微软雅黑" pitchFamily="34" charset="-122"/>
              <a:ea typeface="微软雅黑" pitchFamily="34" charset="-122"/>
            </a:endParaRPr>
          </a:p>
          <a:p>
            <a:pPr>
              <a:buClr>
                <a:srgbClr val="993300"/>
              </a:buClr>
              <a:buFont typeface="Wingdings" pitchFamily="2" charset="2"/>
              <a:buChar char="p"/>
            </a:pPr>
            <a:r>
              <a:rPr lang="en-US" altLang="zh-CN" sz="1400" b="1" dirty="0" smtClean="0">
                <a:solidFill>
                  <a:schemeClr val="tx1"/>
                </a:solidFill>
                <a:latin typeface="微软雅黑" pitchFamily="34" charset="-122"/>
                <a:ea typeface="微软雅黑" pitchFamily="34" charset="-122"/>
              </a:rPr>
              <a:t> </a:t>
            </a:r>
            <a:r>
              <a:rPr lang="zh-CN" altLang="zh-CN" sz="1400" dirty="0" smtClean="0">
                <a:solidFill>
                  <a:schemeClr val="tx1"/>
                </a:solidFill>
                <a:latin typeface="微软雅黑" pitchFamily="34" charset="-122"/>
                <a:ea typeface="微软雅黑" pitchFamily="34" charset="-122"/>
              </a:rPr>
              <a:t>本周</a:t>
            </a:r>
            <a:r>
              <a:rPr lang="zh-CN" altLang="zh-CN" sz="1400" b="1" u="sng" dirty="0">
                <a:solidFill>
                  <a:srgbClr val="800000"/>
                </a:solidFill>
                <a:latin typeface="微软雅黑" pitchFamily="34" charset="-122"/>
                <a:ea typeface="微软雅黑" pitchFamily="34" charset="-122"/>
              </a:rPr>
              <a:t>成交</a:t>
            </a:r>
            <a:r>
              <a:rPr lang="zh-CN" altLang="zh-CN" sz="1400" b="1" u="sng" dirty="0" smtClean="0">
                <a:solidFill>
                  <a:srgbClr val="800000"/>
                </a:solidFill>
                <a:latin typeface="微软雅黑" pitchFamily="34" charset="-122"/>
                <a:ea typeface="微软雅黑" pitchFamily="34" charset="-122"/>
              </a:rPr>
              <a:t>价格</a:t>
            </a:r>
            <a:r>
              <a:rPr lang="en-US" altLang="zh-CN" sz="1400" b="1" u="sng" dirty="0" smtClean="0">
                <a:solidFill>
                  <a:srgbClr val="800000"/>
                </a:solidFill>
                <a:latin typeface="微软雅黑" pitchFamily="34" charset="-122"/>
                <a:ea typeface="微软雅黑" pitchFamily="34" charset="-122"/>
              </a:rPr>
              <a:t>6248</a:t>
            </a:r>
            <a:r>
              <a:rPr lang="zh-CN" altLang="zh-CN" sz="1400" b="1" u="sng" dirty="0" smtClean="0">
                <a:solidFill>
                  <a:srgbClr val="800000"/>
                </a:solidFill>
                <a:latin typeface="微软雅黑" pitchFamily="34" charset="-122"/>
                <a:ea typeface="微软雅黑" pitchFamily="34" charset="-122"/>
              </a:rPr>
              <a:t>元</a:t>
            </a:r>
            <a:r>
              <a:rPr lang="zh-CN" altLang="zh-CN" sz="1400" b="1" u="sng" dirty="0">
                <a:solidFill>
                  <a:srgbClr val="800000"/>
                </a:solidFill>
                <a:latin typeface="微软雅黑" pitchFamily="34" charset="-122"/>
                <a:ea typeface="微软雅黑" pitchFamily="34" charset="-122"/>
              </a:rPr>
              <a:t>/㎡，环</a:t>
            </a:r>
            <a:r>
              <a:rPr lang="zh-CN" altLang="zh-CN" sz="1400" b="1" u="sng" dirty="0" smtClean="0">
                <a:solidFill>
                  <a:srgbClr val="800000"/>
                </a:solidFill>
                <a:latin typeface="微软雅黑" pitchFamily="34" charset="-122"/>
                <a:ea typeface="微软雅黑" pitchFamily="34" charset="-122"/>
              </a:rPr>
              <a:t>比</a:t>
            </a:r>
            <a:r>
              <a:rPr lang="zh-CN" altLang="en-US" sz="1400" b="1" u="sng" dirty="0" smtClean="0">
                <a:solidFill>
                  <a:srgbClr val="800000"/>
                </a:solidFill>
                <a:latin typeface="微软雅黑" pitchFamily="34" charset="-122"/>
                <a:ea typeface="微软雅黑" pitchFamily="34" charset="-122"/>
              </a:rPr>
              <a:t>下降</a:t>
            </a:r>
            <a:r>
              <a:rPr lang="en-US" altLang="zh-CN" sz="1400" b="1" u="sng" dirty="0" smtClean="0">
                <a:solidFill>
                  <a:srgbClr val="800000"/>
                </a:solidFill>
                <a:latin typeface="微软雅黑" pitchFamily="34" charset="-122"/>
                <a:ea typeface="微软雅黑" pitchFamily="34" charset="-122"/>
              </a:rPr>
              <a:t>11.79</a:t>
            </a:r>
            <a:r>
              <a:rPr lang="zh-CN" altLang="zh-CN" sz="1400" b="1" u="sng" dirty="0" smtClean="0">
                <a:solidFill>
                  <a:srgbClr val="800000"/>
                </a:solidFill>
                <a:latin typeface="微软雅黑" pitchFamily="34" charset="-122"/>
                <a:ea typeface="微软雅黑" pitchFamily="34" charset="-122"/>
              </a:rPr>
              <a:t>%</a:t>
            </a:r>
            <a:r>
              <a:rPr lang="zh-CN" altLang="zh-CN" sz="1400" b="1" u="sng" dirty="0">
                <a:solidFill>
                  <a:srgbClr val="800000"/>
                </a:solidFill>
                <a:latin typeface="微软雅黑" pitchFamily="34" charset="-122"/>
                <a:ea typeface="微软雅黑" pitchFamily="34" charset="-122"/>
              </a:rPr>
              <a:t>，商品住宅建面</a:t>
            </a:r>
            <a:r>
              <a:rPr lang="zh-CN" altLang="zh-CN" sz="1400" b="1" u="sng" dirty="0" smtClean="0">
                <a:solidFill>
                  <a:srgbClr val="800000"/>
                </a:solidFill>
                <a:latin typeface="微软雅黑" pitchFamily="34" charset="-122"/>
                <a:ea typeface="微软雅黑" pitchFamily="34" charset="-122"/>
              </a:rPr>
              <a:t>均价</a:t>
            </a:r>
            <a:r>
              <a:rPr lang="en-US" altLang="zh-CN" sz="1400" b="1" u="sng" dirty="0" smtClean="0">
                <a:solidFill>
                  <a:srgbClr val="800000"/>
                </a:solidFill>
                <a:latin typeface="微软雅黑" pitchFamily="34" charset="-122"/>
                <a:ea typeface="微软雅黑" pitchFamily="34" charset="-122"/>
              </a:rPr>
              <a:t>6429</a:t>
            </a:r>
            <a:r>
              <a:rPr lang="zh-CN" altLang="zh-CN" sz="1400" b="1" u="sng" dirty="0" smtClean="0">
                <a:solidFill>
                  <a:srgbClr val="800000"/>
                </a:solidFill>
                <a:latin typeface="微软雅黑" pitchFamily="34" charset="-122"/>
                <a:ea typeface="微软雅黑" pitchFamily="34" charset="-122"/>
              </a:rPr>
              <a:t>元</a:t>
            </a:r>
            <a:r>
              <a:rPr lang="zh-CN" altLang="zh-CN" sz="1400" b="1" u="sng" dirty="0">
                <a:solidFill>
                  <a:srgbClr val="800000"/>
                </a:solidFill>
                <a:latin typeface="微软雅黑" pitchFamily="34" charset="-122"/>
                <a:ea typeface="微软雅黑" pitchFamily="34" charset="-122"/>
              </a:rPr>
              <a:t>/㎡（套</a:t>
            </a:r>
            <a:r>
              <a:rPr lang="zh-CN" altLang="zh-CN" sz="1400" b="1" u="sng" dirty="0" smtClean="0">
                <a:solidFill>
                  <a:srgbClr val="800000"/>
                </a:solidFill>
                <a:latin typeface="微软雅黑" pitchFamily="34" charset="-122"/>
                <a:ea typeface="微软雅黑" pitchFamily="34" charset="-122"/>
              </a:rPr>
              <a:t>内</a:t>
            </a:r>
            <a:r>
              <a:rPr lang="en-US" altLang="zh-CN" sz="1400" b="1" u="sng" dirty="0" smtClean="0">
                <a:solidFill>
                  <a:srgbClr val="800000"/>
                </a:solidFill>
                <a:latin typeface="微软雅黑" pitchFamily="34" charset="-122"/>
                <a:ea typeface="微软雅黑" pitchFamily="34" charset="-122"/>
              </a:rPr>
              <a:t>7905</a:t>
            </a:r>
            <a:r>
              <a:rPr lang="zh-CN" altLang="zh-CN" sz="1400" b="1" u="sng" dirty="0" smtClean="0">
                <a:solidFill>
                  <a:srgbClr val="800000"/>
                </a:solidFill>
                <a:latin typeface="微软雅黑" pitchFamily="34" charset="-122"/>
                <a:ea typeface="微软雅黑" pitchFamily="34" charset="-122"/>
              </a:rPr>
              <a:t>元</a:t>
            </a:r>
            <a:r>
              <a:rPr lang="zh-CN" altLang="zh-CN" sz="1400" b="1" u="sng" dirty="0">
                <a:solidFill>
                  <a:srgbClr val="800000"/>
                </a:solidFill>
                <a:latin typeface="微软雅黑" pitchFamily="34" charset="-122"/>
                <a:ea typeface="微软雅黑" pitchFamily="34" charset="-122"/>
              </a:rPr>
              <a:t>/㎡ ）</a:t>
            </a:r>
            <a:r>
              <a:rPr lang="zh-CN" altLang="zh-CN" sz="1400" dirty="0" smtClean="0">
                <a:solidFill>
                  <a:schemeClr val="tx1"/>
                </a:solidFill>
                <a:latin typeface="微软雅黑" pitchFamily="34" charset="-122"/>
                <a:ea typeface="微软雅黑" pitchFamily="34" charset="-122"/>
              </a:rPr>
              <a:t>。</a:t>
            </a:r>
            <a:endParaRPr lang="zh-CN" altLang="zh-CN" sz="1400" dirty="0">
              <a:solidFill>
                <a:schemeClr val="tx1"/>
              </a:solidFill>
              <a:latin typeface="微软雅黑" pitchFamily="34" charset="-122"/>
              <a:ea typeface="微软雅黑" pitchFamily="34" charset="-122"/>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Rectangle 14"/>
          <p:cNvSpPr>
            <a:spLocks noChangeArrowheads="1"/>
          </p:cNvSpPr>
          <p:nvPr/>
        </p:nvSpPr>
        <p:spPr bwMode="auto">
          <a:xfrm>
            <a:off x="0" y="300038"/>
            <a:ext cx="3708400" cy="503237"/>
          </a:xfrm>
          <a:prstGeom prst="rect">
            <a:avLst/>
          </a:prstGeom>
          <a:solidFill>
            <a:srgbClr val="A50021"/>
          </a:solidFill>
          <a:ln w="9525">
            <a:noFill/>
            <a:miter lim="800000"/>
            <a:headEnd/>
            <a:tailEnd/>
          </a:ln>
        </p:spPr>
        <p:txBody>
          <a:bodyPr anchorCtr="1"/>
          <a:lstStyle/>
          <a:p>
            <a:pPr algn="l"/>
            <a:r>
              <a:rPr lang="zh-CN" altLang="en-US" sz="2200" b="1" dirty="0">
                <a:solidFill>
                  <a:schemeClr val="bg1"/>
                </a:solidFill>
                <a:latin typeface="黑体" pitchFamily="49" charset="-122"/>
                <a:ea typeface="黑体" pitchFamily="49" charset="-122"/>
              </a:rPr>
              <a:t>本周导读</a:t>
            </a:r>
            <a:r>
              <a:rPr lang="en-US" altLang="zh-CN" sz="2200" b="1" dirty="0">
                <a:solidFill>
                  <a:schemeClr val="bg1"/>
                </a:solidFill>
                <a:latin typeface="黑体" pitchFamily="49" charset="-122"/>
                <a:ea typeface="黑体" pitchFamily="49" charset="-122"/>
              </a:rPr>
              <a:t>——</a:t>
            </a:r>
            <a:r>
              <a:rPr lang="zh-CN" altLang="en-US" sz="2200" b="1" dirty="0">
                <a:solidFill>
                  <a:srgbClr val="FFCC66"/>
                </a:solidFill>
                <a:latin typeface="黑体" pitchFamily="49" charset="-122"/>
                <a:ea typeface="黑体" pitchFamily="49" charset="-122"/>
              </a:rPr>
              <a:t>本周新开盘</a:t>
            </a:r>
          </a:p>
        </p:txBody>
      </p:sp>
      <p:sp>
        <p:nvSpPr>
          <p:cNvPr id="14" name="Rectangle 7"/>
          <p:cNvSpPr>
            <a:spLocks noChangeArrowheads="1"/>
          </p:cNvSpPr>
          <p:nvPr/>
        </p:nvSpPr>
        <p:spPr bwMode="auto">
          <a:xfrm>
            <a:off x="942" y="6433755"/>
            <a:ext cx="2520950" cy="404813"/>
          </a:xfrm>
          <a:prstGeom prst="rect">
            <a:avLst/>
          </a:prstGeom>
          <a:noFill/>
          <a:ln w="9525" algn="ctr">
            <a:noFill/>
            <a:miter lim="800000"/>
            <a:headEnd/>
            <a:tailEnd/>
          </a:ln>
          <a:effectLst>
            <a:prstShdw prst="shdw17" dist="17961" dir="2700000">
              <a:srgbClr val="990000">
                <a:alpha val="50000"/>
              </a:srgbClr>
            </a:prstShdw>
          </a:effectLst>
        </p:spPr>
        <p:txBody>
          <a:bodyPr wrap="none" anchor="ctr"/>
          <a:lstStyle/>
          <a:p>
            <a:pPr algn="l"/>
            <a:r>
              <a:rPr lang="zh-CN" altLang="en-US" sz="1200" b="1" dirty="0">
                <a:solidFill>
                  <a:schemeClr val="tx1"/>
                </a:solidFill>
                <a:latin typeface="微软雅黑" pitchFamily="34" charset="-122"/>
                <a:ea typeface="微软雅黑" pitchFamily="34" charset="-122"/>
              </a:rPr>
              <a:t>注：数据口径为新开盘当天认购</a:t>
            </a:r>
            <a:endParaRPr lang="en-US" altLang="zh-CN" sz="1200" b="1" dirty="0">
              <a:solidFill>
                <a:schemeClr val="tx1"/>
              </a:solidFill>
              <a:latin typeface="微软雅黑" pitchFamily="34" charset="-122"/>
              <a:ea typeface="微软雅黑" pitchFamily="34" charset="-122"/>
            </a:endParaRPr>
          </a:p>
        </p:txBody>
      </p:sp>
      <p:sp>
        <p:nvSpPr>
          <p:cNvPr id="10" name="灯片编号占位符 3"/>
          <p:cNvSpPr txBox="1">
            <a:spLocks noGrp="1"/>
          </p:cNvSpPr>
          <p:nvPr/>
        </p:nvSpPr>
        <p:spPr bwMode="auto">
          <a:xfrm>
            <a:off x="7380288" y="6453188"/>
            <a:ext cx="1341437" cy="260350"/>
          </a:xfrm>
          <a:prstGeom prst="rect">
            <a:avLst/>
          </a:prstGeom>
          <a:noFill/>
          <a:ln w="9525">
            <a:noFill/>
            <a:miter lim="800000"/>
            <a:headEnd/>
            <a:tailEnd/>
          </a:ln>
        </p:spPr>
        <p:txBody>
          <a:bodyPr/>
          <a:lstStyle/>
          <a:p>
            <a:pPr algn="r"/>
            <a:fld id="{9AE252E8-120F-4B30-91D7-FF4E542D216F}" type="slidenum">
              <a:rPr lang="zh-CN" altLang="en-US" sz="1400">
                <a:solidFill>
                  <a:schemeClr val="tx1"/>
                </a:solidFill>
                <a:latin typeface="Haettenschweiler" pitchFamily="34" charset="0"/>
              </a:rPr>
              <a:pPr algn="r"/>
              <a:t>8</a:t>
            </a:fld>
            <a:endParaRPr lang="en-US" altLang="zh-CN" sz="1400">
              <a:solidFill>
                <a:schemeClr val="tx1"/>
              </a:solidFill>
              <a:latin typeface="Haettenschweiler" pitchFamily="34" charset="0"/>
            </a:endParaRPr>
          </a:p>
        </p:txBody>
      </p:sp>
      <p:sp>
        <p:nvSpPr>
          <p:cNvPr id="9" name="TextBox 5"/>
          <p:cNvSpPr txBox="1">
            <a:spLocks noChangeArrowheads="1"/>
          </p:cNvSpPr>
          <p:nvPr/>
        </p:nvSpPr>
        <p:spPr bwMode="auto">
          <a:xfrm>
            <a:off x="125413" y="847707"/>
            <a:ext cx="8804305" cy="2873094"/>
          </a:xfrm>
          <a:prstGeom prst="rect">
            <a:avLst/>
          </a:prstGeom>
          <a:noFill/>
          <a:ln w="9525">
            <a:noFill/>
            <a:miter lim="800000"/>
            <a:headEnd/>
            <a:tailEnd/>
          </a:ln>
        </p:spPr>
        <p:txBody>
          <a:bodyPr wrap="square">
            <a:spAutoFit/>
          </a:bodyPr>
          <a:lstStyle/>
          <a:p>
            <a:pPr>
              <a:lnSpc>
                <a:spcPct val="130000"/>
              </a:lnSpc>
              <a:spcBef>
                <a:spcPct val="30000"/>
              </a:spcBef>
              <a:buClr>
                <a:srgbClr val="990000"/>
              </a:buClr>
              <a:buFont typeface="Wingdings" pitchFamily="2" charset="2"/>
              <a:buChar char="p"/>
            </a:pPr>
            <a:r>
              <a:rPr lang="zh-CN" altLang="en-US" sz="1300" dirty="0">
                <a:solidFill>
                  <a:srgbClr val="000000"/>
                </a:solidFill>
                <a:latin typeface="黑体" pitchFamily="49" charset="-122"/>
                <a:ea typeface="黑体" pitchFamily="49" charset="-122"/>
              </a:rPr>
              <a:t> 本周新</a:t>
            </a:r>
            <a:r>
              <a:rPr lang="zh-CN" altLang="en-US" sz="1300" dirty="0" smtClean="0">
                <a:solidFill>
                  <a:srgbClr val="000000"/>
                </a:solidFill>
                <a:latin typeface="黑体" pitchFamily="49" charset="-122"/>
                <a:ea typeface="黑体" pitchFamily="49" charset="-122"/>
              </a:rPr>
              <a:t>开项目</a:t>
            </a:r>
            <a:r>
              <a:rPr lang="en-US" altLang="zh-CN" sz="1300" b="1" dirty="0" smtClean="0">
                <a:solidFill>
                  <a:srgbClr val="800000"/>
                </a:solidFill>
                <a:latin typeface="黑体" pitchFamily="49" charset="-122"/>
                <a:ea typeface="黑体" pitchFamily="49" charset="-122"/>
              </a:rPr>
              <a:t>5</a:t>
            </a:r>
            <a:r>
              <a:rPr lang="zh-CN" altLang="en-US" sz="1300" b="1" dirty="0" smtClean="0">
                <a:solidFill>
                  <a:srgbClr val="800000"/>
                </a:solidFill>
                <a:latin typeface="黑体" pitchFamily="49" charset="-122"/>
                <a:ea typeface="黑体" pitchFamily="49" charset="-122"/>
              </a:rPr>
              <a:t>个</a:t>
            </a:r>
            <a:r>
              <a:rPr lang="zh-CN" altLang="en-US" sz="1300" dirty="0" smtClean="0">
                <a:solidFill>
                  <a:srgbClr val="000000"/>
                </a:solidFill>
                <a:latin typeface="黑体" pitchFamily="49" charset="-122"/>
                <a:ea typeface="黑体" pitchFamily="49" charset="-122"/>
              </a:rPr>
              <a:t>（高层项目</a:t>
            </a:r>
            <a:r>
              <a:rPr lang="en-US" altLang="zh-CN" sz="1300" dirty="0" smtClean="0">
                <a:solidFill>
                  <a:srgbClr val="000000"/>
                </a:solidFill>
                <a:latin typeface="黑体" pitchFamily="49" charset="-122"/>
                <a:ea typeface="黑体" pitchFamily="49" charset="-122"/>
              </a:rPr>
              <a:t>3</a:t>
            </a:r>
            <a:r>
              <a:rPr lang="zh-CN" altLang="en-US" sz="1300" dirty="0" smtClean="0">
                <a:solidFill>
                  <a:srgbClr val="000000"/>
                </a:solidFill>
                <a:latin typeface="黑体" pitchFamily="49" charset="-122"/>
                <a:ea typeface="黑体" pitchFamily="49" charset="-122"/>
              </a:rPr>
              <a:t>个，洋房项目</a:t>
            </a:r>
            <a:r>
              <a:rPr lang="en-US" altLang="zh-CN" sz="1300" dirty="0" smtClean="0">
                <a:solidFill>
                  <a:srgbClr val="000000"/>
                </a:solidFill>
                <a:latin typeface="黑体" pitchFamily="49" charset="-122"/>
                <a:ea typeface="黑体" pitchFamily="49" charset="-122"/>
              </a:rPr>
              <a:t>2</a:t>
            </a:r>
            <a:r>
              <a:rPr lang="zh-CN" altLang="en-US" sz="1300" dirty="0" smtClean="0">
                <a:solidFill>
                  <a:srgbClr val="000000"/>
                </a:solidFill>
                <a:latin typeface="黑体" pitchFamily="49" charset="-122"/>
                <a:ea typeface="黑体" pitchFamily="49" charset="-122"/>
              </a:rPr>
              <a:t>个），</a:t>
            </a:r>
            <a:r>
              <a:rPr lang="zh-CN" altLang="en-US" sz="1300" b="1" dirty="0">
                <a:solidFill>
                  <a:srgbClr val="800000"/>
                </a:solidFill>
                <a:latin typeface="黑体" pitchFamily="49" charset="-122"/>
                <a:ea typeface="黑体" pitchFamily="49" charset="-122"/>
              </a:rPr>
              <a:t>环比</a:t>
            </a:r>
            <a:r>
              <a:rPr lang="zh-CN" altLang="en-US" sz="1300" b="1" dirty="0" smtClean="0">
                <a:solidFill>
                  <a:srgbClr val="800000"/>
                </a:solidFill>
                <a:latin typeface="黑体" pitchFamily="49" charset="-122"/>
                <a:ea typeface="黑体" pitchFamily="49" charset="-122"/>
              </a:rPr>
              <a:t>上周增加</a:t>
            </a:r>
            <a:r>
              <a:rPr lang="en-US" altLang="zh-CN" sz="1300" b="1" dirty="0" smtClean="0">
                <a:solidFill>
                  <a:srgbClr val="800000"/>
                </a:solidFill>
                <a:latin typeface="黑体" pitchFamily="49" charset="-122"/>
                <a:ea typeface="黑体" pitchFamily="49" charset="-122"/>
              </a:rPr>
              <a:t>4</a:t>
            </a:r>
            <a:r>
              <a:rPr lang="zh-CN" altLang="en-US" sz="1300" b="1" dirty="0" smtClean="0">
                <a:solidFill>
                  <a:srgbClr val="800000"/>
                </a:solidFill>
                <a:latin typeface="黑体" pitchFamily="49" charset="-122"/>
                <a:ea typeface="黑体" pitchFamily="49" charset="-122"/>
              </a:rPr>
              <a:t>个</a:t>
            </a:r>
            <a:r>
              <a:rPr lang="zh-CN" altLang="en-US" sz="1300" dirty="0">
                <a:solidFill>
                  <a:srgbClr val="000000"/>
                </a:solidFill>
                <a:latin typeface="黑体" pitchFamily="49" charset="-122"/>
                <a:ea typeface="黑体" pitchFamily="49" charset="-122"/>
              </a:rPr>
              <a:t>，共计推出</a:t>
            </a:r>
            <a:r>
              <a:rPr lang="zh-CN" altLang="en-US" sz="1300" dirty="0" smtClean="0">
                <a:solidFill>
                  <a:srgbClr val="000000"/>
                </a:solidFill>
                <a:latin typeface="黑体" pitchFamily="49" charset="-122"/>
                <a:ea typeface="黑体" pitchFamily="49" charset="-122"/>
              </a:rPr>
              <a:t>房源</a:t>
            </a:r>
            <a:r>
              <a:rPr lang="en-US" altLang="zh-CN" sz="1300" b="1" dirty="0" smtClean="0">
                <a:solidFill>
                  <a:srgbClr val="800000"/>
                </a:solidFill>
                <a:latin typeface="黑体" pitchFamily="49" charset="-122"/>
                <a:ea typeface="黑体" pitchFamily="49" charset="-122"/>
              </a:rPr>
              <a:t>638</a:t>
            </a:r>
            <a:r>
              <a:rPr lang="zh-CN" altLang="en-US" sz="1300" b="1" dirty="0" smtClean="0">
                <a:solidFill>
                  <a:srgbClr val="800000"/>
                </a:solidFill>
                <a:latin typeface="黑体" pitchFamily="49" charset="-122"/>
                <a:ea typeface="黑体" pitchFamily="49" charset="-122"/>
              </a:rPr>
              <a:t>套</a:t>
            </a:r>
            <a:r>
              <a:rPr lang="zh-CN" altLang="en-US" sz="1300" dirty="0">
                <a:solidFill>
                  <a:srgbClr val="000000"/>
                </a:solidFill>
                <a:latin typeface="黑体" pitchFamily="49" charset="-122"/>
                <a:ea typeface="黑体" pitchFamily="49" charset="-122"/>
              </a:rPr>
              <a:t>，环</a:t>
            </a:r>
            <a:r>
              <a:rPr lang="zh-CN" altLang="en-US" sz="1300" dirty="0" smtClean="0">
                <a:solidFill>
                  <a:srgbClr val="000000"/>
                </a:solidFill>
                <a:latin typeface="黑体" pitchFamily="49" charset="-122"/>
                <a:ea typeface="黑体" pitchFamily="49" charset="-122"/>
              </a:rPr>
              <a:t>比上涨</a:t>
            </a:r>
            <a:r>
              <a:rPr lang="en-US" altLang="zh-CN" sz="1300" b="1" dirty="0" smtClean="0">
                <a:solidFill>
                  <a:srgbClr val="800000"/>
                </a:solidFill>
                <a:latin typeface="黑体" pitchFamily="49" charset="-122"/>
                <a:ea typeface="黑体" pitchFamily="49" charset="-122"/>
              </a:rPr>
              <a:t>38%</a:t>
            </a:r>
            <a:r>
              <a:rPr lang="zh-CN" altLang="en-US" sz="1300" dirty="0" smtClean="0">
                <a:solidFill>
                  <a:srgbClr val="000000"/>
                </a:solidFill>
                <a:latin typeface="黑体" pitchFamily="49" charset="-122"/>
                <a:ea typeface="黑体" pitchFamily="49" charset="-122"/>
              </a:rPr>
              <a:t>，</a:t>
            </a:r>
            <a:r>
              <a:rPr lang="zh-CN" altLang="en-US" sz="1300" b="1" dirty="0" smtClean="0">
                <a:solidFill>
                  <a:srgbClr val="800000"/>
                </a:solidFill>
                <a:latin typeface="黑体" pitchFamily="49" charset="-122"/>
                <a:ea typeface="黑体" pitchFamily="49" charset="-122"/>
              </a:rPr>
              <a:t>新政政策尚未落地，市场供货速度延缓</a:t>
            </a:r>
            <a:r>
              <a:rPr lang="zh-CN" altLang="en-US" sz="1300" dirty="0" smtClean="0">
                <a:latin typeface="黑体" pitchFamily="49" charset="-122"/>
                <a:ea typeface="黑体" pitchFamily="49" charset="-122"/>
              </a:rPr>
              <a:t>。</a:t>
            </a:r>
            <a:endParaRPr lang="en-US" altLang="zh-CN" sz="1300" dirty="0" smtClean="0">
              <a:latin typeface="黑体" pitchFamily="49" charset="-122"/>
              <a:ea typeface="黑体" pitchFamily="49" charset="-122"/>
            </a:endParaRPr>
          </a:p>
          <a:p>
            <a:pPr>
              <a:lnSpc>
                <a:spcPct val="130000"/>
              </a:lnSpc>
              <a:spcBef>
                <a:spcPct val="30000"/>
              </a:spcBef>
              <a:buClr>
                <a:srgbClr val="990000"/>
              </a:buClr>
              <a:buFont typeface="Wingdings" pitchFamily="2" charset="2"/>
              <a:buChar char="p"/>
            </a:pPr>
            <a:r>
              <a:rPr lang="zh-CN" altLang="en-US" sz="1300" dirty="0">
                <a:solidFill>
                  <a:srgbClr val="990000"/>
                </a:solidFill>
                <a:latin typeface="黑体" pitchFamily="49" charset="-122"/>
                <a:ea typeface="黑体" pitchFamily="49" charset="-122"/>
              </a:rPr>
              <a:t> </a:t>
            </a:r>
            <a:r>
              <a:rPr lang="zh-CN" altLang="en-US" sz="1300" dirty="0">
                <a:solidFill>
                  <a:srgbClr val="000000"/>
                </a:solidFill>
                <a:latin typeface="黑体" pitchFamily="49" charset="-122"/>
                <a:ea typeface="黑体" pitchFamily="49" charset="-122"/>
              </a:rPr>
              <a:t>新开盘成交方面，</a:t>
            </a:r>
            <a:r>
              <a:rPr lang="zh-CN" altLang="zh-CN" sz="1300" b="1" dirty="0">
                <a:solidFill>
                  <a:srgbClr val="800000"/>
                </a:solidFill>
                <a:latin typeface="黑体" pitchFamily="49" charset="-122"/>
                <a:ea typeface="黑体" pitchFamily="49" charset="-122"/>
              </a:rPr>
              <a:t>开盘当天整体认购</a:t>
            </a:r>
            <a:r>
              <a:rPr lang="zh-CN" altLang="zh-CN" sz="1300" b="1" dirty="0" smtClean="0">
                <a:solidFill>
                  <a:srgbClr val="800000"/>
                </a:solidFill>
                <a:latin typeface="黑体" pitchFamily="49" charset="-122"/>
                <a:ea typeface="黑体" pitchFamily="49" charset="-122"/>
              </a:rPr>
              <a:t>率</a:t>
            </a:r>
            <a:r>
              <a:rPr lang="en-US" altLang="zh-CN" sz="1300" b="1" dirty="0" smtClean="0">
                <a:solidFill>
                  <a:srgbClr val="800000"/>
                </a:solidFill>
                <a:latin typeface="黑体" pitchFamily="49" charset="-122"/>
                <a:ea typeface="黑体" pitchFamily="49" charset="-122"/>
              </a:rPr>
              <a:t>56</a:t>
            </a:r>
            <a:r>
              <a:rPr lang="zh-CN" altLang="zh-CN" sz="1300" b="1" dirty="0" smtClean="0">
                <a:solidFill>
                  <a:srgbClr val="800000"/>
                </a:solidFill>
                <a:latin typeface="黑体" pitchFamily="49" charset="-122"/>
                <a:ea typeface="黑体" pitchFamily="49" charset="-122"/>
              </a:rPr>
              <a:t>%</a:t>
            </a:r>
            <a:r>
              <a:rPr lang="zh-CN" altLang="en-US" sz="1300" b="1" dirty="0">
                <a:solidFill>
                  <a:srgbClr val="800000"/>
                </a:solidFill>
                <a:latin typeface="黑体" pitchFamily="49" charset="-122"/>
                <a:ea typeface="黑体" pitchFamily="49" charset="-122"/>
              </a:rPr>
              <a:t>，环</a:t>
            </a:r>
            <a:r>
              <a:rPr lang="zh-CN" altLang="en-US" sz="1300" b="1" dirty="0" smtClean="0">
                <a:solidFill>
                  <a:srgbClr val="800000"/>
                </a:solidFill>
                <a:latin typeface="黑体" pitchFamily="49" charset="-122"/>
                <a:ea typeface="黑体" pitchFamily="49" charset="-122"/>
              </a:rPr>
              <a:t>比上涨</a:t>
            </a:r>
            <a:r>
              <a:rPr lang="en-US" altLang="zh-CN" sz="1300" b="1" dirty="0" smtClean="0">
                <a:solidFill>
                  <a:srgbClr val="800000"/>
                </a:solidFill>
                <a:latin typeface="黑体" pitchFamily="49" charset="-122"/>
                <a:ea typeface="黑体" pitchFamily="49" charset="-122"/>
              </a:rPr>
              <a:t>36</a:t>
            </a:r>
            <a:r>
              <a:rPr lang="zh-CN" altLang="en-US" sz="1300" b="1" dirty="0" smtClean="0">
                <a:solidFill>
                  <a:srgbClr val="800000"/>
                </a:solidFill>
                <a:latin typeface="黑体" pitchFamily="49" charset="-122"/>
                <a:ea typeface="黑体" pitchFamily="49" charset="-122"/>
              </a:rPr>
              <a:t>个</a:t>
            </a:r>
            <a:r>
              <a:rPr lang="zh-CN" altLang="en-US" sz="1300" b="1" dirty="0">
                <a:solidFill>
                  <a:srgbClr val="800000"/>
                </a:solidFill>
                <a:latin typeface="黑体" pitchFamily="49" charset="-122"/>
                <a:ea typeface="黑体" pitchFamily="49" charset="-122"/>
              </a:rPr>
              <a:t>百分点</a:t>
            </a:r>
            <a:r>
              <a:rPr lang="zh-CN" altLang="en-US" sz="1300" b="1" dirty="0" smtClean="0">
                <a:solidFill>
                  <a:srgbClr val="800000"/>
                </a:solidFill>
                <a:latin typeface="黑体" pitchFamily="49" charset="-122"/>
                <a:ea typeface="黑体" pitchFamily="49" charset="-122"/>
              </a:rPr>
              <a:t>，高性价比刚需高层项目，拉动整体开盘认购率上涨</a:t>
            </a:r>
            <a:r>
              <a:rPr lang="zh-CN" altLang="en-US" sz="1300" dirty="0" smtClean="0">
                <a:latin typeface="黑体" pitchFamily="49" charset="-122"/>
                <a:ea typeface="黑体" pitchFamily="49" charset="-122"/>
              </a:rPr>
              <a:t>。</a:t>
            </a:r>
            <a:endParaRPr lang="en-US" altLang="zh-CN" sz="1300" dirty="0">
              <a:latin typeface="黑体" pitchFamily="49" charset="-122"/>
              <a:ea typeface="黑体" pitchFamily="49" charset="-122"/>
            </a:endParaRPr>
          </a:p>
          <a:p>
            <a:pPr>
              <a:lnSpc>
                <a:spcPct val="130000"/>
              </a:lnSpc>
              <a:spcBef>
                <a:spcPct val="30000"/>
              </a:spcBef>
              <a:buClr>
                <a:srgbClr val="990000"/>
              </a:buClr>
              <a:buFont typeface="Wingdings" pitchFamily="2" charset="2"/>
              <a:buChar char="p"/>
            </a:pPr>
            <a:r>
              <a:rPr lang="zh-CN" altLang="en-US" sz="1300" dirty="0" smtClean="0">
                <a:solidFill>
                  <a:srgbClr val="000000"/>
                </a:solidFill>
                <a:latin typeface="黑体" pitchFamily="49" charset="-122"/>
                <a:ea typeface="黑体" pitchFamily="49" charset="-122"/>
              </a:rPr>
              <a:t> 本周热销项目分析</a:t>
            </a:r>
            <a:r>
              <a:rPr lang="zh-CN" altLang="en-US" sz="1300" dirty="0" smtClean="0">
                <a:solidFill>
                  <a:srgbClr val="000000"/>
                </a:solidFill>
                <a:latin typeface="黑体" pitchFamily="49" charset="-122"/>
                <a:ea typeface="黑体" pitchFamily="49" charset="-122"/>
                <a:sym typeface="Wingdings" pitchFamily="2" charset="2"/>
              </a:rPr>
              <a:t>：</a:t>
            </a:r>
            <a:r>
              <a:rPr lang="zh-CN" altLang="en-US" sz="1300" dirty="0" smtClean="0">
                <a:solidFill>
                  <a:srgbClr val="000000"/>
                </a:solidFill>
                <a:latin typeface="黑体" pitchFamily="49" charset="-122"/>
                <a:ea typeface="黑体" pitchFamily="49" charset="-122"/>
              </a:rPr>
              <a:t>（一）</a:t>
            </a:r>
            <a:r>
              <a:rPr lang="zh-CN" altLang="en-US" sz="1300" b="1" u="sng" dirty="0" smtClean="0">
                <a:solidFill>
                  <a:srgbClr val="800000"/>
                </a:solidFill>
                <a:latin typeface="黑体" pitchFamily="49" charset="-122"/>
                <a:ea typeface="黑体" pitchFamily="49" charset="-122"/>
              </a:rPr>
              <a:t>华宇</a:t>
            </a:r>
            <a:r>
              <a:rPr lang="en-US" altLang="zh-CN" sz="1300" b="1" u="sng" dirty="0" smtClean="0">
                <a:solidFill>
                  <a:srgbClr val="800000"/>
                </a:solidFill>
                <a:latin typeface="黑体" pitchFamily="49" charset="-122"/>
                <a:ea typeface="黑体" pitchFamily="49" charset="-122"/>
              </a:rPr>
              <a:t>·</a:t>
            </a:r>
            <a:r>
              <a:rPr lang="zh-CN" altLang="en-US" sz="1300" b="1" u="sng" dirty="0" smtClean="0">
                <a:solidFill>
                  <a:srgbClr val="800000"/>
                </a:solidFill>
                <a:latin typeface="黑体" pitchFamily="49" charset="-122"/>
                <a:ea typeface="黑体" pitchFamily="49" charset="-122"/>
              </a:rPr>
              <a:t>星云汇</a:t>
            </a:r>
            <a:r>
              <a:rPr lang="zh-CN" altLang="en-US" sz="1300" dirty="0" smtClean="0">
                <a:solidFill>
                  <a:srgbClr val="000000"/>
                </a:solidFill>
                <a:latin typeface="黑体" pitchFamily="49" charset="-122"/>
                <a:ea typeface="黑体" pitchFamily="49" charset="-122"/>
              </a:rPr>
              <a:t>推出</a:t>
            </a:r>
            <a:r>
              <a:rPr lang="en-US" altLang="zh-CN" sz="1300" b="1" dirty="0" smtClean="0">
                <a:solidFill>
                  <a:srgbClr val="800000"/>
                </a:solidFill>
                <a:latin typeface="黑体" pitchFamily="49" charset="-122"/>
                <a:ea typeface="黑体" pitchFamily="49" charset="-122"/>
              </a:rPr>
              <a:t>224</a:t>
            </a:r>
            <a:r>
              <a:rPr lang="zh-CN" altLang="en-US" sz="1300" b="1" dirty="0" smtClean="0">
                <a:solidFill>
                  <a:srgbClr val="800000"/>
                </a:solidFill>
                <a:latin typeface="黑体" pitchFamily="49" charset="-122"/>
                <a:ea typeface="黑体" pitchFamily="49" charset="-122"/>
              </a:rPr>
              <a:t>套高层产品，当天认购率</a:t>
            </a:r>
            <a:r>
              <a:rPr lang="en-US" altLang="zh-CN" sz="1300" b="1" dirty="0" smtClean="0">
                <a:solidFill>
                  <a:srgbClr val="800000"/>
                </a:solidFill>
                <a:latin typeface="黑体" pitchFamily="49" charset="-122"/>
                <a:ea typeface="黑体" pitchFamily="49" charset="-122"/>
              </a:rPr>
              <a:t>93%</a:t>
            </a:r>
            <a:r>
              <a:rPr lang="zh-CN" altLang="en-US" sz="1300" b="1" dirty="0" smtClean="0">
                <a:solidFill>
                  <a:srgbClr val="800000"/>
                </a:solidFill>
                <a:latin typeface="黑体" pitchFamily="49" charset="-122"/>
                <a:ea typeface="黑体" pitchFamily="49" charset="-122"/>
              </a:rPr>
              <a:t>，地段优势，刚需产品，均带可变空间，首付分期（</a:t>
            </a:r>
            <a:r>
              <a:rPr lang="en-US" altLang="zh-CN" sz="1300" b="1" dirty="0" smtClean="0">
                <a:solidFill>
                  <a:srgbClr val="800000"/>
                </a:solidFill>
                <a:latin typeface="黑体" pitchFamily="49" charset="-122"/>
                <a:ea typeface="黑体" pitchFamily="49" charset="-122"/>
              </a:rPr>
              <a:t>3-3-4</a:t>
            </a:r>
            <a:r>
              <a:rPr lang="zh-CN" altLang="en-US" sz="1300" b="1" dirty="0" smtClean="0">
                <a:solidFill>
                  <a:srgbClr val="800000"/>
                </a:solidFill>
                <a:latin typeface="黑体" pitchFamily="49" charset="-122"/>
                <a:ea typeface="黑体" pitchFamily="49" charset="-122"/>
              </a:rPr>
              <a:t>），可使用公积金，价格合理，</a:t>
            </a:r>
            <a:r>
              <a:rPr lang="zh-CN" altLang="en-US" sz="1300" dirty="0" smtClean="0">
                <a:solidFill>
                  <a:srgbClr val="000000"/>
                </a:solidFill>
                <a:latin typeface="黑体" pitchFamily="49" charset="-122"/>
                <a:ea typeface="黑体" pitchFamily="49" charset="-122"/>
              </a:rPr>
              <a:t>是热销的主要原因；（二）</a:t>
            </a:r>
            <a:r>
              <a:rPr lang="zh-CN" altLang="en-US" sz="1300" b="1" u="sng" dirty="0" smtClean="0">
                <a:solidFill>
                  <a:srgbClr val="800000"/>
                </a:solidFill>
                <a:latin typeface="黑体" pitchFamily="49" charset="-122"/>
                <a:ea typeface="黑体" pitchFamily="49" charset="-122"/>
              </a:rPr>
              <a:t>中庚城</a:t>
            </a:r>
            <a:r>
              <a:rPr lang="zh-CN" altLang="en-US" sz="1300" dirty="0" smtClean="0">
                <a:solidFill>
                  <a:srgbClr val="000000"/>
                </a:solidFill>
                <a:latin typeface="黑体" pitchFamily="49" charset="-122"/>
                <a:ea typeface="黑体" pitchFamily="49" charset="-122"/>
              </a:rPr>
              <a:t>推出</a:t>
            </a:r>
            <a:r>
              <a:rPr lang="en-US" altLang="zh-CN" sz="1300" b="1" dirty="0" smtClean="0">
                <a:solidFill>
                  <a:srgbClr val="800000"/>
                </a:solidFill>
                <a:latin typeface="黑体" pitchFamily="49" charset="-122"/>
                <a:ea typeface="黑体" pitchFamily="49" charset="-122"/>
              </a:rPr>
              <a:t>56</a:t>
            </a:r>
            <a:r>
              <a:rPr lang="zh-CN" altLang="en-US" sz="1300" b="1" dirty="0" smtClean="0">
                <a:solidFill>
                  <a:srgbClr val="800000"/>
                </a:solidFill>
                <a:latin typeface="黑体" pitchFamily="49" charset="-122"/>
                <a:ea typeface="黑体" pitchFamily="49" charset="-122"/>
              </a:rPr>
              <a:t>套高层产品，当天认购率</a:t>
            </a:r>
            <a:r>
              <a:rPr lang="en-US" altLang="zh-CN" sz="1300" b="1" dirty="0" smtClean="0">
                <a:solidFill>
                  <a:srgbClr val="800000"/>
                </a:solidFill>
                <a:latin typeface="黑体" pitchFamily="49" charset="-122"/>
                <a:ea typeface="黑体" pitchFamily="49" charset="-122"/>
              </a:rPr>
              <a:t>75%</a:t>
            </a:r>
            <a:r>
              <a:rPr lang="zh-CN" altLang="en-US" sz="1300" b="1" dirty="0" smtClean="0">
                <a:solidFill>
                  <a:srgbClr val="800000"/>
                </a:solidFill>
                <a:latin typeface="黑体" pitchFamily="49" charset="-122"/>
                <a:ea typeface="黑体" pitchFamily="49" charset="-122"/>
              </a:rPr>
              <a:t>，刚需产品，总价较低，所推楼栋位置较好，景观视野佳，价格优势，</a:t>
            </a:r>
            <a:r>
              <a:rPr lang="zh-CN" altLang="en-US" sz="1300" dirty="0" smtClean="0">
                <a:solidFill>
                  <a:srgbClr val="000000"/>
                </a:solidFill>
                <a:latin typeface="黑体" pitchFamily="49" charset="-122"/>
                <a:ea typeface="黑体" pitchFamily="49" charset="-122"/>
              </a:rPr>
              <a:t>是热销的主要原因。</a:t>
            </a:r>
            <a:endParaRPr lang="en-US" altLang="zh-CN" sz="1300" dirty="0" smtClean="0">
              <a:solidFill>
                <a:srgbClr val="000000"/>
              </a:solidFill>
              <a:latin typeface="黑体" pitchFamily="49" charset="-122"/>
              <a:ea typeface="黑体" pitchFamily="49" charset="-122"/>
            </a:endParaRPr>
          </a:p>
          <a:p>
            <a:pPr>
              <a:lnSpc>
                <a:spcPct val="130000"/>
              </a:lnSpc>
              <a:spcBef>
                <a:spcPct val="30000"/>
              </a:spcBef>
              <a:buClr>
                <a:srgbClr val="990000"/>
              </a:buClr>
              <a:buFont typeface="Wingdings" pitchFamily="2" charset="2"/>
              <a:buChar char="p"/>
            </a:pPr>
            <a:r>
              <a:rPr lang="zh-CN" altLang="en-US" sz="1300" dirty="0" smtClean="0">
                <a:solidFill>
                  <a:srgbClr val="000000"/>
                </a:solidFill>
                <a:latin typeface="黑体" pitchFamily="49" charset="-122"/>
                <a:ea typeface="黑体" pitchFamily="49" charset="-122"/>
              </a:rPr>
              <a:t> 本周滞销项目分析：（一）</a:t>
            </a:r>
            <a:r>
              <a:rPr lang="zh-CN" altLang="en-US" sz="1300" b="1" u="sng" dirty="0" smtClean="0">
                <a:solidFill>
                  <a:srgbClr val="800000"/>
                </a:solidFill>
                <a:latin typeface="黑体" pitchFamily="49" charset="-122"/>
                <a:ea typeface="黑体" pitchFamily="49" charset="-122"/>
              </a:rPr>
              <a:t>英利</a:t>
            </a:r>
            <a:r>
              <a:rPr lang="en-US" altLang="zh-CN" sz="1300" b="1" u="sng" dirty="0" smtClean="0">
                <a:solidFill>
                  <a:srgbClr val="800000"/>
                </a:solidFill>
                <a:latin typeface="黑体" pitchFamily="49" charset="-122"/>
                <a:ea typeface="黑体" pitchFamily="49" charset="-122"/>
              </a:rPr>
              <a:t>·</a:t>
            </a:r>
            <a:r>
              <a:rPr lang="zh-CN" altLang="en-US" sz="1300" b="1" u="sng" dirty="0" smtClean="0">
                <a:solidFill>
                  <a:srgbClr val="800000"/>
                </a:solidFill>
                <a:latin typeface="黑体" pitchFamily="49" charset="-122"/>
                <a:ea typeface="黑体" pitchFamily="49" charset="-122"/>
              </a:rPr>
              <a:t>狮城花园</a:t>
            </a:r>
            <a:r>
              <a:rPr lang="zh-CN" altLang="en-US" sz="1300" dirty="0" smtClean="0">
                <a:solidFill>
                  <a:srgbClr val="000000"/>
                </a:solidFill>
                <a:latin typeface="黑体" pitchFamily="49" charset="-122"/>
                <a:ea typeface="黑体" pitchFamily="49" charset="-122"/>
              </a:rPr>
              <a:t>推出</a:t>
            </a:r>
            <a:r>
              <a:rPr lang="en-US" altLang="zh-CN" sz="1300" b="1" dirty="0" smtClean="0">
                <a:solidFill>
                  <a:srgbClr val="800000"/>
                </a:solidFill>
                <a:latin typeface="黑体" pitchFamily="49" charset="-122"/>
                <a:ea typeface="黑体" pitchFamily="49" charset="-122"/>
              </a:rPr>
              <a:t>112</a:t>
            </a:r>
            <a:r>
              <a:rPr lang="zh-CN" altLang="en-US" sz="1300" b="1" dirty="0" smtClean="0">
                <a:solidFill>
                  <a:srgbClr val="800000"/>
                </a:solidFill>
                <a:latin typeface="黑体" pitchFamily="49" charset="-122"/>
                <a:ea typeface="黑体" pitchFamily="49" charset="-122"/>
              </a:rPr>
              <a:t>套电梯洋房产品，当天认购率</a:t>
            </a:r>
            <a:r>
              <a:rPr lang="en-US" altLang="zh-CN" sz="1300" b="1" dirty="0" smtClean="0">
                <a:solidFill>
                  <a:srgbClr val="800000"/>
                </a:solidFill>
                <a:latin typeface="黑体" pitchFamily="49" charset="-122"/>
                <a:ea typeface="黑体" pitchFamily="49" charset="-122"/>
              </a:rPr>
              <a:t>13%</a:t>
            </a:r>
            <a:r>
              <a:rPr lang="zh-CN" altLang="en-US" sz="1300" b="1" dirty="0" smtClean="0">
                <a:solidFill>
                  <a:srgbClr val="800000"/>
                </a:solidFill>
                <a:latin typeface="黑体" pitchFamily="49" charset="-122"/>
                <a:ea typeface="黑体" pitchFamily="49" charset="-122"/>
              </a:rPr>
              <a:t>，推广力度弱，交通不便，配套不足，居住氛围较差，</a:t>
            </a:r>
            <a:r>
              <a:rPr lang="zh-CN" altLang="en-US" sz="1300" dirty="0" smtClean="0">
                <a:solidFill>
                  <a:srgbClr val="000000"/>
                </a:solidFill>
                <a:latin typeface="黑体" pitchFamily="49" charset="-122"/>
                <a:ea typeface="黑体" pitchFamily="49" charset="-122"/>
              </a:rPr>
              <a:t>是滞销的主要原因；（二）</a:t>
            </a:r>
            <a:r>
              <a:rPr lang="zh-CN" altLang="en-US" sz="1300" b="1" u="sng" dirty="0" smtClean="0">
                <a:solidFill>
                  <a:srgbClr val="800000"/>
                </a:solidFill>
                <a:latin typeface="黑体" pitchFamily="49" charset="-122"/>
                <a:ea typeface="黑体" pitchFamily="49" charset="-122"/>
              </a:rPr>
              <a:t>业安</a:t>
            </a:r>
            <a:r>
              <a:rPr lang="en-US" altLang="zh-CN" sz="1300" b="1" u="sng" dirty="0" smtClean="0">
                <a:solidFill>
                  <a:srgbClr val="800000"/>
                </a:solidFill>
                <a:latin typeface="黑体" pitchFamily="49" charset="-122"/>
                <a:ea typeface="黑体" pitchFamily="49" charset="-122"/>
              </a:rPr>
              <a:t>·</a:t>
            </a:r>
            <a:r>
              <a:rPr lang="zh-CN" altLang="en-US" sz="1300" b="1" u="sng" dirty="0" smtClean="0">
                <a:solidFill>
                  <a:srgbClr val="800000"/>
                </a:solidFill>
                <a:latin typeface="黑体" pitchFamily="49" charset="-122"/>
                <a:ea typeface="黑体" pitchFamily="49" charset="-122"/>
              </a:rPr>
              <a:t>半山公馆</a:t>
            </a:r>
            <a:r>
              <a:rPr lang="zh-CN" altLang="en-US" sz="1300" dirty="0" smtClean="0">
                <a:solidFill>
                  <a:srgbClr val="000000"/>
                </a:solidFill>
                <a:latin typeface="黑体" pitchFamily="49" charset="-122"/>
                <a:ea typeface="黑体" pitchFamily="49" charset="-122"/>
              </a:rPr>
              <a:t>推出</a:t>
            </a:r>
            <a:r>
              <a:rPr lang="en-US" altLang="zh-CN" sz="1300" b="1" dirty="0" smtClean="0">
                <a:solidFill>
                  <a:srgbClr val="800000"/>
                </a:solidFill>
                <a:latin typeface="黑体" pitchFamily="49" charset="-122"/>
                <a:ea typeface="黑体" pitchFamily="49" charset="-122"/>
              </a:rPr>
              <a:t>56</a:t>
            </a:r>
            <a:r>
              <a:rPr lang="zh-CN" altLang="en-US" sz="1300" b="1" dirty="0" smtClean="0">
                <a:solidFill>
                  <a:srgbClr val="800000"/>
                </a:solidFill>
                <a:latin typeface="黑体" pitchFamily="49" charset="-122"/>
                <a:ea typeface="黑体" pitchFamily="49" charset="-122"/>
              </a:rPr>
              <a:t>套电梯洋房产品，当天认购率</a:t>
            </a:r>
            <a:r>
              <a:rPr lang="en-US" altLang="zh-CN" sz="1300" b="1" dirty="0" smtClean="0">
                <a:solidFill>
                  <a:srgbClr val="800000"/>
                </a:solidFill>
                <a:latin typeface="黑体" pitchFamily="49" charset="-122"/>
                <a:ea typeface="黑体" pitchFamily="49" charset="-122"/>
              </a:rPr>
              <a:t>20%</a:t>
            </a:r>
            <a:r>
              <a:rPr lang="zh-CN" altLang="en-US" sz="1300" b="1" dirty="0" smtClean="0">
                <a:solidFill>
                  <a:srgbClr val="800000"/>
                </a:solidFill>
                <a:latin typeface="黑体" pitchFamily="49" charset="-122"/>
                <a:ea typeface="黑体" pitchFamily="49" charset="-122"/>
              </a:rPr>
              <a:t>，蓄客不足，面积偏大，总价较高，中式风格不纯粹，客户接受度低，</a:t>
            </a:r>
            <a:r>
              <a:rPr lang="zh-CN" altLang="en-US" sz="1300" dirty="0" smtClean="0">
                <a:solidFill>
                  <a:srgbClr val="000000"/>
                </a:solidFill>
                <a:latin typeface="黑体" pitchFamily="49" charset="-122"/>
                <a:ea typeface="黑体" pitchFamily="49" charset="-122"/>
              </a:rPr>
              <a:t>是滞销的主要原因。</a:t>
            </a:r>
            <a:endParaRPr lang="zh-CN" altLang="en-US" sz="1300" dirty="0">
              <a:solidFill>
                <a:srgbClr val="000000"/>
              </a:solidFill>
              <a:latin typeface="黑体" pitchFamily="49" charset="-122"/>
              <a:ea typeface="黑体" pitchFamily="49" charset="-122"/>
            </a:endParaRPr>
          </a:p>
        </p:txBody>
      </p:sp>
      <p:graphicFrame>
        <p:nvGraphicFramePr>
          <p:cNvPr id="12" name="图表 11"/>
          <p:cNvGraphicFramePr/>
          <p:nvPr/>
        </p:nvGraphicFramePr>
        <p:xfrm>
          <a:off x="0" y="3633789"/>
          <a:ext cx="9144000" cy="2714644"/>
        </p:xfrm>
        <a:graphic>
          <a:graphicData uri="http://schemas.openxmlformats.org/drawingml/2006/chart">
            <c:chart xmlns:c="http://schemas.openxmlformats.org/drawingml/2006/chart" xmlns:r="http://schemas.openxmlformats.org/officeDocument/2006/relationships" r:id="rId2"/>
          </a:graphicData>
        </a:graphic>
      </p:graphicFrame>
      <p:cxnSp>
        <p:nvCxnSpPr>
          <p:cNvPr id="13" name="直接连接符 12"/>
          <p:cNvCxnSpPr/>
          <p:nvPr/>
        </p:nvCxnSpPr>
        <p:spPr>
          <a:xfrm>
            <a:off x="406908" y="4660786"/>
            <a:ext cx="8280000" cy="0"/>
          </a:xfrm>
          <a:prstGeom prst="line">
            <a:avLst/>
          </a:prstGeom>
          <a:ln w="13335"/>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14"/>
          <p:cNvSpPr>
            <a:spLocks noChangeArrowheads="1"/>
          </p:cNvSpPr>
          <p:nvPr/>
        </p:nvSpPr>
        <p:spPr bwMode="auto">
          <a:xfrm>
            <a:off x="0" y="300038"/>
            <a:ext cx="3708400" cy="503237"/>
          </a:xfrm>
          <a:prstGeom prst="rect">
            <a:avLst/>
          </a:prstGeom>
          <a:solidFill>
            <a:srgbClr val="A50021"/>
          </a:solidFill>
          <a:ln w="9525">
            <a:noFill/>
            <a:miter lim="800000"/>
            <a:headEnd/>
            <a:tailEnd/>
          </a:ln>
        </p:spPr>
        <p:txBody>
          <a:bodyPr anchorCtr="1"/>
          <a:lstStyle/>
          <a:p>
            <a:r>
              <a:rPr lang="zh-CN" altLang="en-US" sz="2200" b="1" dirty="0">
                <a:solidFill>
                  <a:schemeClr val="bg1"/>
                </a:solidFill>
                <a:latin typeface="黑体" pitchFamily="49" charset="-122"/>
                <a:ea typeface="黑体" pitchFamily="49" charset="-122"/>
              </a:rPr>
              <a:t>本周导读</a:t>
            </a:r>
            <a:r>
              <a:rPr lang="en-US" altLang="zh-CN" sz="2200" b="1" dirty="0">
                <a:solidFill>
                  <a:schemeClr val="bg1"/>
                </a:solidFill>
                <a:latin typeface="黑体" pitchFamily="49" charset="-122"/>
                <a:ea typeface="黑体" pitchFamily="49" charset="-122"/>
              </a:rPr>
              <a:t>——</a:t>
            </a:r>
            <a:r>
              <a:rPr lang="zh-CN" altLang="en-US" sz="2200" b="1" dirty="0">
                <a:solidFill>
                  <a:srgbClr val="FFCC66"/>
                </a:solidFill>
                <a:latin typeface="黑体" pitchFamily="49" charset="-122"/>
                <a:ea typeface="黑体" pitchFamily="49" charset="-122"/>
              </a:rPr>
              <a:t>本周成交排名</a:t>
            </a:r>
          </a:p>
        </p:txBody>
      </p:sp>
      <p:sp>
        <p:nvSpPr>
          <p:cNvPr id="24579" name="灯片编号占位符 3"/>
          <p:cNvSpPr txBox="1">
            <a:spLocks noGrp="1"/>
          </p:cNvSpPr>
          <p:nvPr/>
        </p:nvSpPr>
        <p:spPr bwMode="auto">
          <a:xfrm>
            <a:off x="7380288" y="6453188"/>
            <a:ext cx="1341437" cy="260350"/>
          </a:xfrm>
          <a:prstGeom prst="rect">
            <a:avLst/>
          </a:prstGeom>
          <a:noFill/>
          <a:ln w="9525">
            <a:noFill/>
            <a:miter lim="800000"/>
            <a:headEnd/>
            <a:tailEnd/>
          </a:ln>
        </p:spPr>
        <p:txBody>
          <a:bodyPr/>
          <a:lstStyle/>
          <a:p>
            <a:pPr algn="r"/>
            <a:fld id="{9AE252E8-120F-4B30-91D7-FF4E542D216F}" type="slidenum">
              <a:rPr lang="zh-CN" altLang="en-US" sz="1400">
                <a:solidFill>
                  <a:schemeClr val="tx1"/>
                </a:solidFill>
                <a:latin typeface="Haettenschweiler" pitchFamily="34" charset="0"/>
              </a:rPr>
              <a:pPr algn="r"/>
              <a:t>9</a:t>
            </a:fld>
            <a:endParaRPr lang="en-US" altLang="zh-CN" sz="1400">
              <a:solidFill>
                <a:schemeClr val="tx1"/>
              </a:solidFill>
              <a:latin typeface="Haettenschweiler" pitchFamily="34" charset="0"/>
            </a:endParaRPr>
          </a:p>
        </p:txBody>
      </p:sp>
      <p:cxnSp>
        <p:nvCxnSpPr>
          <p:cNvPr id="24580" name="直接连接符 4"/>
          <p:cNvCxnSpPr>
            <a:cxnSpLocks noChangeShapeType="1"/>
          </p:cNvCxnSpPr>
          <p:nvPr/>
        </p:nvCxnSpPr>
        <p:spPr bwMode="auto">
          <a:xfrm>
            <a:off x="0" y="906463"/>
            <a:ext cx="9144000" cy="1587"/>
          </a:xfrm>
          <a:prstGeom prst="line">
            <a:avLst/>
          </a:prstGeom>
          <a:noFill/>
          <a:ln w="63500" algn="ctr">
            <a:solidFill>
              <a:srgbClr val="993300"/>
            </a:solidFill>
            <a:round/>
            <a:headEnd/>
            <a:tailEnd/>
          </a:ln>
        </p:spPr>
      </p:cxnSp>
      <p:sp>
        <p:nvSpPr>
          <p:cNvPr id="24581" name="Text Box 101"/>
          <p:cNvSpPr txBox="1">
            <a:spLocks noChangeArrowheads="1"/>
          </p:cNvSpPr>
          <p:nvPr/>
        </p:nvSpPr>
        <p:spPr bwMode="auto">
          <a:xfrm>
            <a:off x="3370263" y="1120959"/>
            <a:ext cx="2411238" cy="307777"/>
          </a:xfrm>
          <a:prstGeom prst="rect">
            <a:avLst/>
          </a:prstGeom>
          <a:noFill/>
          <a:ln w="9525" algn="ctr">
            <a:noFill/>
            <a:miter lim="800000"/>
            <a:headEnd/>
            <a:tailEnd/>
          </a:ln>
          <a:effectLst>
            <a:prstShdw prst="shdw17" dist="17961" dir="2700000">
              <a:srgbClr val="990000">
                <a:alpha val="50000"/>
              </a:srgbClr>
            </a:prstShdw>
          </a:effectLst>
        </p:spPr>
        <p:txBody>
          <a:bodyPr wrap="none">
            <a:spAutoFit/>
          </a:bodyPr>
          <a:lstStyle/>
          <a:p>
            <a:pPr algn="ctr"/>
            <a:r>
              <a:rPr lang="zh-CN" altLang="en-US" sz="1400" b="1" dirty="0">
                <a:solidFill>
                  <a:schemeClr val="tx1"/>
                </a:solidFill>
                <a:ea typeface="微软雅黑" pitchFamily="34" charset="-122"/>
              </a:rPr>
              <a:t>本周成交排名</a:t>
            </a:r>
            <a:r>
              <a:rPr lang="zh-CN" altLang="en-US" sz="1400" b="1" dirty="0" smtClean="0">
                <a:solidFill>
                  <a:schemeClr val="tx1"/>
                </a:solidFill>
                <a:ea typeface="微软雅黑" pitchFamily="34" charset="-122"/>
              </a:rPr>
              <a:t>（</a:t>
            </a:r>
            <a:r>
              <a:rPr lang="en-US" altLang="zh-CN" sz="1400" b="1" dirty="0" smtClean="0">
                <a:solidFill>
                  <a:schemeClr val="tx1"/>
                </a:solidFill>
                <a:ea typeface="微软雅黑" pitchFamily="34" charset="-122"/>
              </a:rPr>
              <a:t>10.6-10.12</a:t>
            </a:r>
            <a:r>
              <a:rPr lang="zh-CN" altLang="en-US" sz="1400" b="1" dirty="0" smtClean="0">
                <a:solidFill>
                  <a:schemeClr val="tx1"/>
                </a:solidFill>
                <a:ea typeface="微软雅黑" pitchFamily="34" charset="-122"/>
              </a:rPr>
              <a:t>）</a:t>
            </a:r>
            <a:endParaRPr lang="zh-CN" altLang="en-US" sz="1400" b="1" dirty="0">
              <a:solidFill>
                <a:schemeClr val="tx1"/>
              </a:solidFill>
              <a:ea typeface="微软雅黑" pitchFamily="34" charset="-122"/>
            </a:endParaRPr>
          </a:p>
        </p:txBody>
      </p:sp>
      <p:sp>
        <p:nvSpPr>
          <p:cNvPr id="24582" name="Text Box 102"/>
          <p:cNvSpPr txBox="1">
            <a:spLocks noChangeArrowheads="1"/>
          </p:cNvSpPr>
          <p:nvPr/>
        </p:nvSpPr>
        <p:spPr bwMode="auto">
          <a:xfrm>
            <a:off x="4195763" y="5440363"/>
            <a:ext cx="4375150" cy="244475"/>
          </a:xfrm>
          <a:prstGeom prst="rect">
            <a:avLst/>
          </a:prstGeom>
          <a:noFill/>
          <a:ln w="9525" algn="ctr">
            <a:noFill/>
            <a:miter lim="800000"/>
            <a:headEnd/>
            <a:tailEnd/>
          </a:ln>
          <a:effectLst>
            <a:prstShdw prst="shdw17" dist="17961" dir="2700000">
              <a:srgbClr val="990000">
                <a:alpha val="50000"/>
              </a:srgbClr>
            </a:prstShdw>
          </a:effectLst>
        </p:spPr>
        <p:txBody>
          <a:bodyPr wrap="none">
            <a:spAutoFit/>
          </a:bodyPr>
          <a:lstStyle/>
          <a:p>
            <a:r>
              <a:rPr lang="zh-CN" altLang="en-US" sz="1000" b="1" dirty="0">
                <a:solidFill>
                  <a:schemeClr val="tx1"/>
                </a:solidFill>
                <a:ea typeface="微软雅黑" pitchFamily="34" charset="-122"/>
              </a:rPr>
              <a:t>备注：以上数据为住宅成交数据，不含经济适用房，成交面积为建筑面积。</a:t>
            </a:r>
          </a:p>
        </p:txBody>
      </p:sp>
      <p:graphicFrame>
        <p:nvGraphicFramePr>
          <p:cNvPr id="8" name="Group 7"/>
          <p:cNvGraphicFramePr>
            <a:graphicFrameLocks noGrp="1"/>
          </p:cNvGraphicFramePr>
          <p:nvPr/>
        </p:nvGraphicFramePr>
        <p:xfrm>
          <a:off x="769938" y="1568450"/>
          <a:ext cx="7635901" cy="3713163"/>
        </p:xfrm>
        <a:graphic>
          <a:graphicData uri="http://schemas.openxmlformats.org/drawingml/2006/table">
            <a:tbl>
              <a:tblPr/>
              <a:tblGrid>
                <a:gridCol w="733425"/>
                <a:gridCol w="1393825"/>
                <a:gridCol w="896937"/>
                <a:gridCol w="1365250"/>
                <a:gridCol w="938213"/>
                <a:gridCol w="1379557"/>
                <a:gridCol w="928694"/>
              </a:tblGrid>
              <a:tr h="458788">
                <a:tc>
                  <a:txBody>
                    <a:bodyPr/>
                    <a:lstStyle/>
                    <a:p>
                      <a:pPr marL="0" marR="0" lvl="0" indent="0" algn="ctr" defTabSz="914400" rtl="0" eaLnBrk="0" fontAlgn="ctr" latinLnBrk="0" hangingPunct="0">
                        <a:lnSpc>
                          <a:spcPct val="100000"/>
                        </a:lnSpc>
                        <a:spcBef>
                          <a:spcPct val="0"/>
                        </a:spcBef>
                        <a:spcAft>
                          <a:spcPct val="0"/>
                        </a:spcAft>
                        <a:buClrTx/>
                        <a:buSzTx/>
                        <a:buFontTx/>
                        <a:buNone/>
                        <a:tabLst/>
                      </a:pPr>
                      <a:r>
                        <a:rPr kumimoji="0" lang="zh-CN" altLang="en-US" sz="1200" b="1" i="0" u="none" strike="noStrike" cap="none" normalizeH="0" baseline="0" dirty="0" smtClean="0">
                          <a:ln>
                            <a:noFill/>
                          </a:ln>
                          <a:solidFill>
                            <a:schemeClr val="bg1"/>
                          </a:solidFill>
                          <a:effectLst/>
                          <a:latin typeface="微软雅黑" pitchFamily="34" charset="-122"/>
                          <a:ea typeface="微软雅黑" pitchFamily="34" charset="-122"/>
                        </a:rPr>
                        <a:t>序号</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A50021"/>
                    </a:solidFill>
                  </a:tcPr>
                </a:tc>
                <a:tc>
                  <a:txBody>
                    <a:bodyPr/>
                    <a:lstStyle/>
                    <a:p>
                      <a:pPr marL="0" marR="0" lvl="0" indent="0" algn="ctr" defTabSz="914400" rtl="0" eaLnBrk="0" fontAlgn="ctr" latinLnBrk="0" hangingPunct="0">
                        <a:lnSpc>
                          <a:spcPct val="100000"/>
                        </a:lnSpc>
                        <a:spcBef>
                          <a:spcPct val="0"/>
                        </a:spcBef>
                        <a:spcAft>
                          <a:spcPct val="0"/>
                        </a:spcAft>
                        <a:buClrTx/>
                        <a:buSzTx/>
                        <a:buFontTx/>
                        <a:buNone/>
                        <a:tabLst/>
                      </a:pPr>
                      <a:r>
                        <a:rPr kumimoji="0" lang="zh-CN" altLang="en-US" sz="1200" b="1" i="0" u="none" strike="noStrike" cap="none" normalizeH="0" baseline="0" smtClean="0">
                          <a:ln>
                            <a:noFill/>
                          </a:ln>
                          <a:solidFill>
                            <a:schemeClr val="bg1"/>
                          </a:solidFill>
                          <a:effectLst/>
                          <a:latin typeface="微软雅黑" pitchFamily="34" charset="-122"/>
                          <a:ea typeface="微软雅黑" pitchFamily="34" charset="-122"/>
                        </a:rPr>
                        <a:t>项目名称</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A50021"/>
                    </a:solidFill>
                  </a:tcPr>
                </a:tc>
                <a:tc>
                  <a:txBody>
                    <a:bodyPr/>
                    <a:lstStyle/>
                    <a:p>
                      <a:pPr marL="0" marR="0" lvl="0" indent="0" algn="ctr" defTabSz="914400" rtl="0" eaLnBrk="0" fontAlgn="ctr" latinLnBrk="0" hangingPunct="0">
                        <a:lnSpc>
                          <a:spcPct val="100000"/>
                        </a:lnSpc>
                        <a:spcBef>
                          <a:spcPct val="0"/>
                        </a:spcBef>
                        <a:spcAft>
                          <a:spcPct val="0"/>
                        </a:spcAft>
                        <a:buClrTx/>
                        <a:buSzTx/>
                        <a:buFontTx/>
                        <a:buNone/>
                        <a:tabLst/>
                      </a:pPr>
                      <a:r>
                        <a:rPr kumimoji="0" lang="zh-CN" altLang="en-US" sz="1200" b="1" i="0" u="none" strike="noStrike" cap="none" normalizeH="0" baseline="0" dirty="0" smtClean="0">
                          <a:ln>
                            <a:noFill/>
                          </a:ln>
                          <a:solidFill>
                            <a:schemeClr val="bg1"/>
                          </a:solidFill>
                          <a:effectLst/>
                          <a:latin typeface="微软雅黑" pitchFamily="34" charset="-122"/>
                          <a:ea typeface="微软雅黑" pitchFamily="34" charset="-122"/>
                        </a:rPr>
                        <a:t>套数</a:t>
                      </a:r>
                    </a:p>
                    <a:p>
                      <a:pPr marL="0" marR="0" lvl="0" indent="0" algn="ctr" defTabSz="914400" rtl="0" eaLnBrk="0" fontAlgn="ctr" latinLnBrk="0" hangingPunct="0">
                        <a:lnSpc>
                          <a:spcPct val="100000"/>
                        </a:lnSpc>
                        <a:spcBef>
                          <a:spcPct val="0"/>
                        </a:spcBef>
                        <a:spcAft>
                          <a:spcPct val="0"/>
                        </a:spcAft>
                        <a:buClrTx/>
                        <a:buSzTx/>
                        <a:buFontTx/>
                        <a:buNone/>
                        <a:tabLst/>
                      </a:pPr>
                      <a:r>
                        <a:rPr kumimoji="0" lang="zh-CN" altLang="en-US" sz="1200" b="1" i="0" u="none" strike="noStrike" cap="none" normalizeH="0" baseline="0" dirty="0" smtClean="0">
                          <a:ln>
                            <a:noFill/>
                          </a:ln>
                          <a:solidFill>
                            <a:schemeClr val="bg1"/>
                          </a:solidFill>
                          <a:effectLst/>
                          <a:latin typeface="微软雅黑" pitchFamily="34" charset="-122"/>
                          <a:ea typeface="微软雅黑" pitchFamily="34" charset="-122"/>
                        </a:rPr>
                        <a:t>（套）</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A50021"/>
                    </a:solidFill>
                  </a:tcPr>
                </a:tc>
                <a:tc>
                  <a:txBody>
                    <a:bodyPr/>
                    <a:lstStyle/>
                    <a:p>
                      <a:pPr marL="0" marR="0" lvl="0" indent="0" algn="ctr" defTabSz="914400" rtl="0" eaLnBrk="0" fontAlgn="ctr" latinLnBrk="0" hangingPunct="0">
                        <a:lnSpc>
                          <a:spcPct val="100000"/>
                        </a:lnSpc>
                        <a:spcBef>
                          <a:spcPct val="0"/>
                        </a:spcBef>
                        <a:spcAft>
                          <a:spcPct val="0"/>
                        </a:spcAft>
                        <a:buClrTx/>
                        <a:buSzTx/>
                        <a:buFontTx/>
                        <a:buNone/>
                        <a:tabLst/>
                      </a:pPr>
                      <a:r>
                        <a:rPr kumimoji="0" lang="zh-CN" altLang="en-US" sz="1200" b="1" i="0" u="none" strike="noStrike" cap="none" normalizeH="0" baseline="0" smtClean="0">
                          <a:ln>
                            <a:noFill/>
                          </a:ln>
                          <a:solidFill>
                            <a:schemeClr val="bg1"/>
                          </a:solidFill>
                          <a:effectLst/>
                          <a:latin typeface="微软雅黑" pitchFamily="34" charset="-122"/>
                          <a:ea typeface="微软雅黑" pitchFamily="34" charset="-122"/>
                        </a:rPr>
                        <a:t>项目名称</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A50021"/>
                    </a:solidFill>
                  </a:tcPr>
                </a:tc>
                <a:tc>
                  <a:txBody>
                    <a:bodyPr/>
                    <a:lstStyle/>
                    <a:p>
                      <a:pPr marL="0" marR="0" lvl="0" indent="0" algn="ctr" defTabSz="914400" rtl="0" eaLnBrk="0" fontAlgn="ctr" latinLnBrk="0" hangingPunct="0">
                        <a:lnSpc>
                          <a:spcPct val="100000"/>
                        </a:lnSpc>
                        <a:spcBef>
                          <a:spcPct val="0"/>
                        </a:spcBef>
                        <a:spcAft>
                          <a:spcPct val="0"/>
                        </a:spcAft>
                        <a:buClrTx/>
                        <a:buSzTx/>
                        <a:buFontTx/>
                        <a:buNone/>
                        <a:tabLst/>
                      </a:pPr>
                      <a:r>
                        <a:rPr kumimoji="0" lang="zh-CN" altLang="en-US" sz="1200" b="1" i="0" u="none" strike="noStrike" cap="none" normalizeH="0" baseline="0" smtClean="0">
                          <a:ln>
                            <a:noFill/>
                          </a:ln>
                          <a:solidFill>
                            <a:schemeClr val="bg1"/>
                          </a:solidFill>
                          <a:effectLst/>
                          <a:latin typeface="微软雅黑" pitchFamily="34" charset="-122"/>
                          <a:ea typeface="微软雅黑" pitchFamily="34" charset="-122"/>
                        </a:rPr>
                        <a:t>成交面积</a:t>
                      </a:r>
                    </a:p>
                    <a:p>
                      <a:pPr marL="0" marR="0" lvl="0" indent="0" algn="ctr" defTabSz="914400" rtl="0" eaLnBrk="0" fontAlgn="ctr" latinLnBrk="0" hangingPunct="0">
                        <a:lnSpc>
                          <a:spcPct val="100000"/>
                        </a:lnSpc>
                        <a:spcBef>
                          <a:spcPct val="0"/>
                        </a:spcBef>
                        <a:spcAft>
                          <a:spcPct val="0"/>
                        </a:spcAft>
                        <a:buClrTx/>
                        <a:buSzTx/>
                        <a:buFontTx/>
                        <a:buNone/>
                        <a:tabLst/>
                      </a:pPr>
                      <a:r>
                        <a:rPr kumimoji="0" lang="zh-CN" altLang="en-US" sz="1200" b="1" i="0" u="none" strike="noStrike" cap="none" normalizeH="0" baseline="0" smtClean="0">
                          <a:ln>
                            <a:noFill/>
                          </a:ln>
                          <a:solidFill>
                            <a:schemeClr val="bg1"/>
                          </a:solidFill>
                          <a:effectLst/>
                          <a:latin typeface="微软雅黑" pitchFamily="34" charset="-122"/>
                          <a:ea typeface="微软雅黑" pitchFamily="34" charset="-122"/>
                        </a:rPr>
                        <a:t>（㎡）</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A50021"/>
                    </a:solidFill>
                  </a:tcPr>
                </a:tc>
                <a:tc>
                  <a:txBody>
                    <a:bodyPr/>
                    <a:lstStyle/>
                    <a:p>
                      <a:pPr marL="0" marR="0" lvl="0" indent="0" algn="ctr" defTabSz="914400" rtl="0" eaLnBrk="0" fontAlgn="ctr" latinLnBrk="0" hangingPunct="0">
                        <a:lnSpc>
                          <a:spcPct val="100000"/>
                        </a:lnSpc>
                        <a:spcBef>
                          <a:spcPct val="0"/>
                        </a:spcBef>
                        <a:spcAft>
                          <a:spcPct val="0"/>
                        </a:spcAft>
                        <a:buClrTx/>
                        <a:buSzTx/>
                        <a:buFontTx/>
                        <a:buNone/>
                        <a:tabLst/>
                      </a:pPr>
                      <a:r>
                        <a:rPr kumimoji="0" lang="zh-CN" altLang="en-US" sz="1200" b="1" i="0" u="none" strike="noStrike" cap="none" normalizeH="0" baseline="0" smtClean="0">
                          <a:ln>
                            <a:noFill/>
                          </a:ln>
                          <a:solidFill>
                            <a:schemeClr val="bg1"/>
                          </a:solidFill>
                          <a:effectLst/>
                          <a:latin typeface="微软雅黑" pitchFamily="34" charset="-122"/>
                          <a:ea typeface="微软雅黑" pitchFamily="34" charset="-122"/>
                        </a:rPr>
                        <a:t>项目名称</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A50021"/>
                    </a:solidFill>
                  </a:tcPr>
                </a:tc>
                <a:tc>
                  <a:txBody>
                    <a:bodyPr/>
                    <a:lstStyle/>
                    <a:p>
                      <a:pPr marL="0" marR="0" lvl="0" indent="0" algn="ctr" defTabSz="914400" rtl="0" eaLnBrk="0" fontAlgn="ctr" latinLnBrk="0" hangingPunct="0">
                        <a:lnSpc>
                          <a:spcPct val="100000"/>
                        </a:lnSpc>
                        <a:spcBef>
                          <a:spcPct val="0"/>
                        </a:spcBef>
                        <a:spcAft>
                          <a:spcPct val="0"/>
                        </a:spcAft>
                        <a:buClrTx/>
                        <a:buSzTx/>
                        <a:buFontTx/>
                        <a:buNone/>
                        <a:tabLst/>
                      </a:pPr>
                      <a:r>
                        <a:rPr kumimoji="0" lang="zh-CN" altLang="en-US" sz="1200" b="1" i="0" u="none" strike="noStrike" cap="none" normalizeH="0" baseline="0" smtClean="0">
                          <a:ln>
                            <a:noFill/>
                          </a:ln>
                          <a:solidFill>
                            <a:schemeClr val="bg1"/>
                          </a:solidFill>
                          <a:effectLst/>
                          <a:latin typeface="微软雅黑" pitchFamily="34" charset="-122"/>
                          <a:ea typeface="微软雅黑" pitchFamily="34" charset="-122"/>
                        </a:rPr>
                        <a:t>成交金额</a:t>
                      </a:r>
                    </a:p>
                    <a:p>
                      <a:pPr marL="0" marR="0" lvl="0" indent="0" algn="ctr" defTabSz="914400" rtl="0" eaLnBrk="0" fontAlgn="ctr" latinLnBrk="0" hangingPunct="0">
                        <a:lnSpc>
                          <a:spcPct val="100000"/>
                        </a:lnSpc>
                        <a:spcBef>
                          <a:spcPct val="0"/>
                        </a:spcBef>
                        <a:spcAft>
                          <a:spcPct val="0"/>
                        </a:spcAft>
                        <a:buClrTx/>
                        <a:buSzTx/>
                        <a:buFontTx/>
                        <a:buNone/>
                        <a:tabLst/>
                      </a:pPr>
                      <a:r>
                        <a:rPr kumimoji="0" lang="zh-CN" altLang="en-US" sz="1200" b="1" i="0" u="none" strike="noStrike" cap="none" normalizeH="0" baseline="0" smtClean="0">
                          <a:ln>
                            <a:noFill/>
                          </a:ln>
                          <a:solidFill>
                            <a:schemeClr val="bg1"/>
                          </a:solidFill>
                          <a:effectLst/>
                          <a:latin typeface="微软雅黑" pitchFamily="34" charset="-122"/>
                          <a:ea typeface="微软雅黑" pitchFamily="34" charset="-122"/>
                        </a:rPr>
                        <a:t>（万元）</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A50021"/>
                    </a:solidFill>
                  </a:tcPr>
                </a:tc>
              </a:tr>
              <a:tr h="327025">
                <a:tc>
                  <a:txBody>
                    <a:bodyPr/>
                    <a:lstStyle/>
                    <a:p>
                      <a:pPr marL="0" marR="0" lvl="0" indent="0" algn="ctr" defTabSz="914400" rtl="0" eaLnBrk="0" fontAlgn="ctr" latinLnBrk="0" hangingPunct="0">
                        <a:lnSpc>
                          <a:spcPct val="100000"/>
                        </a:lnSpc>
                        <a:spcBef>
                          <a:spcPct val="0"/>
                        </a:spcBef>
                        <a:spcAft>
                          <a:spcPct val="0"/>
                        </a:spcAft>
                        <a:buClrTx/>
                        <a:buSzTx/>
                        <a:buFontTx/>
                        <a:buNone/>
                        <a:tabLst/>
                      </a:pPr>
                      <a:r>
                        <a:rPr kumimoji="0" lang="en-US" altLang="zh-CN" sz="1000" b="0" i="0" u="none" strike="noStrike" cap="none" normalizeH="0" baseline="0" dirty="0" smtClean="0">
                          <a:ln>
                            <a:noFill/>
                          </a:ln>
                          <a:solidFill>
                            <a:srgbClr val="000000"/>
                          </a:solidFill>
                          <a:effectLst/>
                          <a:latin typeface="微软雅黑" pitchFamily="34" charset="-122"/>
                          <a:ea typeface="微软雅黑" pitchFamily="34" charset="-122"/>
                        </a:rPr>
                        <a:t>1</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fontAlgn="ctr"/>
                      <a:r>
                        <a:rPr kumimoji="0" lang="zh-CN" altLang="en-US" sz="1000" b="0" i="0" u="none" strike="noStrike" kern="1200" cap="none" normalizeH="0" baseline="0" dirty="0" smtClean="0">
                          <a:ln>
                            <a:noFill/>
                          </a:ln>
                          <a:solidFill>
                            <a:srgbClr val="000000"/>
                          </a:solidFill>
                          <a:effectLst/>
                          <a:latin typeface="微软雅黑" pitchFamily="34" charset="-122"/>
                          <a:ea typeface="微软雅黑" pitchFamily="34" charset="-122"/>
                          <a:cs typeface="+mn-cs"/>
                        </a:rPr>
                        <a:t>国际社区</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ctr" fontAlgn="ctr"/>
                      <a:r>
                        <a:rPr kumimoji="0" lang="en-US" altLang="zh-CN" sz="1000" b="0" i="0" u="none" strike="noStrike" kern="1200" cap="none" normalizeH="0" baseline="0" dirty="0" smtClean="0">
                          <a:ln>
                            <a:noFill/>
                          </a:ln>
                          <a:solidFill>
                            <a:srgbClr val="000000"/>
                          </a:solidFill>
                          <a:effectLst/>
                          <a:latin typeface="微软雅黑" pitchFamily="34" charset="-122"/>
                          <a:ea typeface="微软雅黑" pitchFamily="34" charset="-122"/>
                          <a:cs typeface="+mn-cs"/>
                        </a:rPr>
                        <a:t>161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ctr" fontAlgn="ctr"/>
                      <a:r>
                        <a:rPr kumimoji="0" lang="zh-CN" altLang="en-US" sz="1000" b="0" i="0" u="none" strike="noStrike" kern="1200" cap="none" normalizeH="0" baseline="0" dirty="0" smtClean="0">
                          <a:ln>
                            <a:noFill/>
                          </a:ln>
                          <a:solidFill>
                            <a:srgbClr val="000000"/>
                          </a:solidFill>
                          <a:effectLst/>
                          <a:latin typeface="微软雅黑" pitchFamily="34" charset="-122"/>
                          <a:ea typeface="微软雅黑" pitchFamily="34" charset="-122"/>
                          <a:cs typeface="+mn-cs"/>
                        </a:rPr>
                        <a:t>国际社区</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ctr" fontAlgn="ctr"/>
                      <a:r>
                        <a:rPr kumimoji="0" lang="en-US" altLang="zh-CN" sz="1000" b="0" i="0" u="none" strike="noStrike" kern="1200" cap="none" normalizeH="0" baseline="0" dirty="0" smtClean="0">
                          <a:ln>
                            <a:noFill/>
                          </a:ln>
                          <a:solidFill>
                            <a:srgbClr val="000000"/>
                          </a:solidFill>
                          <a:effectLst/>
                          <a:latin typeface="微软雅黑" pitchFamily="34" charset="-122"/>
                          <a:ea typeface="微软雅黑" pitchFamily="34" charset="-122"/>
                          <a:cs typeface="+mn-cs"/>
                        </a:rPr>
                        <a:t>20030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ctr" fontAlgn="ctr"/>
                      <a:r>
                        <a:rPr kumimoji="0" lang="zh-CN" altLang="en-US" sz="1000" b="0" i="0" u="none" strike="noStrike" kern="1200" cap="none" normalizeH="0" baseline="0" dirty="0" smtClean="0">
                          <a:ln>
                            <a:noFill/>
                          </a:ln>
                          <a:solidFill>
                            <a:srgbClr val="000000"/>
                          </a:solidFill>
                          <a:effectLst/>
                          <a:latin typeface="微软雅黑" pitchFamily="34" charset="-122"/>
                          <a:ea typeface="微软雅黑" pitchFamily="34" charset="-122"/>
                          <a:cs typeface="+mn-cs"/>
                        </a:rPr>
                        <a:t>国际社区</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ctr" fontAlgn="ctr"/>
                      <a:r>
                        <a:rPr kumimoji="0" lang="en-US" altLang="zh-CN" sz="1000" b="0" i="0" u="none" strike="noStrike" kern="1200" cap="none" normalizeH="0" baseline="0" dirty="0" smtClean="0">
                          <a:ln>
                            <a:noFill/>
                          </a:ln>
                          <a:solidFill>
                            <a:srgbClr val="000000"/>
                          </a:solidFill>
                          <a:effectLst/>
                          <a:latin typeface="微软雅黑" pitchFamily="34" charset="-122"/>
                          <a:ea typeface="微软雅黑" pitchFamily="34" charset="-122"/>
                          <a:cs typeface="+mn-cs"/>
                        </a:rPr>
                        <a:t>11563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327025">
                <a:tc>
                  <a:txBody>
                    <a:bodyPr/>
                    <a:lstStyle/>
                    <a:p>
                      <a:pPr marL="0" marR="0" lvl="0" indent="0" algn="ctr" defTabSz="914400" rtl="0" eaLnBrk="0" fontAlgn="ctr" latinLnBrk="0" hangingPunct="0">
                        <a:lnSpc>
                          <a:spcPct val="100000"/>
                        </a:lnSpc>
                        <a:spcBef>
                          <a:spcPct val="0"/>
                        </a:spcBef>
                        <a:spcAft>
                          <a:spcPct val="0"/>
                        </a:spcAft>
                        <a:buClrTx/>
                        <a:buSzTx/>
                        <a:buFontTx/>
                        <a:buNone/>
                        <a:tabLst/>
                      </a:pPr>
                      <a:r>
                        <a:rPr kumimoji="0" lang="en-US" altLang="zh-CN" sz="1000" b="0" i="0" u="none" strike="noStrike" cap="none" normalizeH="0" baseline="0" dirty="0" smtClean="0">
                          <a:ln>
                            <a:noFill/>
                          </a:ln>
                          <a:solidFill>
                            <a:srgbClr val="000000"/>
                          </a:solidFill>
                          <a:effectLst/>
                          <a:latin typeface="微软雅黑" pitchFamily="34" charset="-122"/>
                          <a:ea typeface="微软雅黑" pitchFamily="34" charset="-122"/>
                        </a:rPr>
                        <a:t>2</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fontAlgn="ctr"/>
                      <a:r>
                        <a:rPr kumimoji="0" lang="zh-CN" altLang="en-US" sz="1000" b="0" i="0" u="none" strike="noStrike" kern="1200" cap="none" normalizeH="0" baseline="0" dirty="0" smtClean="0">
                          <a:ln>
                            <a:noFill/>
                          </a:ln>
                          <a:solidFill>
                            <a:srgbClr val="000000"/>
                          </a:solidFill>
                          <a:effectLst/>
                          <a:latin typeface="微软雅黑" pitchFamily="34" charset="-122"/>
                          <a:ea typeface="微软雅黑" pitchFamily="34" charset="-122"/>
                          <a:cs typeface="+mn-cs"/>
                        </a:rPr>
                        <a:t>保利</a:t>
                      </a:r>
                      <a:r>
                        <a:rPr kumimoji="0" lang="en-US" altLang="zh-CN" sz="1000" b="0" i="0" u="none" strike="noStrike" kern="1200" cap="none" normalizeH="0" baseline="0" dirty="0" smtClean="0">
                          <a:ln>
                            <a:noFill/>
                          </a:ln>
                          <a:solidFill>
                            <a:srgbClr val="000000"/>
                          </a:solidFill>
                          <a:effectLst/>
                          <a:latin typeface="微软雅黑" pitchFamily="34" charset="-122"/>
                          <a:ea typeface="微软雅黑" pitchFamily="34" charset="-122"/>
                          <a:cs typeface="+mn-cs"/>
                        </a:rPr>
                        <a:t>·</a:t>
                      </a:r>
                      <a:r>
                        <a:rPr kumimoji="0" lang="zh-CN" altLang="en-US" sz="1000" b="0" i="0" u="none" strike="noStrike" kern="1200" cap="none" normalizeH="0" baseline="0" dirty="0" smtClean="0">
                          <a:ln>
                            <a:noFill/>
                          </a:ln>
                          <a:solidFill>
                            <a:srgbClr val="000000"/>
                          </a:solidFill>
                          <a:effectLst/>
                          <a:latin typeface="微软雅黑" pitchFamily="34" charset="-122"/>
                          <a:ea typeface="微软雅黑" pitchFamily="34" charset="-122"/>
                          <a:cs typeface="+mn-cs"/>
                        </a:rPr>
                        <a:t>江上明珠</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ctr" fontAlgn="ctr"/>
                      <a:r>
                        <a:rPr kumimoji="0" lang="en-US" altLang="zh-CN" sz="1000" b="0" i="0" u="none" strike="noStrike" kern="1200" cap="none" normalizeH="0" baseline="0" dirty="0" smtClean="0">
                          <a:ln>
                            <a:noFill/>
                          </a:ln>
                          <a:solidFill>
                            <a:srgbClr val="000000"/>
                          </a:solidFill>
                          <a:effectLst/>
                          <a:latin typeface="微软雅黑" pitchFamily="34" charset="-122"/>
                          <a:ea typeface="微软雅黑" pitchFamily="34" charset="-122"/>
                          <a:cs typeface="+mn-cs"/>
                        </a:rPr>
                        <a:t>69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ctr" fontAlgn="ctr"/>
                      <a:r>
                        <a:rPr kumimoji="0" lang="zh-CN" altLang="en-US" sz="1000" b="0" i="0" u="none" strike="noStrike" kern="1200" cap="none" normalizeH="0" baseline="0" dirty="0" smtClean="0">
                          <a:ln>
                            <a:noFill/>
                          </a:ln>
                          <a:solidFill>
                            <a:srgbClr val="000000"/>
                          </a:solidFill>
                          <a:effectLst/>
                          <a:latin typeface="微软雅黑" pitchFamily="34" charset="-122"/>
                          <a:ea typeface="微软雅黑" pitchFamily="34" charset="-122"/>
                          <a:cs typeface="+mn-cs"/>
                        </a:rPr>
                        <a:t>保利</a:t>
                      </a:r>
                      <a:r>
                        <a:rPr kumimoji="0" lang="en-US" altLang="zh-CN" sz="1000" b="0" i="0" u="none" strike="noStrike" kern="1200" cap="none" normalizeH="0" baseline="0" dirty="0" smtClean="0">
                          <a:ln>
                            <a:noFill/>
                          </a:ln>
                          <a:solidFill>
                            <a:srgbClr val="000000"/>
                          </a:solidFill>
                          <a:effectLst/>
                          <a:latin typeface="微软雅黑" pitchFamily="34" charset="-122"/>
                          <a:ea typeface="微软雅黑" pitchFamily="34" charset="-122"/>
                          <a:cs typeface="+mn-cs"/>
                        </a:rPr>
                        <a:t>·</a:t>
                      </a:r>
                      <a:r>
                        <a:rPr kumimoji="0" lang="zh-CN" altLang="en-US" sz="1000" b="0" i="0" u="none" strike="noStrike" kern="1200" cap="none" normalizeH="0" baseline="0" dirty="0" smtClean="0">
                          <a:ln>
                            <a:noFill/>
                          </a:ln>
                          <a:solidFill>
                            <a:srgbClr val="000000"/>
                          </a:solidFill>
                          <a:effectLst/>
                          <a:latin typeface="微软雅黑" pitchFamily="34" charset="-122"/>
                          <a:ea typeface="微软雅黑" pitchFamily="34" charset="-122"/>
                          <a:cs typeface="+mn-cs"/>
                        </a:rPr>
                        <a:t>江上明珠</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ctr" fontAlgn="ctr"/>
                      <a:r>
                        <a:rPr kumimoji="0" lang="en-US" altLang="zh-CN" sz="1000" b="0" i="0" u="none" strike="noStrike" kern="1200" cap="none" normalizeH="0" baseline="0" dirty="0" smtClean="0">
                          <a:ln>
                            <a:noFill/>
                          </a:ln>
                          <a:solidFill>
                            <a:srgbClr val="000000"/>
                          </a:solidFill>
                          <a:effectLst/>
                          <a:latin typeface="微软雅黑" pitchFamily="34" charset="-122"/>
                          <a:ea typeface="微软雅黑" pitchFamily="34" charset="-122"/>
                          <a:cs typeface="+mn-cs"/>
                        </a:rPr>
                        <a:t>7514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ctr" fontAlgn="ctr"/>
                      <a:r>
                        <a:rPr kumimoji="0" lang="zh-CN" altLang="en-US" sz="1000" b="0" i="0" u="none" strike="noStrike" kern="1200" cap="none" normalizeH="0" baseline="0" dirty="0" smtClean="0">
                          <a:ln>
                            <a:noFill/>
                          </a:ln>
                          <a:solidFill>
                            <a:srgbClr val="000000"/>
                          </a:solidFill>
                          <a:effectLst/>
                          <a:latin typeface="微软雅黑" pitchFamily="34" charset="-122"/>
                          <a:ea typeface="微软雅黑" pitchFamily="34" charset="-122"/>
                          <a:cs typeface="+mn-cs"/>
                        </a:rPr>
                        <a:t>保利</a:t>
                      </a:r>
                      <a:r>
                        <a:rPr kumimoji="0" lang="en-US" altLang="zh-CN" sz="1000" b="0" i="0" u="none" strike="noStrike" kern="1200" cap="none" normalizeH="0" baseline="0" dirty="0" smtClean="0">
                          <a:ln>
                            <a:noFill/>
                          </a:ln>
                          <a:solidFill>
                            <a:srgbClr val="000000"/>
                          </a:solidFill>
                          <a:effectLst/>
                          <a:latin typeface="微软雅黑" pitchFamily="34" charset="-122"/>
                          <a:ea typeface="微软雅黑" pitchFamily="34" charset="-122"/>
                          <a:cs typeface="+mn-cs"/>
                        </a:rPr>
                        <a:t>·</a:t>
                      </a:r>
                      <a:r>
                        <a:rPr kumimoji="0" lang="zh-CN" altLang="en-US" sz="1000" b="0" i="0" u="none" strike="noStrike" kern="1200" cap="none" normalizeH="0" baseline="0" dirty="0" smtClean="0">
                          <a:ln>
                            <a:noFill/>
                          </a:ln>
                          <a:solidFill>
                            <a:srgbClr val="000000"/>
                          </a:solidFill>
                          <a:effectLst/>
                          <a:latin typeface="微软雅黑" pitchFamily="34" charset="-122"/>
                          <a:ea typeface="微软雅黑" pitchFamily="34" charset="-122"/>
                          <a:cs typeface="+mn-cs"/>
                        </a:rPr>
                        <a:t>江上明珠</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ctr" fontAlgn="ctr"/>
                      <a:r>
                        <a:rPr kumimoji="0" lang="en-US" altLang="zh-CN" sz="1000" b="0" i="0" u="none" strike="noStrike" kern="1200" cap="none" normalizeH="0" baseline="0" dirty="0" smtClean="0">
                          <a:ln>
                            <a:noFill/>
                          </a:ln>
                          <a:solidFill>
                            <a:srgbClr val="000000"/>
                          </a:solidFill>
                          <a:effectLst/>
                          <a:latin typeface="微软雅黑" pitchFamily="34" charset="-122"/>
                          <a:ea typeface="微软雅黑" pitchFamily="34" charset="-122"/>
                          <a:cs typeface="+mn-cs"/>
                        </a:rPr>
                        <a:t>4795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327025">
                <a:tc>
                  <a:txBody>
                    <a:bodyPr/>
                    <a:lstStyle/>
                    <a:p>
                      <a:pPr marL="0" marR="0" lvl="0" indent="0" algn="ctr" defTabSz="914400" rtl="0" eaLnBrk="0" fontAlgn="ctr" latinLnBrk="0" hangingPunct="0">
                        <a:lnSpc>
                          <a:spcPct val="100000"/>
                        </a:lnSpc>
                        <a:spcBef>
                          <a:spcPct val="0"/>
                        </a:spcBef>
                        <a:spcAft>
                          <a:spcPct val="0"/>
                        </a:spcAft>
                        <a:buClrTx/>
                        <a:buSzTx/>
                        <a:buFontTx/>
                        <a:buNone/>
                        <a:tabLst/>
                      </a:pPr>
                      <a:r>
                        <a:rPr kumimoji="0" lang="en-US" altLang="zh-CN" sz="1000" b="0" i="0" u="none" strike="noStrike" cap="none" normalizeH="0" baseline="0" smtClean="0">
                          <a:ln>
                            <a:noFill/>
                          </a:ln>
                          <a:solidFill>
                            <a:srgbClr val="000000"/>
                          </a:solidFill>
                          <a:effectLst/>
                          <a:latin typeface="微软雅黑" pitchFamily="34" charset="-122"/>
                          <a:ea typeface="微软雅黑" pitchFamily="34" charset="-122"/>
                        </a:rPr>
                        <a:t>3</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fontAlgn="ctr"/>
                      <a:r>
                        <a:rPr kumimoji="0" lang="zh-CN" altLang="en-US" sz="1000" b="0" i="0" u="none" strike="noStrike" kern="1200" cap="none" normalizeH="0" baseline="0" dirty="0" smtClean="0">
                          <a:ln>
                            <a:noFill/>
                          </a:ln>
                          <a:solidFill>
                            <a:srgbClr val="000000"/>
                          </a:solidFill>
                          <a:effectLst/>
                          <a:latin typeface="微软雅黑" pitchFamily="34" charset="-122"/>
                          <a:ea typeface="微软雅黑" pitchFamily="34" charset="-122"/>
                          <a:cs typeface="+mn-cs"/>
                        </a:rPr>
                        <a:t>旭阳</a:t>
                      </a:r>
                      <a:r>
                        <a:rPr kumimoji="0" lang="en-US" altLang="zh-CN" sz="1000" b="0" i="0" u="none" strike="noStrike" kern="1200" cap="none" normalizeH="0" baseline="0" dirty="0" smtClean="0">
                          <a:ln>
                            <a:noFill/>
                          </a:ln>
                          <a:solidFill>
                            <a:srgbClr val="000000"/>
                          </a:solidFill>
                          <a:effectLst/>
                          <a:latin typeface="微软雅黑" pitchFamily="34" charset="-122"/>
                          <a:ea typeface="微软雅黑" pitchFamily="34" charset="-122"/>
                          <a:cs typeface="+mn-cs"/>
                        </a:rPr>
                        <a:t>·</a:t>
                      </a:r>
                      <a:r>
                        <a:rPr kumimoji="0" lang="zh-CN" altLang="en-US" sz="1000" b="0" i="0" u="none" strike="noStrike" kern="1200" cap="none" normalizeH="0" baseline="0" dirty="0" smtClean="0">
                          <a:ln>
                            <a:noFill/>
                          </a:ln>
                          <a:solidFill>
                            <a:srgbClr val="000000"/>
                          </a:solidFill>
                          <a:effectLst/>
                          <a:latin typeface="微软雅黑" pitchFamily="34" charset="-122"/>
                          <a:ea typeface="微软雅黑" pitchFamily="34" charset="-122"/>
                          <a:cs typeface="+mn-cs"/>
                        </a:rPr>
                        <a:t>台北城</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ctr" fontAlgn="ctr"/>
                      <a:r>
                        <a:rPr kumimoji="0" lang="en-US" altLang="zh-CN" sz="1000" b="0" i="0" u="none" strike="noStrike" kern="1200" cap="none" normalizeH="0" baseline="0" dirty="0" smtClean="0">
                          <a:ln>
                            <a:noFill/>
                          </a:ln>
                          <a:solidFill>
                            <a:srgbClr val="000000"/>
                          </a:solidFill>
                          <a:effectLst/>
                          <a:latin typeface="微软雅黑" pitchFamily="34" charset="-122"/>
                          <a:ea typeface="微软雅黑" pitchFamily="34" charset="-122"/>
                          <a:cs typeface="+mn-cs"/>
                        </a:rPr>
                        <a:t>57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ctr" fontAlgn="ctr"/>
                      <a:r>
                        <a:rPr kumimoji="0" lang="zh-CN" altLang="en-US" sz="1000" b="0" i="0" u="none" strike="noStrike" kern="1200" cap="none" normalizeH="0" baseline="0" dirty="0" smtClean="0">
                          <a:ln>
                            <a:noFill/>
                          </a:ln>
                          <a:solidFill>
                            <a:srgbClr val="000000"/>
                          </a:solidFill>
                          <a:effectLst/>
                          <a:latin typeface="微软雅黑" pitchFamily="34" charset="-122"/>
                          <a:ea typeface="微软雅黑" pitchFamily="34" charset="-122"/>
                          <a:cs typeface="+mn-cs"/>
                        </a:rPr>
                        <a:t>紫御江山</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ctr" fontAlgn="ctr"/>
                      <a:r>
                        <a:rPr kumimoji="0" lang="en-US" altLang="zh-CN" sz="1000" b="0" i="0" u="none" strike="noStrike" kern="1200" cap="none" normalizeH="0" baseline="0" dirty="0" smtClean="0">
                          <a:ln>
                            <a:noFill/>
                          </a:ln>
                          <a:solidFill>
                            <a:srgbClr val="000000"/>
                          </a:solidFill>
                          <a:effectLst/>
                          <a:latin typeface="微软雅黑" pitchFamily="34" charset="-122"/>
                          <a:ea typeface="微软雅黑" pitchFamily="34" charset="-122"/>
                          <a:cs typeface="+mn-cs"/>
                        </a:rPr>
                        <a:t>4963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ctr" fontAlgn="ctr"/>
                      <a:r>
                        <a:rPr kumimoji="0" lang="zh-CN" altLang="en-US" sz="1000" b="0" i="0" u="none" strike="noStrike" kern="1200" cap="none" normalizeH="0" baseline="0" dirty="0" smtClean="0">
                          <a:ln>
                            <a:noFill/>
                          </a:ln>
                          <a:solidFill>
                            <a:srgbClr val="000000"/>
                          </a:solidFill>
                          <a:effectLst/>
                          <a:latin typeface="微软雅黑" pitchFamily="34" charset="-122"/>
                          <a:ea typeface="微软雅黑" pitchFamily="34" charset="-122"/>
                          <a:cs typeface="+mn-cs"/>
                        </a:rPr>
                        <a:t>紫御江山</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ctr" fontAlgn="ctr"/>
                      <a:r>
                        <a:rPr kumimoji="0" lang="en-US" altLang="zh-CN" sz="1000" b="0" i="0" u="none" strike="noStrike" kern="1200" cap="none" normalizeH="0" baseline="0" dirty="0" smtClean="0">
                          <a:ln>
                            <a:noFill/>
                          </a:ln>
                          <a:solidFill>
                            <a:srgbClr val="000000"/>
                          </a:solidFill>
                          <a:effectLst/>
                          <a:latin typeface="微软雅黑" pitchFamily="34" charset="-122"/>
                          <a:ea typeface="微软雅黑" pitchFamily="34" charset="-122"/>
                          <a:cs typeface="+mn-cs"/>
                        </a:rPr>
                        <a:t>3684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327025">
                <a:tc>
                  <a:txBody>
                    <a:bodyPr/>
                    <a:lstStyle/>
                    <a:p>
                      <a:pPr marL="0" marR="0" lvl="0" indent="0" algn="ctr" defTabSz="914400" rtl="0" eaLnBrk="0" fontAlgn="ctr" latinLnBrk="0" hangingPunct="0">
                        <a:lnSpc>
                          <a:spcPct val="100000"/>
                        </a:lnSpc>
                        <a:spcBef>
                          <a:spcPct val="0"/>
                        </a:spcBef>
                        <a:spcAft>
                          <a:spcPct val="0"/>
                        </a:spcAft>
                        <a:buClrTx/>
                        <a:buSzTx/>
                        <a:buFontTx/>
                        <a:buNone/>
                        <a:tabLst/>
                      </a:pPr>
                      <a:r>
                        <a:rPr kumimoji="0" lang="en-US" altLang="zh-CN" sz="1000" b="0" i="0" u="none" strike="noStrike" cap="none" normalizeH="0" baseline="0" smtClean="0">
                          <a:ln>
                            <a:noFill/>
                          </a:ln>
                          <a:solidFill>
                            <a:srgbClr val="000000"/>
                          </a:solidFill>
                          <a:effectLst/>
                          <a:latin typeface="微软雅黑" pitchFamily="34" charset="-122"/>
                          <a:ea typeface="微软雅黑" pitchFamily="34" charset="-122"/>
                        </a:rPr>
                        <a:t>4</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fontAlgn="ctr"/>
                      <a:r>
                        <a:rPr kumimoji="0" lang="zh-CN" altLang="en-US" sz="1000" b="0" i="0" u="none" strike="noStrike" kern="1200" cap="none" normalizeH="0" baseline="0" dirty="0" smtClean="0">
                          <a:ln>
                            <a:noFill/>
                          </a:ln>
                          <a:solidFill>
                            <a:srgbClr val="000000"/>
                          </a:solidFill>
                          <a:effectLst/>
                          <a:latin typeface="微软雅黑" pitchFamily="34" charset="-122"/>
                          <a:ea typeface="微软雅黑" pitchFamily="34" charset="-122"/>
                          <a:cs typeface="+mn-cs"/>
                        </a:rPr>
                        <a:t>北大资源</a:t>
                      </a:r>
                      <a:r>
                        <a:rPr kumimoji="0" lang="en-US" altLang="zh-CN" sz="1000" b="0" i="0" u="none" strike="noStrike" kern="1200" cap="none" normalizeH="0" baseline="0" dirty="0" smtClean="0">
                          <a:ln>
                            <a:noFill/>
                          </a:ln>
                          <a:solidFill>
                            <a:srgbClr val="000000"/>
                          </a:solidFill>
                          <a:effectLst/>
                          <a:latin typeface="微软雅黑" pitchFamily="34" charset="-122"/>
                          <a:ea typeface="微软雅黑" pitchFamily="34" charset="-122"/>
                          <a:cs typeface="+mn-cs"/>
                        </a:rPr>
                        <a:t>·</a:t>
                      </a:r>
                      <a:r>
                        <a:rPr kumimoji="0" lang="zh-CN" altLang="en-US" sz="1000" b="0" i="0" u="none" strike="noStrike" kern="1200" cap="none" normalizeH="0" baseline="0" dirty="0" smtClean="0">
                          <a:ln>
                            <a:noFill/>
                          </a:ln>
                          <a:solidFill>
                            <a:srgbClr val="000000"/>
                          </a:solidFill>
                          <a:effectLst/>
                          <a:latin typeface="微软雅黑" pitchFamily="34" charset="-122"/>
                          <a:ea typeface="微软雅黑" pitchFamily="34" charset="-122"/>
                          <a:cs typeface="+mn-cs"/>
                        </a:rPr>
                        <a:t>博雅</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ctr" fontAlgn="ctr"/>
                      <a:r>
                        <a:rPr kumimoji="0" lang="en-US" altLang="zh-CN" sz="1000" b="0" i="0" u="none" strike="noStrike" kern="1200" cap="none" normalizeH="0" baseline="0" dirty="0" smtClean="0">
                          <a:ln>
                            <a:noFill/>
                          </a:ln>
                          <a:solidFill>
                            <a:srgbClr val="000000"/>
                          </a:solidFill>
                          <a:effectLst/>
                          <a:latin typeface="微软雅黑" pitchFamily="34" charset="-122"/>
                          <a:ea typeface="微软雅黑" pitchFamily="34" charset="-122"/>
                          <a:cs typeface="+mn-cs"/>
                        </a:rPr>
                        <a:t>50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ctr" fontAlgn="ctr"/>
                      <a:r>
                        <a:rPr kumimoji="0" lang="zh-CN" altLang="en-US" sz="1000" b="0" i="0" u="none" strike="noStrike" kern="1200" cap="none" normalizeH="0" baseline="0" dirty="0" smtClean="0">
                          <a:ln>
                            <a:noFill/>
                          </a:ln>
                          <a:solidFill>
                            <a:srgbClr val="000000"/>
                          </a:solidFill>
                          <a:effectLst/>
                          <a:latin typeface="微软雅黑" pitchFamily="34" charset="-122"/>
                          <a:ea typeface="微软雅黑" pitchFamily="34" charset="-122"/>
                          <a:cs typeface="+mn-cs"/>
                        </a:rPr>
                        <a:t>旭阳</a:t>
                      </a:r>
                      <a:r>
                        <a:rPr kumimoji="0" lang="en-US" altLang="zh-CN" sz="1000" b="0" i="0" u="none" strike="noStrike" kern="1200" cap="none" normalizeH="0" baseline="0" dirty="0" smtClean="0">
                          <a:ln>
                            <a:noFill/>
                          </a:ln>
                          <a:solidFill>
                            <a:srgbClr val="000000"/>
                          </a:solidFill>
                          <a:effectLst/>
                          <a:latin typeface="微软雅黑" pitchFamily="34" charset="-122"/>
                          <a:ea typeface="微软雅黑" pitchFamily="34" charset="-122"/>
                          <a:cs typeface="+mn-cs"/>
                        </a:rPr>
                        <a:t>·</a:t>
                      </a:r>
                      <a:r>
                        <a:rPr kumimoji="0" lang="zh-CN" altLang="en-US" sz="1000" b="0" i="0" u="none" strike="noStrike" kern="1200" cap="none" normalizeH="0" baseline="0" dirty="0" smtClean="0">
                          <a:ln>
                            <a:noFill/>
                          </a:ln>
                          <a:solidFill>
                            <a:srgbClr val="000000"/>
                          </a:solidFill>
                          <a:effectLst/>
                          <a:latin typeface="微软雅黑" pitchFamily="34" charset="-122"/>
                          <a:ea typeface="微软雅黑" pitchFamily="34" charset="-122"/>
                          <a:cs typeface="+mn-cs"/>
                        </a:rPr>
                        <a:t>台北城</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ctr" fontAlgn="ctr"/>
                      <a:r>
                        <a:rPr kumimoji="0" lang="en-US" altLang="zh-CN" sz="1000" b="0" i="0" u="none" strike="noStrike" kern="1200" cap="none" normalizeH="0" baseline="0" dirty="0" smtClean="0">
                          <a:ln>
                            <a:noFill/>
                          </a:ln>
                          <a:solidFill>
                            <a:srgbClr val="000000"/>
                          </a:solidFill>
                          <a:effectLst/>
                          <a:latin typeface="微软雅黑" pitchFamily="34" charset="-122"/>
                          <a:ea typeface="微软雅黑" pitchFamily="34" charset="-122"/>
                          <a:cs typeface="+mn-cs"/>
                        </a:rPr>
                        <a:t>4932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ctr" fontAlgn="ctr"/>
                      <a:r>
                        <a:rPr kumimoji="0" lang="zh-CN" altLang="en-US" sz="1000" b="0" i="0" u="none" strike="noStrike" kern="1200" cap="none" normalizeH="0" baseline="0" dirty="0" smtClean="0">
                          <a:ln>
                            <a:noFill/>
                          </a:ln>
                          <a:solidFill>
                            <a:srgbClr val="000000"/>
                          </a:solidFill>
                          <a:effectLst/>
                          <a:latin typeface="微软雅黑" pitchFamily="34" charset="-122"/>
                          <a:ea typeface="微软雅黑" pitchFamily="34" charset="-122"/>
                          <a:cs typeface="+mn-cs"/>
                        </a:rPr>
                        <a:t>金辉城</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ctr" fontAlgn="ctr"/>
                      <a:r>
                        <a:rPr kumimoji="0" lang="en-US" altLang="zh-CN" sz="1000" b="0" i="0" u="none" strike="noStrike" kern="1200" cap="none" normalizeH="0" baseline="0" dirty="0" smtClean="0">
                          <a:ln>
                            <a:noFill/>
                          </a:ln>
                          <a:solidFill>
                            <a:srgbClr val="000000"/>
                          </a:solidFill>
                          <a:effectLst/>
                          <a:latin typeface="微软雅黑" pitchFamily="34" charset="-122"/>
                          <a:ea typeface="微软雅黑" pitchFamily="34" charset="-122"/>
                          <a:cs typeface="+mn-cs"/>
                        </a:rPr>
                        <a:t>3307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327025">
                <a:tc>
                  <a:txBody>
                    <a:bodyPr/>
                    <a:lstStyle/>
                    <a:p>
                      <a:pPr marL="0" marR="0" lvl="0" indent="0" algn="ctr" defTabSz="914400" rtl="0" eaLnBrk="0" fontAlgn="ctr" latinLnBrk="0" hangingPunct="0">
                        <a:lnSpc>
                          <a:spcPct val="100000"/>
                        </a:lnSpc>
                        <a:spcBef>
                          <a:spcPct val="0"/>
                        </a:spcBef>
                        <a:spcAft>
                          <a:spcPct val="0"/>
                        </a:spcAft>
                        <a:buClrTx/>
                        <a:buSzTx/>
                        <a:buFontTx/>
                        <a:buNone/>
                        <a:tabLst/>
                      </a:pPr>
                      <a:r>
                        <a:rPr kumimoji="0" lang="en-US" altLang="zh-CN" sz="1000" b="0" i="0" u="none" strike="noStrike" cap="none" normalizeH="0" baseline="0" smtClean="0">
                          <a:ln>
                            <a:noFill/>
                          </a:ln>
                          <a:solidFill>
                            <a:srgbClr val="000000"/>
                          </a:solidFill>
                          <a:effectLst/>
                          <a:latin typeface="微软雅黑" pitchFamily="34" charset="-122"/>
                          <a:ea typeface="微软雅黑" pitchFamily="34" charset="-122"/>
                        </a:rPr>
                        <a:t>5</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fontAlgn="ctr"/>
                      <a:r>
                        <a:rPr kumimoji="0" lang="zh-CN" altLang="en-US" sz="1000" b="0" i="0" u="none" strike="noStrike" kern="1200" cap="none" normalizeH="0" baseline="0" dirty="0" smtClean="0">
                          <a:ln>
                            <a:noFill/>
                          </a:ln>
                          <a:solidFill>
                            <a:srgbClr val="000000"/>
                          </a:solidFill>
                          <a:effectLst/>
                          <a:latin typeface="微软雅黑" pitchFamily="34" charset="-122"/>
                          <a:ea typeface="微软雅黑" pitchFamily="34" charset="-122"/>
                          <a:cs typeface="+mn-cs"/>
                        </a:rPr>
                        <a:t>保利</a:t>
                      </a:r>
                      <a:r>
                        <a:rPr kumimoji="0" lang="en-US" altLang="zh-CN" sz="1000" b="0" i="0" u="none" strike="noStrike" kern="1200" cap="none" normalizeH="0" baseline="0" dirty="0" smtClean="0">
                          <a:ln>
                            <a:noFill/>
                          </a:ln>
                          <a:solidFill>
                            <a:srgbClr val="000000"/>
                          </a:solidFill>
                          <a:effectLst/>
                          <a:latin typeface="微软雅黑" pitchFamily="34" charset="-122"/>
                          <a:ea typeface="微软雅黑" pitchFamily="34" charset="-122"/>
                          <a:cs typeface="+mn-cs"/>
                        </a:rPr>
                        <a:t>·</a:t>
                      </a:r>
                      <a:r>
                        <a:rPr kumimoji="0" lang="zh-CN" altLang="en-US" sz="1000" b="0" i="0" u="none" strike="noStrike" kern="1200" cap="none" normalizeH="0" baseline="0" dirty="0" smtClean="0">
                          <a:ln>
                            <a:noFill/>
                          </a:ln>
                          <a:solidFill>
                            <a:srgbClr val="000000"/>
                          </a:solidFill>
                          <a:effectLst/>
                          <a:latin typeface="微软雅黑" pitchFamily="34" charset="-122"/>
                          <a:ea typeface="微软雅黑" pitchFamily="34" charset="-122"/>
                          <a:cs typeface="+mn-cs"/>
                        </a:rPr>
                        <a:t>花半里</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ctr" fontAlgn="ctr"/>
                      <a:r>
                        <a:rPr kumimoji="0" lang="en-US" altLang="zh-CN" sz="1000" b="0" i="0" u="none" strike="noStrike" kern="1200" cap="none" normalizeH="0" baseline="0" dirty="0" smtClean="0">
                          <a:ln>
                            <a:noFill/>
                          </a:ln>
                          <a:solidFill>
                            <a:srgbClr val="000000"/>
                          </a:solidFill>
                          <a:effectLst/>
                          <a:latin typeface="微软雅黑" pitchFamily="34" charset="-122"/>
                          <a:ea typeface="微软雅黑" pitchFamily="34" charset="-122"/>
                          <a:cs typeface="+mn-cs"/>
                        </a:rPr>
                        <a:t>45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ctr" fontAlgn="ctr"/>
                      <a:r>
                        <a:rPr kumimoji="0" lang="zh-CN" altLang="en-US" sz="1000" b="0" i="0" u="none" strike="noStrike" kern="1200" cap="none" normalizeH="0" baseline="0" dirty="0" smtClean="0">
                          <a:ln>
                            <a:noFill/>
                          </a:ln>
                          <a:solidFill>
                            <a:srgbClr val="000000"/>
                          </a:solidFill>
                          <a:effectLst/>
                          <a:latin typeface="微软雅黑" pitchFamily="34" charset="-122"/>
                          <a:ea typeface="微软雅黑" pitchFamily="34" charset="-122"/>
                          <a:cs typeface="+mn-cs"/>
                        </a:rPr>
                        <a:t>北大资源</a:t>
                      </a:r>
                      <a:r>
                        <a:rPr kumimoji="0" lang="en-US" altLang="zh-CN" sz="1000" b="0" i="0" u="none" strike="noStrike" kern="1200" cap="none" normalizeH="0" baseline="0" dirty="0" smtClean="0">
                          <a:ln>
                            <a:noFill/>
                          </a:ln>
                          <a:solidFill>
                            <a:srgbClr val="000000"/>
                          </a:solidFill>
                          <a:effectLst/>
                          <a:latin typeface="微软雅黑" pitchFamily="34" charset="-122"/>
                          <a:ea typeface="微软雅黑" pitchFamily="34" charset="-122"/>
                          <a:cs typeface="+mn-cs"/>
                        </a:rPr>
                        <a:t>·</a:t>
                      </a:r>
                      <a:r>
                        <a:rPr kumimoji="0" lang="zh-CN" altLang="en-US" sz="1000" b="0" i="0" u="none" strike="noStrike" kern="1200" cap="none" normalizeH="0" baseline="0" dirty="0" smtClean="0">
                          <a:ln>
                            <a:noFill/>
                          </a:ln>
                          <a:solidFill>
                            <a:srgbClr val="000000"/>
                          </a:solidFill>
                          <a:effectLst/>
                          <a:latin typeface="微软雅黑" pitchFamily="34" charset="-122"/>
                          <a:ea typeface="微软雅黑" pitchFamily="34" charset="-122"/>
                          <a:cs typeface="+mn-cs"/>
                        </a:rPr>
                        <a:t>博雅</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ctr" fontAlgn="ctr"/>
                      <a:r>
                        <a:rPr kumimoji="0" lang="en-US" altLang="zh-CN" sz="1000" b="0" i="0" u="none" strike="noStrike" kern="1200" cap="none" normalizeH="0" baseline="0" dirty="0" smtClean="0">
                          <a:ln>
                            <a:noFill/>
                          </a:ln>
                          <a:solidFill>
                            <a:srgbClr val="000000"/>
                          </a:solidFill>
                          <a:effectLst/>
                          <a:latin typeface="微软雅黑" pitchFamily="34" charset="-122"/>
                          <a:ea typeface="微软雅黑" pitchFamily="34" charset="-122"/>
                          <a:cs typeface="+mn-cs"/>
                        </a:rPr>
                        <a:t>4664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ctr" fontAlgn="ctr"/>
                      <a:r>
                        <a:rPr kumimoji="0" lang="zh-CN" altLang="en-US" sz="1000" b="0" i="0" u="none" strike="noStrike" kern="1200" cap="none" normalizeH="0" baseline="0" dirty="0" smtClean="0">
                          <a:ln>
                            <a:noFill/>
                          </a:ln>
                          <a:solidFill>
                            <a:srgbClr val="000000"/>
                          </a:solidFill>
                          <a:effectLst/>
                          <a:latin typeface="微软雅黑" pitchFamily="34" charset="-122"/>
                          <a:ea typeface="微软雅黑" pitchFamily="34" charset="-122"/>
                          <a:cs typeface="+mn-cs"/>
                        </a:rPr>
                        <a:t>北大资源</a:t>
                      </a:r>
                      <a:r>
                        <a:rPr kumimoji="0" lang="en-US" altLang="zh-CN" sz="1000" b="0" i="0" u="none" strike="noStrike" kern="1200" cap="none" normalizeH="0" baseline="0" dirty="0" smtClean="0">
                          <a:ln>
                            <a:noFill/>
                          </a:ln>
                          <a:solidFill>
                            <a:srgbClr val="000000"/>
                          </a:solidFill>
                          <a:effectLst/>
                          <a:latin typeface="微软雅黑" pitchFamily="34" charset="-122"/>
                          <a:ea typeface="微软雅黑" pitchFamily="34" charset="-122"/>
                          <a:cs typeface="+mn-cs"/>
                        </a:rPr>
                        <a:t>·</a:t>
                      </a:r>
                      <a:r>
                        <a:rPr kumimoji="0" lang="zh-CN" altLang="en-US" sz="1000" b="0" i="0" u="none" strike="noStrike" kern="1200" cap="none" normalizeH="0" baseline="0" dirty="0" smtClean="0">
                          <a:ln>
                            <a:noFill/>
                          </a:ln>
                          <a:solidFill>
                            <a:srgbClr val="000000"/>
                          </a:solidFill>
                          <a:effectLst/>
                          <a:latin typeface="微软雅黑" pitchFamily="34" charset="-122"/>
                          <a:ea typeface="微软雅黑" pitchFamily="34" charset="-122"/>
                          <a:cs typeface="+mn-cs"/>
                        </a:rPr>
                        <a:t>博雅</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ctr" fontAlgn="ctr"/>
                      <a:r>
                        <a:rPr kumimoji="0" lang="en-US" altLang="zh-CN" sz="1000" b="0" i="0" u="none" strike="noStrike" kern="1200" cap="none" normalizeH="0" baseline="0" dirty="0" smtClean="0">
                          <a:ln>
                            <a:noFill/>
                          </a:ln>
                          <a:solidFill>
                            <a:srgbClr val="000000"/>
                          </a:solidFill>
                          <a:effectLst/>
                          <a:latin typeface="微软雅黑" pitchFamily="34" charset="-122"/>
                          <a:ea typeface="微软雅黑" pitchFamily="34" charset="-122"/>
                          <a:cs typeface="+mn-cs"/>
                        </a:rPr>
                        <a:t>3132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327025">
                <a:tc>
                  <a:txBody>
                    <a:bodyPr/>
                    <a:lstStyle/>
                    <a:p>
                      <a:pPr marL="0" marR="0" lvl="0" indent="0" algn="ctr" defTabSz="914400" rtl="0" eaLnBrk="0" fontAlgn="ctr" latinLnBrk="0" hangingPunct="0">
                        <a:lnSpc>
                          <a:spcPct val="100000"/>
                        </a:lnSpc>
                        <a:spcBef>
                          <a:spcPct val="0"/>
                        </a:spcBef>
                        <a:spcAft>
                          <a:spcPct val="0"/>
                        </a:spcAft>
                        <a:buClrTx/>
                        <a:buSzTx/>
                        <a:buFontTx/>
                        <a:buNone/>
                        <a:tabLst/>
                      </a:pPr>
                      <a:r>
                        <a:rPr kumimoji="0" lang="en-US" altLang="zh-CN" sz="1000" b="0" i="0" u="none" strike="noStrike" cap="none" normalizeH="0" baseline="0" smtClean="0">
                          <a:ln>
                            <a:noFill/>
                          </a:ln>
                          <a:solidFill>
                            <a:srgbClr val="000000"/>
                          </a:solidFill>
                          <a:effectLst/>
                          <a:latin typeface="微软雅黑" pitchFamily="34" charset="-122"/>
                          <a:ea typeface="微软雅黑" pitchFamily="34" charset="-122"/>
                        </a:rPr>
                        <a:t>6</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fontAlgn="ctr"/>
                      <a:r>
                        <a:rPr kumimoji="0" lang="zh-CN" altLang="en-US" sz="1000" b="0" i="0" u="none" strike="noStrike" kern="1200" cap="none" normalizeH="0" baseline="0" dirty="0" smtClean="0">
                          <a:ln>
                            <a:noFill/>
                          </a:ln>
                          <a:solidFill>
                            <a:srgbClr val="000000"/>
                          </a:solidFill>
                          <a:effectLst/>
                          <a:latin typeface="微软雅黑" pitchFamily="34" charset="-122"/>
                          <a:ea typeface="微软雅黑" pitchFamily="34" charset="-122"/>
                          <a:cs typeface="+mn-cs"/>
                        </a:rPr>
                        <a:t>紫御江山</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ctr" fontAlgn="ctr"/>
                      <a:r>
                        <a:rPr kumimoji="0" lang="en-US" altLang="zh-CN" sz="1000" b="0" i="0" u="none" strike="noStrike" kern="1200" cap="none" normalizeH="0" baseline="0" dirty="0" smtClean="0">
                          <a:ln>
                            <a:noFill/>
                          </a:ln>
                          <a:solidFill>
                            <a:srgbClr val="000000"/>
                          </a:solidFill>
                          <a:effectLst/>
                          <a:latin typeface="微软雅黑" pitchFamily="34" charset="-122"/>
                          <a:ea typeface="微软雅黑" pitchFamily="34" charset="-122"/>
                          <a:cs typeface="+mn-cs"/>
                        </a:rPr>
                        <a:t>45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ctr" fontAlgn="ctr"/>
                      <a:r>
                        <a:rPr kumimoji="0" lang="zh-CN" altLang="en-US" sz="1000" b="0" i="0" u="none" strike="noStrike" kern="1200" cap="none" normalizeH="0" baseline="0" dirty="0" smtClean="0">
                          <a:ln>
                            <a:noFill/>
                          </a:ln>
                          <a:solidFill>
                            <a:srgbClr val="000000"/>
                          </a:solidFill>
                          <a:effectLst/>
                          <a:latin typeface="微软雅黑" pitchFamily="34" charset="-122"/>
                          <a:ea typeface="微软雅黑" pitchFamily="34" charset="-122"/>
                          <a:cs typeface="+mn-cs"/>
                        </a:rPr>
                        <a:t>融创</a:t>
                      </a:r>
                      <a:r>
                        <a:rPr kumimoji="0" lang="en-US" altLang="zh-CN" sz="1000" b="0" i="0" u="none" strike="noStrike" kern="1200" cap="none" normalizeH="0" baseline="0" dirty="0" smtClean="0">
                          <a:ln>
                            <a:noFill/>
                          </a:ln>
                          <a:solidFill>
                            <a:srgbClr val="000000"/>
                          </a:solidFill>
                          <a:effectLst/>
                          <a:latin typeface="微软雅黑" pitchFamily="34" charset="-122"/>
                          <a:ea typeface="微软雅黑" pitchFamily="34" charset="-122"/>
                          <a:cs typeface="+mn-cs"/>
                        </a:rPr>
                        <a:t>·</a:t>
                      </a:r>
                      <a:r>
                        <a:rPr kumimoji="0" lang="zh-CN" altLang="en-US" sz="1000" b="0" i="0" u="none" strike="noStrike" kern="1200" cap="none" normalizeH="0" baseline="0" dirty="0" smtClean="0">
                          <a:ln>
                            <a:noFill/>
                          </a:ln>
                          <a:solidFill>
                            <a:srgbClr val="000000"/>
                          </a:solidFill>
                          <a:effectLst/>
                          <a:latin typeface="微软雅黑" pitchFamily="34" charset="-122"/>
                          <a:ea typeface="微软雅黑" pitchFamily="34" charset="-122"/>
                          <a:cs typeface="+mn-cs"/>
                        </a:rPr>
                        <a:t>凡尔赛花园</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ctr" fontAlgn="ctr"/>
                      <a:r>
                        <a:rPr kumimoji="0" lang="en-US" altLang="zh-CN" sz="1000" b="0" i="0" u="none" strike="noStrike" kern="1200" cap="none" normalizeH="0" baseline="0" dirty="0" smtClean="0">
                          <a:ln>
                            <a:noFill/>
                          </a:ln>
                          <a:solidFill>
                            <a:srgbClr val="000000"/>
                          </a:solidFill>
                          <a:effectLst/>
                          <a:latin typeface="微软雅黑" pitchFamily="34" charset="-122"/>
                          <a:ea typeface="微软雅黑" pitchFamily="34" charset="-122"/>
                          <a:cs typeface="+mn-cs"/>
                        </a:rPr>
                        <a:t>4192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ctr" fontAlgn="ctr"/>
                      <a:r>
                        <a:rPr kumimoji="0" lang="zh-CN" altLang="en-US" sz="1000" b="0" i="0" u="none" strike="noStrike" kern="1200" cap="none" normalizeH="0" baseline="0" dirty="0" smtClean="0">
                          <a:ln>
                            <a:noFill/>
                          </a:ln>
                          <a:solidFill>
                            <a:srgbClr val="000000"/>
                          </a:solidFill>
                          <a:effectLst/>
                          <a:latin typeface="微软雅黑" pitchFamily="34" charset="-122"/>
                          <a:ea typeface="微软雅黑" pitchFamily="34" charset="-122"/>
                          <a:cs typeface="+mn-cs"/>
                        </a:rPr>
                        <a:t>融创</a:t>
                      </a:r>
                      <a:r>
                        <a:rPr kumimoji="0" lang="en-US" altLang="zh-CN" sz="1000" b="0" i="0" u="none" strike="noStrike" kern="1200" cap="none" normalizeH="0" baseline="0" dirty="0" smtClean="0">
                          <a:ln>
                            <a:noFill/>
                          </a:ln>
                          <a:solidFill>
                            <a:srgbClr val="000000"/>
                          </a:solidFill>
                          <a:effectLst/>
                          <a:latin typeface="微软雅黑" pitchFamily="34" charset="-122"/>
                          <a:ea typeface="微软雅黑" pitchFamily="34" charset="-122"/>
                          <a:cs typeface="+mn-cs"/>
                        </a:rPr>
                        <a:t>·</a:t>
                      </a:r>
                      <a:r>
                        <a:rPr kumimoji="0" lang="zh-CN" altLang="en-US" sz="1000" b="0" i="0" u="none" strike="noStrike" kern="1200" cap="none" normalizeH="0" baseline="0" dirty="0" smtClean="0">
                          <a:ln>
                            <a:noFill/>
                          </a:ln>
                          <a:solidFill>
                            <a:srgbClr val="000000"/>
                          </a:solidFill>
                          <a:effectLst/>
                          <a:latin typeface="微软雅黑" pitchFamily="34" charset="-122"/>
                          <a:ea typeface="微软雅黑" pitchFamily="34" charset="-122"/>
                          <a:cs typeface="+mn-cs"/>
                        </a:rPr>
                        <a:t>凡尔赛花园</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ctr" fontAlgn="ctr"/>
                      <a:r>
                        <a:rPr kumimoji="0" lang="en-US" altLang="zh-CN" sz="1000" b="0" i="0" u="none" strike="noStrike" kern="1200" cap="none" normalizeH="0" baseline="0" dirty="0" smtClean="0">
                          <a:ln>
                            <a:noFill/>
                          </a:ln>
                          <a:solidFill>
                            <a:srgbClr val="000000"/>
                          </a:solidFill>
                          <a:effectLst/>
                          <a:latin typeface="微软雅黑" pitchFamily="34" charset="-122"/>
                          <a:ea typeface="微软雅黑" pitchFamily="34" charset="-122"/>
                          <a:cs typeface="+mn-cs"/>
                        </a:rPr>
                        <a:t>2981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327025">
                <a:tc>
                  <a:txBody>
                    <a:bodyPr/>
                    <a:lstStyle/>
                    <a:p>
                      <a:pPr marL="0" marR="0" lvl="0" indent="0" algn="ctr" defTabSz="914400" rtl="0" eaLnBrk="0" fontAlgn="ctr" latinLnBrk="0" hangingPunct="0">
                        <a:lnSpc>
                          <a:spcPct val="100000"/>
                        </a:lnSpc>
                        <a:spcBef>
                          <a:spcPct val="0"/>
                        </a:spcBef>
                        <a:spcAft>
                          <a:spcPct val="0"/>
                        </a:spcAft>
                        <a:buClrTx/>
                        <a:buSzTx/>
                        <a:buFontTx/>
                        <a:buNone/>
                        <a:tabLst/>
                      </a:pPr>
                      <a:r>
                        <a:rPr kumimoji="0" lang="en-US" altLang="zh-CN" sz="1000" b="0" i="0" u="none" strike="noStrike" cap="none" normalizeH="0" baseline="0" smtClean="0">
                          <a:ln>
                            <a:noFill/>
                          </a:ln>
                          <a:solidFill>
                            <a:srgbClr val="000000"/>
                          </a:solidFill>
                          <a:effectLst/>
                          <a:latin typeface="微软雅黑" pitchFamily="34" charset="-122"/>
                          <a:ea typeface="微软雅黑" pitchFamily="34" charset="-122"/>
                        </a:rPr>
                        <a:t>7</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fontAlgn="ctr"/>
                      <a:r>
                        <a:rPr kumimoji="0" lang="zh-CN" altLang="en-US" sz="1000" b="0" i="0" u="none" strike="noStrike" kern="1200" cap="none" normalizeH="0" baseline="0" dirty="0" smtClean="0">
                          <a:ln>
                            <a:noFill/>
                          </a:ln>
                          <a:solidFill>
                            <a:srgbClr val="000000"/>
                          </a:solidFill>
                          <a:effectLst/>
                          <a:latin typeface="微软雅黑" pitchFamily="34" charset="-122"/>
                          <a:ea typeface="微软雅黑" pitchFamily="34" charset="-122"/>
                          <a:cs typeface="+mn-cs"/>
                        </a:rPr>
                        <a:t>康田</a:t>
                      </a:r>
                      <a:r>
                        <a:rPr kumimoji="0" lang="en-US" altLang="zh-CN" sz="1000" b="0" i="0" u="none" strike="noStrike" kern="1200" cap="none" normalizeH="0" baseline="0" dirty="0" smtClean="0">
                          <a:ln>
                            <a:noFill/>
                          </a:ln>
                          <a:solidFill>
                            <a:srgbClr val="000000"/>
                          </a:solidFill>
                          <a:effectLst/>
                          <a:latin typeface="微软雅黑" pitchFamily="34" charset="-122"/>
                          <a:ea typeface="微软雅黑" pitchFamily="34" charset="-122"/>
                          <a:cs typeface="+mn-cs"/>
                        </a:rPr>
                        <a:t>·</a:t>
                      </a:r>
                      <a:r>
                        <a:rPr kumimoji="0" lang="zh-CN" altLang="en-US" sz="1000" b="0" i="0" u="none" strike="noStrike" kern="1200" cap="none" normalizeH="0" baseline="0" dirty="0" smtClean="0">
                          <a:ln>
                            <a:noFill/>
                          </a:ln>
                          <a:solidFill>
                            <a:srgbClr val="000000"/>
                          </a:solidFill>
                          <a:effectLst/>
                          <a:latin typeface="微软雅黑" pitchFamily="34" charset="-122"/>
                          <a:ea typeface="微软雅黑" pitchFamily="34" charset="-122"/>
                          <a:cs typeface="+mn-cs"/>
                        </a:rPr>
                        <a:t>西锦</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ctr" fontAlgn="ctr"/>
                      <a:r>
                        <a:rPr kumimoji="0" lang="en-US" altLang="zh-CN" sz="1000" b="0" i="0" u="none" strike="noStrike" kern="1200" cap="none" normalizeH="0" baseline="0" dirty="0" smtClean="0">
                          <a:ln>
                            <a:noFill/>
                          </a:ln>
                          <a:solidFill>
                            <a:srgbClr val="000000"/>
                          </a:solidFill>
                          <a:effectLst/>
                          <a:latin typeface="微软雅黑" pitchFamily="34" charset="-122"/>
                          <a:ea typeface="微软雅黑" pitchFamily="34" charset="-122"/>
                          <a:cs typeface="+mn-cs"/>
                        </a:rPr>
                        <a:t>43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ctr" fontAlgn="ctr"/>
                      <a:r>
                        <a:rPr kumimoji="0" lang="zh-CN" altLang="en-US" sz="1000" b="0" i="0" u="none" strike="noStrike" kern="1200" cap="none" normalizeH="0" baseline="0" dirty="0" smtClean="0">
                          <a:ln>
                            <a:noFill/>
                          </a:ln>
                          <a:solidFill>
                            <a:srgbClr val="000000"/>
                          </a:solidFill>
                          <a:effectLst/>
                          <a:latin typeface="微软雅黑" pitchFamily="34" charset="-122"/>
                          <a:ea typeface="微软雅黑" pitchFamily="34" charset="-122"/>
                          <a:cs typeface="+mn-cs"/>
                        </a:rPr>
                        <a:t>金辉城</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ctr" fontAlgn="ctr"/>
                      <a:r>
                        <a:rPr kumimoji="0" lang="en-US" altLang="zh-CN" sz="1000" b="0" i="0" u="none" strike="noStrike" kern="1200" cap="none" normalizeH="0" baseline="0" dirty="0" smtClean="0">
                          <a:ln>
                            <a:noFill/>
                          </a:ln>
                          <a:solidFill>
                            <a:srgbClr val="000000"/>
                          </a:solidFill>
                          <a:effectLst/>
                          <a:latin typeface="微软雅黑" pitchFamily="34" charset="-122"/>
                          <a:ea typeface="微软雅黑" pitchFamily="34" charset="-122"/>
                          <a:cs typeface="+mn-cs"/>
                        </a:rPr>
                        <a:t>4025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ctr" fontAlgn="ctr"/>
                      <a:r>
                        <a:rPr kumimoji="0" lang="zh-CN" altLang="en-US" sz="1000" b="0" i="0" u="none" strike="noStrike" kern="1200" cap="none" normalizeH="0" baseline="0" dirty="0" smtClean="0">
                          <a:ln>
                            <a:noFill/>
                          </a:ln>
                          <a:solidFill>
                            <a:srgbClr val="000000"/>
                          </a:solidFill>
                          <a:effectLst/>
                          <a:latin typeface="微软雅黑" pitchFamily="34" charset="-122"/>
                          <a:ea typeface="微软雅黑" pitchFamily="34" charset="-122"/>
                          <a:cs typeface="+mn-cs"/>
                        </a:rPr>
                        <a:t>保利</a:t>
                      </a:r>
                      <a:r>
                        <a:rPr kumimoji="0" lang="en-US" altLang="zh-CN" sz="1000" b="0" i="0" u="none" strike="noStrike" kern="1200" cap="none" normalizeH="0" baseline="0" dirty="0" smtClean="0">
                          <a:ln>
                            <a:noFill/>
                          </a:ln>
                          <a:solidFill>
                            <a:srgbClr val="000000"/>
                          </a:solidFill>
                          <a:effectLst/>
                          <a:latin typeface="微软雅黑" pitchFamily="34" charset="-122"/>
                          <a:ea typeface="微软雅黑" pitchFamily="34" charset="-122"/>
                          <a:cs typeface="+mn-cs"/>
                        </a:rPr>
                        <a:t>·</a:t>
                      </a:r>
                      <a:r>
                        <a:rPr kumimoji="0" lang="zh-CN" altLang="en-US" sz="1000" b="0" i="0" u="none" strike="noStrike" kern="1200" cap="none" normalizeH="0" baseline="0" dirty="0" smtClean="0">
                          <a:ln>
                            <a:noFill/>
                          </a:ln>
                          <a:solidFill>
                            <a:srgbClr val="000000"/>
                          </a:solidFill>
                          <a:effectLst/>
                          <a:latin typeface="微软雅黑" pitchFamily="34" charset="-122"/>
                          <a:ea typeface="微软雅黑" pitchFamily="34" charset="-122"/>
                          <a:cs typeface="+mn-cs"/>
                        </a:rPr>
                        <a:t>花半里</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ctr" fontAlgn="ctr"/>
                      <a:r>
                        <a:rPr kumimoji="0" lang="en-US" altLang="zh-CN" sz="1000" b="0" i="0" u="none" strike="noStrike" kern="1200" cap="none" normalizeH="0" baseline="0" dirty="0" smtClean="0">
                          <a:ln>
                            <a:noFill/>
                          </a:ln>
                          <a:solidFill>
                            <a:srgbClr val="000000"/>
                          </a:solidFill>
                          <a:effectLst/>
                          <a:latin typeface="微软雅黑" pitchFamily="34" charset="-122"/>
                          <a:ea typeface="微软雅黑" pitchFamily="34" charset="-122"/>
                          <a:cs typeface="+mn-cs"/>
                        </a:rPr>
                        <a:t>2832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311150">
                <a:tc>
                  <a:txBody>
                    <a:bodyPr/>
                    <a:lstStyle/>
                    <a:p>
                      <a:pPr marL="0" marR="0" lvl="0" indent="0" algn="ctr" defTabSz="914400" rtl="0" eaLnBrk="0" fontAlgn="ctr" latinLnBrk="0" hangingPunct="0">
                        <a:lnSpc>
                          <a:spcPct val="100000"/>
                        </a:lnSpc>
                        <a:spcBef>
                          <a:spcPct val="0"/>
                        </a:spcBef>
                        <a:spcAft>
                          <a:spcPct val="0"/>
                        </a:spcAft>
                        <a:buClrTx/>
                        <a:buSzTx/>
                        <a:buFontTx/>
                        <a:buNone/>
                        <a:tabLst/>
                      </a:pPr>
                      <a:r>
                        <a:rPr kumimoji="0" lang="en-US" altLang="zh-CN" sz="1000" b="0" i="0" u="none" strike="noStrike" cap="none" normalizeH="0" baseline="0" smtClean="0">
                          <a:ln>
                            <a:noFill/>
                          </a:ln>
                          <a:solidFill>
                            <a:srgbClr val="000000"/>
                          </a:solidFill>
                          <a:effectLst/>
                          <a:latin typeface="微软雅黑" pitchFamily="34" charset="-122"/>
                          <a:ea typeface="微软雅黑" pitchFamily="34" charset="-122"/>
                        </a:rPr>
                        <a:t>8</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fontAlgn="ctr"/>
                      <a:r>
                        <a:rPr kumimoji="0" lang="zh-CN" altLang="en-US" sz="1000" b="0" i="0" u="none" strike="noStrike" kern="1200" cap="none" normalizeH="0" baseline="0" dirty="0" smtClean="0">
                          <a:ln>
                            <a:noFill/>
                          </a:ln>
                          <a:solidFill>
                            <a:srgbClr val="000000"/>
                          </a:solidFill>
                          <a:effectLst/>
                          <a:latin typeface="微软雅黑" pitchFamily="34" charset="-122"/>
                          <a:ea typeface="微软雅黑" pitchFamily="34" charset="-122"/>
                          <a:cs typeface="+mn-cs"/>
                        </a:rPr>
                        <a:t>融创</a:t>
                      </a:r>
                      <a:r>
                        <a:rPr kumimoji="0" lang="en-US" altLang="zh-CN" sz="1000" b="0" i="0" u="none" strike="noStrike" kern="1200" cap="none" normalizeH="0" baseline="0" dirty="0" smtClean="0">
                          <a:ln>
                            <a:noFill/>
                          </a:ln>
                          <a:solidFill>
                            <a:srgbClr val="000000"/>
                          </a:solidFill>
                          <a:effectLst/>
                          <a:latin typeface="微软雅黑" pitchFamily="34" charset="-122"/>
                          <a:ea typeface="微软雅黑" pitchFamily="34" charset="-122"/>
                          <a:cs typeface="+mn-cs"/>
                        </a:rPr>
                        <a:t>·</a:t>
                      </a:r>
                      <a:r>
                        <a:rPr kumimoji="0" lang="zh-CN" altLang="en-US" sz="1000" b="0" i="0" u="none" strike="noStrike" kern="1200" cap="none" normalizeH="0" baseline="0" dirty="0" smtClean="0">
                          <a:ln>
                            <a:noFill/>
                          </a:ln>
                          <a:solidFill>
                            <a:srgbClr val="000000"/>
                          </a:solidFill>
                          <a:effectLst/>
                          <a:latin typeface="微软雅黑" pitchFamily="34" charset="-122"/>
                          <a:ea typeface="微软雅黑" pitchFamily="34" charset="-122"/>
                          <a:cs typeface="+mn-cs"/>
                        </a:rPr>
                        <a:t>凡尔赛花园</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ctr" fontAlgn="ctr"/>
                      <a:r>
                        <a:rPr kumimoji="0" lang="en-US" altLang="zh-CN" sz="1000" b="0" i="0" u="none" strike="noStrike" kern="1200" cap="none" normalizeH="0" baseline="0" dirty="0" smtClean="0">
                          <a:ln>
                            <a:noFill/>
                          </a:ln>
                          <a:solidFill>
                            <a:srgbClr val="000000"/>
                          </a:solidFill>
                          <a:effectLst/>
                          <a:latin typeface="微软雅黑" pitchFamily="34" charset="-122"/>
                          <a:ea typeface="微软雅黑" pitchFamily="34" charset="-122"/>
                          <a:cs typeface="+mn-cs"/>
                        </a:rPr>
                        <a:t>43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ctr" fontAlgn="ctr"/>
                      <a:r>
                        <a:rPr kumimoji="0" lang="zh-CN" altLang="en-US" sz="1000" b="0" i="0" u="none" strike="noStrike" kern="1200" cap="none" normalizeH="0" baseline="0" dirty="0" smtClean="0">
                          <a:ln>
                            <a:noFill/>
                          </a:ln>
                          <a:solidFill>
                            <a:srgbClr val="000000"/>
                          </a:solidFill>
                          <a:effectLst/>
                          <a:latin typeface="微软雅黑" pitchFamily="34" charset="-122"/>
                          <a:ea typeface="微软雅黑" pitchFamily="34" charset="-122"/>
                          <a:cs typeface="+mn-cs"/>
                        </a:rPr>
                        <a:t>保利</a:t>
                      </a:r>
                      <a:r>
                        <a:rPr kumimoji="0" lang="en-US" altLang="zh-CN" sz="1000" b="0" i="0" u="none" strike="noStrike" kern="1200" cap="none" normalizeH="0" baseline="0" dirty="0" smtClean="0">
                          <a:ln>
                            <a:noFill/>
                          </a:ln>
                          <a:solidFill>
                            <a:srgbClr val="000000"/>
                          </a:solidFill>
                          <a:effectLst/>
                          <a:latin typeface="微软雅黑" pitchFamily="34" charset="-122"/>
                          <a:ea typeface="微软雅黑" pitchFamily="34" charset="-122"/>
                          <a:cs typeface="+mn-cs"/>
                        </a:rPr>
                        <a:t>·</a:t>
                      </a:r>
                      <a:r>
                        <a:rPr kumimoji="0" lang="zh-CN" altLang="en-US" sz="1000" b="0" i="0" u="none" strike="noStrike" kern="1200" cap="none" normalizeH="0" baseline="0" dirty="0" smtClean="0">
                          <a:ln>
                            <a:noFill/>
                          </a:ln>
                          <a:solidFill>
                            <a:srgbClr val="000000"/>
                          </a:solidFill>
                          <a:effectLst/>
                          <a:latin typeface="微软雅黑" pitchFamily="34" charset="-122"/>
                          <a:ea typeface="微软雅黑" pitchFamily="34" charset="-122"/>
                          <a:cs typeface="+mn-cs"/>
                        </a:rPr>
                        <a:t>花半里</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ctr" fontAlgn="ctr"/>
                      <a:r>
                        <a:rPr kumimoji="0" lang="en-US" altLang="zh-CN" sz="1000" b="0" i="0" u="none" strike="noStrike" kern="1200" cap="none" normalizeH="0" baseline="0" dirty="0" smtClean="0">
                          <a:ln>
                            <a:noFill/>
                          </a:ln>
                          <a:solidFill>
                            <a:srgbClr val="000000"/>
                          </a:solidFill>
                          <a:effectLst/>
                          <a:latin typeface="微软雅黑" pitchFamily="34" charset="-122"/>
                          <a:ea typeface="微软雅黑" pitchFamily="34" charset="-122"/>
                          <a:cs typeface="+mn-cs"/>
                        </a:rPr>
                        <a:t>3902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ctr" fontAlgn="ctr"/>
                      <a:r>
                        <a:rPr kumimoji="0" lang="zh-CN" altLang="en-US" sz="1000" b="0" i="0" u="none" strike="noStrike" kern="1200" cap="none" normalizeH="0" baseline="0" dirty="0" smtClean="0">
                          <a:ln>
                            <a:noFill/>
                          </a:ln>
                          <a:solidFill>
                            <a:srgbClr val="000000"/>
                          </a:solidFill>
                          <a:effectLst/>
                          <a:latin typeface="微软雅黑" pitchFamily="34" charset="-122"/>
                          <a:ea typeface="微软雅黑" pitchFamily="34" charset="-122"/>
                          <a:cs typeface="+mn-cs"/>
                        </a:rPr>
                        <a:t>旭阳</a:t>
                      </a:r>
                      <a:r>
                        <a:rPr kumimoji="0" lang="en-US" altLang="zh-CN" sz="1000" b="0" i="0" u="none" strike="noStrike" kern="1200" cap="none" normalizeH="0" baseline="0" dirty="0" smtClean="0">
                          <a:ln>
                            <a:noFill/>
                          </a:ln>
                          <a:solidFill>
                            <a:srgbClr val="000000"/>
                          </a:solidFill>
                          <a:effectLst/>
                          <a:latin typeface="微软雅黑" pitchFamily="34" charset="-122"/>
                          <a:ea typeface="微软雅黑" pitchFamily="34" charset="-122"/>
                          <a:cs typeface="+mn-cs"/>
                        </a:rPr>
                        <a:t>·</a:t>
                      </a:r>
                      <a:r>
                        <a:rPr kumimoji="0" lang="zh-CN" altLang="en-US" sz="1000" b="0" i="0" u="none" strike="noStrike" kern="1200" cap="none" normalizeH="0" baseline="0" dirty="0" smtClean="0">
                          <a:ln>
                            <a:noFill/>
                          </a:ln>
                          <a:solidFill>
                            <a:srgbClr val="000000"/>
                          </a:solidFill>
                          <a:effectLst/>
                          <a:latin typeface="微软雅黑" pitchFamily="34" charset="-122"/>
                          <a:ea typeface="微软雅黑" pitchFamily="34" charset="-122"/>
                          <a:cs typeface="+mn-cs"/>
                        </a:rPr>
                        <a:t>台北城</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ctr" fontAlgn="ctr"/>
                      <a:r>
                        <a:rPr kumimoji="0" lang="en-US" altLang="zh-CN" sz="1000" b="0" i="0" u="none" strike="noStrike" kern="1200" cap="none" normalizeH="0" baseline="0" dirty="0" smtClean="0">
                          <a:ln>
                            <a:noFill/>
                          </a:ln>
                          <a:solidFill>
                            <a:srgbClr val="000000"/>
                          </a:solidFill>
                          <a:effectLst/>
                          <a:latin typeface="微软雅黑" pitchFamily="34" charset="-122"/>
                          <a:ea typeface="微软雅黑" pitchFamily="34" charset="-122"/>
                          <a:cs typeface="+mn-cs"/>
                        </a:rPr>
                        <a:t>2178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327025">
                <a:tc>
                  <a:txBody>
                    <a:bodyPr/>
                    <a:lstStyle/>
                    <a:p>
                      <a:pPr marL="0" marR="0" lvl="0" indent="0" algn="ctr" defTabSz="914400" rtl="0" eaLnBrk="0" fontAlgn="ctr" latinLnBrk="0" hangingPunct="0">
                        <a:lnSpc>
                          <a:spcPct val="100000"/>
                        </a:lnSpc>
                        <a:spcBef>
                          <a:spcPct val="0"/>
                        </a:spcBef>
                        <a:spcAft>
                          <a:spcPct val="0"/>
                        </a:spcAft>
                        <a:buClrTx/>
                        <a:buSzTx/>
                        <a:buFontTx/>
                        <a:buNone/>
                        <a:tabLst/>
                      </a:pPr>
                      <a:r>
                        <a:rPr kumimoji="0" lang="en-US" altLang="zh-CN" sz="1000" b="0" i="0" u="none" strike="noStrike" cap="none" normalizeH="0" baseline="0" smtClean="0">
                          <a:ln>
                            <a:noFill/>
                          </a:ln>
                          <a:solidFill>
                            <a:srgbClr val="000000"/>
                          </a:solidFill>
                          <a:effectLst/>
                          <a:latin typeface="微软雅黑" pitchFamily="34" charset="-122"/>
                          <a:ea typeface="微软雅黑" pitchFamily="34" charset="-122"/>
                        </a:rPr>
                        <a:t>9</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fontAlgn="ctr"/>
                      <a:r>
                        <a:rPr kumimoji="0" lang="zh-CN" altLang="en-US" sz="1000" b="0" i="0" u="none" strike="noStrike" kern="1200" cap="none" normalizeH="0" baseline="0" dirty="0" smtClean="0">
                          <a:ln>
                            <a:noFill/>
                          </a:ln>
                          <a:solidFill>
                            <a:srgbClr val="000000"/>
                          </a:solidFill>
                          <a:effectLst/>
                          <a:latin typeface="微软雅黑" pitchFamily="34" charset="-122"/>
                          <a:ea typeface="微软雅黑" pitchFamily="34" charset="-122"/>
                          <a:cs typeface="+mn-cs"/>
                        </a:rPr>
                        <a:t>锦江华府</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ctr" fontAlgn="ctr"/>
                      <a:r>
                        <a:rPr kumimoji="0" lang="en-US" altLang="zh-CN" sz="1000" b="0" i="0" u="none" strike="noStrike" kern="1200" cap="none" normalizeH="0" baseline="0" dirty="0" smtClean="0">
                          <a:ln>
                            <a:noFill/>
                          </a:ln>
                          <a:solidFill>
                            <a:srgbClr val="000000"/>
                          </a:solidFill>
                          <a:effectLst/>
                          <a:latin typeface="微软雅黑" pitchFamily="34" charset="-122"/>
                          <a:ea typeface="微软雅黑" pitchFamily="34" charset="-122"/>
                          <a:cs typeface="+mn-cs"/>
                        </a:rPr>
                        <a:t>39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ctr" fontAlgn="ctr"/>
                      <a:r>
                        <a:rPr kumimoji="0" lang="zh-CN" altLang="en-US" sz="1000" b="0" i="0" u="none" strike="noStrike" kern="1200" cap="none" normalizeH="0" baseline="0" dirty="0" smtClean="0">
                          <a:ln>
                            <a:noFill/>
                          </a:ln>
                          <a:solidFill>
                            <a:srgbClr val="000000"/>
                          </a:solidFill>
                          <a:effectLst/>
                          <a:latin typeface="微软雅黑" pitchFamily="34" charset="-122"/>
                          <a:ea typeface="微软雅黑" pitchFamily="34" charset="-122"/>
                          <a:cs typeface="+mn-cs"/>
                        </a:rPr>
                        <a:t>康田</a:t>
                      </a:r>
                      <a:r>
                        <a:rPr kumimoji="0" lang="en-US" altLang="zh-CN" sz="1000" b="0" i="0" u="none" strike="noStrike" kern="1200" cap="none" normalizeH="0" baseline="0" dirty="0" smtClean="0">
                          <a:ln>
                            <a:noFill/>
                          </a:ln>
                          <a:solidFill>
                            <a:srgbClr val="000000"/>
                          </a:solidFill>
                          <a:effectLst/>
                          <a:latin typeface="微软雅黑" pitchFamily="34" charset="-122"/>
                          <a:ea typeface="微软雅黑" pitchFamily="34" charset="-122"/>
                          <a:cs typeface="+mn-cs"/>
                        </a:rPr>
                        <a:t>·</a:t>
                      </a:r>
                      <a:r>
                        <a:rPr kumimoji="0" lang="zh-CN" altLang="en-US" sz="1000" b="0" i="0" u="none" strike="noStrike" kern="1200" cap="none" normalizeH="0" baseline="0" dirty="0" smtClean="0">
                          <a:ln>
                            <a:noFill/>
                          </a:ln>
                          <a:solidFill>
                            <a:srgbClr val="000000"/>
                          </a:solidFill>
                          <a:effectLst/>
                          <a:latin typeface="微软雅黑" pitchFamily="34" charset="-122"/>
                          <a:ea typeface="微软雅黑" pitchFamily="34" charset="-122"/>
                          <a:cs typeface="+mn-cs"/>
                        </a:rPr>
                        <a:t>西锦</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ctr" fontAlgn="ctr"/>
                      <a:r>
                        <a:rPr kumimoji="0" lang="en-US" altLang="zh-CN" sz="1000" b="0" i="0" u="none" strike="noStrike" kern="1200" cap="none" normalizeH="0" baseline="0" dirty="0" smtClean="0">
                          <a:ln>
                            <a:noFill/>
                          </a:ln>
                          <a:solidFill>
                            <a:srgbClr val="000000"/>
                          </a:solidFill>
                          <a:effectLst/>
                          <a:latin typeface="微软雅黑" pitchFamily="34" charset="-122"/>
                          <a:ea typeface="微软雅黑" pitchFamily="34" charset="-122"/>
                          <a:cs typeface="+mn-cs"/>
                        </a:rPr>
                        <a:t>3523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ctr" fontAlgn="ctr"/>
                      <a:r>
                        <a:rPr kumimoji="0" lang="zh-CN" altLang="en-US" sz="1000" b="0" i="0" u="none" strike="noStrike" kern="1200" cap="none" normalizeH="0" baseline="0" dirty="0" smtClean="0">
                          <a:ln>
                            <a:noFill/>
                          </a:ln>
                          <a:solidFill>
                            <a:srgbClr val="000000"/>
                          </a:solidFill>
                          <a:effectLst/>
                          <a:latin typeface="微软雅黑" pitchFamily="34" charset="-122"/>
                          <a:ea typeface="微软雅黑" pitchFamily="34" charset="-122"/>
                          <a:cs typeface="+mn-cs"/>
                        </a:rPr>
                        <a:t>斌鑫</a:t>
                      </a:r>
                      <a:r>
                        <a:rPr kumimoji="0" lang="en-US" altLang="zh-CN" sz="1000" b="0" i="0" u="none" strike="noStrike" kern="1200" cap="none" normalizeH="0" baseline="0" dirty="0" smtClean="0">
                          <a:ln>
                            <a:noFill/>
                          </a:ln>
                          <a:solidFill>
                            <a:srgbClr val="000000"/>
                          </a:solidFill>
                          <a:effectLst/>
                          <a:latin typeface="微软雅黑" pitchFamily="34" charset="-122"/>
                          <a:ea typeface="微软雅黑" pitchFamily="34" charset="-122"/>
                          <a:cs typeface="+mn-cs"/>
                        </a:rPr>
                        <a:t>·</a:t>
                      </a:r>
                      <a:r>
                        <a:rPr kumimoji="0" lang="zh-CN" altLang="en-US" sz="1000" b="0" i="0" u="none" strike="noStrike" kern="1200" cap="none" normalizeH="0" baseline="0" dirty="0" smtClean="0">
                          <a:ln>
                            <a:noFill/>
                          </a:ln>
                          <a:solidFill>
                            <a:srgbClr val="000000"/>
                          </a:solidFill>
                          <a:effectLst/>
                          <a:latin typeface="微软雅黑" pitchFamily="34" charset="-122"/>
                          <a:ea typeface="微软雅黑" pitchFamily="34" charset="-122"/>
                          <a:cs typeface="+mn-cs"/>
                        </a:rPr>
                        <a:t>中央国际公园</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ctr" fontAlgn="ctr"/>
                      <a:r>
                        <a:rPr kumimoji="0" lang="en-US" altLang="zh-CN" sz="1000" b="0" i="0" u="none" strike="noStrike" kern="1200" cap="none" normalizeH="0" baseline="0" dirty="0" smtClean="0">
                          <a:ln>
                            <a:noFill/>
                          </a:ln>
                          <a:solidFill>
                            <a:srgbClr val="000000"/>
                          </a:solidFill>
                          <a:effectLst/>
                          <a:latin typeface="微软雅黑" pitchFamily="34" charset="-122"/>
                          <a:ea typeface="微软雅黑" pitchFamily="34" charset="-122"/>
                          <a:cs typeface="+mn-cs"/>
                        </a:rPr>
                        <a:t>1943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327025">
                <a:tc>
                  <a:txBody>
                    <a:bodyPr/>
                    <a:lstStyle/>
                    <a:p>
                      <a:pPr marL="0" marR="0" lvl="0" indent="0" algn="ctr" defTabSz="914400" rtl="0" eaLnBrk="0" fontAlgn="ctr" latinLnBrk="0" hangingPunct="0">
                        <a:lnSpc>
                          <a:spcPct val="100000"/>
                        </a:lnSpc>
                        <a:spcBef>
                          <a:spcPct val="0"/>
                        </a:spcBef>
                        <a:spcAft>
                          <a:spcPct val="0"/>
                        </a:spcAft>
                        <a:buClrTx/>
                        <a:buSzTx/>
                        <a:buFontTx/>
                        <a:buNone/>
                        <a:tabLst/>
                      </a:pPr>
                      <a:r>
                        <a:rPr kumimoji="0" lang="en-US" altLang="zh-CN" sz="1000" b="0" i="0" u="none" strike="noStrike" cap="none" normalizeH="0" baseline="0" smtClean="0">
                          <a:ln>
                            <a:noFill/>
                          </a:ln>
                          <a:solidFill>
                            <a:srgbClr val="000000"/>
                          </a:solidFill>
                          <a:effectLst/>
                          <a:latin typeface="微软雅黑" pitchFamily="34" charset="-122"/>
                          <a:ea typeface="微软雅黑" pitchFamily="34" charset="-122"/>
                        </a:rPr>
                        <a:t>10</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fontAlgn="ctr"/>
                      <a:r>
                        <a:rPr kumimoji="0" lang="zh-CN" altLang="en-US" sz="1000" b="0" i="0" u="none" strike="noStrike" kern="1200" cap="none" normalizeH="0" baseline="0" dirty="0" smtClean="0">
                          <a:ln>
                            <a:noFill/>
                          </a:ln>
                          <a:solidFill>
                            <a:srgbClr val="000000"/>
                          </a:solidFill>
                          <a:effectLst/>
                          <a:latin typeface="微软雅黑" pitchFamily="34" charset="-122"/>
                          <a:ea typeface="微软雅黑" pitchFamily="34" charset="-122"/>
                          <a:cs typeface="+mn-cs"/>
                        </a:rPr>
                        <a:t>龙湖</a:t>
                      </a:r>
                      <a:r>
                        <a:rPr kumimoji="0" lang="en-US" altLang="zh-CN" sz="1000" b="0" i="0" u="none" strike="noStrike" kern="1200" cap="none" normalizeH="0" baseline="0" dirty="0" smtClean="0">
                          <a:ln>
                            <a:noFill/>
                          </a:ln>
                          <a:solidFill>
                            <a:srgbClr val="000000"/>
                          </a:solidFill>
                          <a:effectLst/>
                          <a:latin typeface="微软雅黑" pitchFamily="34" charset="-122"/>
                          <a:ea typeface="微软雅黑" pitchFamily="34" charset="-122"/>
                          <a:cs typeface="+mn-cs"/>
                        </a:rPr>
                        <a:t>·</a:t>
                      </a:r>
                      <a:r>
                        <a:rPr kumimoji="0" lang="en-US" altLang="en-US" sz="1000" b="0" i="0" u="none" strike="noStrike" kern="1200" cap="none" normalizeH="0" baseline="0" dirty="0" smtClean="0">
                          <a:ln>
                            <a:noFill/>
                          </a:ln>
                          <a:solidFill>
                            <a:srgbClr val="000000"/>
                          </a:solidFill>
                          <a:effectLst/>
                          <a:latin typeface="微软雅黑" pitchFamily="34" charset="-122"/>
                          <a:ea typeface="微软雅黑" pitchFamily="34" charset="-122"/>
                          <a:cs typeface="+mn-cs"/>
                        </a:rPr>
                        <a:t>U</a:t>
                      </a:r>
                      <a:r>
                        <a:rPr kumimoji="0" lang="zh-CN" altLang="en-US" sz="1000" b="0" i="0" u="none" strike="noStrike" kern="1200" cap="none" normalizeH="0" baseline="0" dirty="0" smtClean="0">
                          <a:ln>
                            <a:noFill/>
                          </a:ln>
                          <a:solidFill>
                            <a:srgbClr val="000000"/>
                          </a:solidFill>
                          <a:effectLst/>
                          <a:latin typeface="微软雅黑" pitchFamily="34" charset="-122"/>
                          <a:ea typeface="微软雅黑" pitchFamily="34" charset="-122"/>
                          <a:cs typeface="+mn-cs"/>
                        </a:rPr>
                        <a:t>城</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ctr" fontAlgn="ctr"/>
                      <a:r>
                        <a:rPr kumimoji="0" lang="en-US" altLang="zh-CN" sz="1000" b="0" i="0" u="none" strike="noStrike" kern="1200" cap="none" normalizeH="0" baseline="0" dirty="0" smtClean="0">
                          <a:ln>
                            <a:noFill/>
                          </a:ln>
                          <a:solidFill>
                            <a:srgbClr val="000000"/>
                          </a:solidFill>
                          <a:effectLst/>
                          <a:latin typeface="微软雅黑" pitchFamily="34" charset="-122"/>
                          <a:ea typeface="微软雅黑" pitchFamily="34" charset="-122"/>
                          <a:cs typeface="+mn-cs"/>
                        </a:rPr>
                        <a:t>38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ctr" fontAlgn="ctr"/>
                      <a:r>
                        <a:rPr kumimoji="0" lang="zh-CN" altLang="en-US" sz="1000" b="0" i="0" u="none" strike="noStrike" kern="1200" cap="none" normalizeH="0" baseline="0" dirty="0" smtClean="0">
                          <a:ln>
                            <a:noFill/>
                          </a:ln>
                          <a:solidFill>
                            <a:srgbClr val="000000"/>
                          </a:solidFill>
                          <a:effectLst/>
                          <a:latin typeface="微软雅黑" pitchFamily="34" charset="-122"/>
                          <a:ea typeface="微软雅黑" pitchFamily="34" charset="-122"/>
                          <a:cs typeface="+mn-cs"/>
                        </a:rPr>
                        <a:t>斌鑫</a:t>
                      </a:r>
                      <a:r>
                        <a:rPr kumimoji="0" lang="en-US" altLang="zh-CN" sz="1000" b="0" i="0" u="none" strike="noStrike" kern="1200" cap="none" normalizeH="0" baseline="0" dirty="0" smtClean="0">
                          <a:ln>
                            <a:noFill/>
                          </a:ln>
                          <a:solidFill>
                            <a:srgbClr val="000000"/>
                          </a:solidFill>
                          <a:effectLst/>
                          <a:latin typeface="微软雅黑" pitchFamily="34" charset="-122"/>
                          <a:ea typeface="微软雅黑" pitchFamily="34" charset="-122"/>
                          <a:cs typeface="+mn-cs"/>
                        </a:rPr>
                        <a:t>·</a:t>
                      </a:r>
                      <a:r>
                        <a:rPr kumimoji="0" lang="zh-CN" altLang="en-US" sz="1000" b="0" i="0" u="none" strike="noStrike" kern="1200" cap="none" normalizeH="0" baseline="0" dirty="0" smtClean="0">
                          <a:ln>
                            <a:noFill/>
                          </a:ln>
                          <a:solidFill>
                            <a:srgbClr val="000000"/>
                          </a:solidFill>
                          <a:effectLst/>
                          <a:latin typeface="微软雅黑" pitchFamily="34" charset="-122"/>
                          <a:ea typeface="微软雅黑" pitchFamily="34" charset="-122"/>
                          <a:cs typeface="+mn-cs"/>
                        </a:rPr>
                        <a:t>中央国际公园</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ctr" fontAlgn="ctr"/>
                      <a:r>
                        <a:rPr kumimoji="0" lang="en-US" altLang="zh-CN" sz="1000" b="0" i="0" u="none" strike="noStrike" kern="1200" cap="none" normalizeH="0" baseline="0" dirty="0" smtClean="0">
                          <a:ln>
                            <a:noFill/>
                          </a:ln>
                          <a:solidFill>
                            <a:srgbClr val="000000"/>
                          </a:solidFill>
                          <a:effectLst/>
                          <a:latin typeface="微软雅黑" pitchFamily="34" charset="-122"/>
                          <a:ea typeface="微软雅黑" pitchFamily="34" charset="-122"/>
                          <a:cs typeface="+mn-cs"/>
                        </a:rPr>
                        <a:t>3477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ctr" fontAlgn="ctr"/>
                      <a:r>
                        <a:rPr kumimoji="0" lang="zh-CN" altLang="en-US" sz="1000" b="0" i="0" u="none" strike="noStrike" kern="1200" cap="none" normalizeH="0" baseline="0" dirty="0" smtClean="0">
                          <a:ln>
                            <a:noFill/>
                          </a:ln>
                          <a:solidFill>
                            <a:srgbClr val="000000"/>
                          </a:solidFill>
                          <a:effectLst/>
                          <a:latin typeface="微软雅黑" pitchFamily="34" charset="-122"/>
                          <a:ea typeface="微软雅黑" pitchFamily="34" charset="-122"/>
                          <a:cs typeface="+mn-cs"/>
                        </a:rPr>
                        <a:t>保利</a:t>
                      </a:r>
                      <a:r>
                        <a:rPr kumimoji="0" lang="en-US" altLang="zh-CN" sz="1000" b="0" i="0" u="none" strike="noStrike" kern="1200" cap="none" normalizeH="0" baseline="0" dirty="0" smtClean="0">
                          <a:ln>
                            <a:noFill/>
                          </a:ln>
                          <a:solidFill>
                            <a:srgbClr val="000000"/>
                          </a:solidFill>
                          <a:effectLst/>
                          <a:latin typeface="微软雅黑" pitchFamily="34" charset="-122"/>
                          <a:ea typeface="微软雅黑" pitchFamily="34" charset="-122"/>
                          <a:cs typeface="+mn-cs"/>
                        </a:rPr>
                        <a:t>·</a:t>
                      </a:r>
                      <a:r>
                        <a:rPr kumimoji="0" lang="zh-CN" altLang="en-US" sz="1000" b="0" i="0" u="none" strike="noStrike" kern="1200" cap="none" normalizeH="0" baseline="0" dirty="0" smtClean="0">
                          <a:ln>
                            <a:noFill/>
                          </a:ln>
                          <a:solidFill>
                            <a:srgbClr val="000000"/>
                          </a:solidFill>
                          <a:effectLst/>
                          <a:latin typeface="微软雅黑" pitchFamily="34" charset="-122"/>
                          <a:ea typeface="微软雅黑" pitchFamily="34" charset="-122"/>
                          <a:cs typeface="+mn-cs"/>
                        </a:rPr>
                        <a:t>爱尚里</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ctr" fontAlgn="ctr"/>
                      <a:r>
                        <a:rPr kumimoji="0" lang="en-US" altLang="zh-CN" sz="1000" b="0" i="0" u="none" strike="noStrike" kern="1200" cap="none" normalizeH="0" baseline="0" dirty="0" smtClean="0">
                          <a:ln>
                            <a:noFill/>
                          </a:ln>
                          <a:solidFill>
                            <a:srgbClr val="000000"/>
                          </a:solidFill>
                          <a:effectLst/>
                          <a:latin typeface="微软雅黑" pitchFamily="34" charset="-122"/>
                          <a:ea typeface="微软雅黑" pitchFamily="34" charset="-122"/>
                          <a:cs typeface="+mn-cs"/>
                        </a:rPr>
                        <a:t>1889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bl>
          </a:graphicData>
        </a:graphic>
      </p:graphicFrame>
    </p:spTree>
  </p:cSld>
  <p:clrMapOvr>
    <a:masterClrMapping/>
  </p:clrMapOvr>
  <p:timing>
    <p:tnLst>
      <p:par>
        <p:cTn id="1" dur="indefinite" restart="never" nodeType="tmRoot"/>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1F497D">
            <a:alpha val="80000"/>
          </a:srgbClr>
        </a:solidFill>
        <a:ln w="19050">
          <a:solidFill>
            <a:srgbClr val="002060"/>
          </a:solidFill>
          <a:headEnd type="none" w="med" len="med"/>
          <a:tailEnd type="none" w="med" len="med"/>
        </a:ln>
      </a:spPr>
      <a:bodyPr rtlCol="0" anchor="ctr"/>
      <a:lstStyle>
        <a:defPPr>
          <a:defRPr sz="900" dirty="0" smtClean="0">
            <a:latin typeface="黑体" pitchFamily="49" charset="-122"/>
            <a:ea typeface="黑体" pitchFamily="49" charset="-122"/>
          </a:defRPr>
        </a:defPPr>
      </a:lstStyle>
      <a:style>
        <a:lnRef idx="2">
          <a:schemeClr val="accent1">
            <a:shade val="50000"/>
          </a:schemeClr>
        </a:lnRef>
        <a:fillRef idx="1001">
          <a:schemeClr val="dk2"/>
        </a:fillRef>
        <a:effectRef idx="0">
          <a:schemeClr val="accent1"/>
        </a:effectRef>
        <a:fontRef idx="minor">
          <a:schemeClr val="lt1"/>
        </a:fontRef>
      </a:style>
    </a:spDef>
  </a:objectDefaults>
  <a:extraClrScheme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自定义 1">
    <a:majorFont>
      <a:latin typeface="Arial"/>
      <a:ea typeface="华文细黑"/>
      <a:cs typeface=""/>
    </a:majorFont>
    <a:minorFont>
      <a:latin typeface="Times New Roman"/>
      <a:ea typeface="华文细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自定义 1">
    <a:majorFont>
      <a:latin typeface="Arial"/>
      <a:ea typeface="华文细黑"/>
      <a:cs typeface=""/>
    </a:majorFont>
    <a:minorFont>
      <a:latin typeface="Times New Roman"/>
      <a:ea typeface="华文细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732</TotalTime>
  <Words>7810</Words>
  <Application>Microsoft Office PowerPoint</Application>
  <PresentationFormat>全屏显示(4:3)</PresentationFormat>
  <Paragraphs>1109</Paragraphs>
  <Slides>49</Slides>
  <Notes>5</Notes>
  <HiddenSlides>0</HiddenSlides>
  <MMClips>0</MMClips>
  <ScaleCrop>false</ScaleCrop>
  <HeadingPairs>
    <vt:vector size="6" baseType="variant">
      <vt:variant>
        <vt:lpstr>主题</vt:lpstr>
      </vt:variant>
      <vt:variant>
        <vt:i4>2</vt:i4>
      </vt:variant>
      <vt:variant>
        <vt:lpstr>嵌入 OLE 服务器</vt:lpstr>
      </vt:variant>
      <vt:variant>
        <vt:i4>1</vt:i4>
      </vt:variant>
      <vt:variant>
        <vt:lpstr>幻灯片标题</vt:lpstr>
      </vt:variant>
      <vt:variant>
        <vt:i4>49</vt:i4>
      </vt:variant>
    </vt:vector>
  </HeadingPairs>
  <TitlesOfParts>
    <vt:vector size="52" baseType="lpstr">
      <vt:lpstr>Office 主题</vt:lpstr>
      <vt:lpstr>1_Office 主题</vt:lpstr>
      <vt:lpstr>演示文稿</vt:lpstr>
      <vt:lpstr>幻灯片 1</vt:lpstr>
      <vt:lpstr>幻灯片 2</vt:lpstr>
      <vt:lpstr>幻灯片 3</vt:lpstr>
      <vt:lpstr>幻灯片 4</vt:lpstr>
      <vt:lpstr>幻灯片 5</vt:lpstr>
      <vt:lpstr>幻灯片 6</vt:lpstr>
      <vt:lpstr>幻灯片 7</vt:lpstr>
      <vt:lpstr>幻灯片 8</vt:lpstr>
      <vt:lpstr>幻灯片 9</vt:lpstr>
      <vt:lpstr>幻灯片 10</vt:lpstr>
      <vt:lpstr>幻灯片 11</vt:lpstr>
      <vt:lpstr>幻灯片 12</vt:lpstr>
      <vt:lpstr>幻灯片 13</vt:lpstr>
      <vt:lpstr>幻灯片 14</vt:lpstr>
      <vt:lpstr>幻灯片 15</vt:lpstr>
      <vt:lpstr>幻灯片 16</vt:lpstr>
      <vt:lpstr>幻灯片 17</vt:lpstr>
      <vt:lpstr>幻灯片 18</vt:lpstr>
      <vt:lpstr>幻灯片 19</vt:lpstr>
      <vt:lpstr>幻灯片 20</vt:lpstr>
      <vt:lpstr>幻灯片 21</vt:lpstr>
      <vt:lpstr>幻灯片 22</vt:lpstr>
      <vt:lpstr>幻灯片 23</vt:lpstr>
      <vt:lpstr>幻灯片 24</vt:lpstr>
      <vt:lpstr>幻灯片 25</vt:lpstr>
      <vt:lpstr>幻灯片 26</vt:lpstr>
      <vt:lpstr>幻灯片 27</vt:lpstr>
      <vt:lpstr>幻灯片 28</vt:lpstr>
      <vt:lpstr>幻灯片 29</vt:lpstr>
      <vt:lpstr>幻灯片 30</vt:lpstr>
      <vt:lpstr>幻灯片 31</vt:lpstr>
      <vt:lpstr>幻灯片 32</vt:lpstr>
      <vt:lpstr>幻灯片 33</vt:lpstr>
      <vt:lpstr>幻灯片 34</vt:lpstr>
      <vt:lpstr>幻灯片 35</vt:lpstr>
      <vt:lpstr>幻灯片 36</vt:lpstr>
      <vt:lpstr>幻灯片 37</vt:lpstr>
      <vt:lpstr>幻灯片 38</vt:lpstr>
      <vt:lpstr>幻灯片 39</vt:lpstr>
      <vt:lpstr>幻灯片 40</vt:lpstr>
      <vt:lpstr>幻灯片 41</vt:lpstr>
      <vt:lpstr>幻灯片 42</vt:lpstr>
      <vt:lpstr>幻灯片 43</vt:lpstr>
      <vt:lpstr>幻灯片 44</vt:lpstr>
      <vt:lpstr>幻灯片 45</vt:lpstr>
      <vt:lpstr>幻灯片 46</vt:lpstr>
      <vt:lpstr>幻灯片 47</vt:lpstr>
      <vt:lpstr>幻灯片 48</vt:lpstr>
      <vt:lpstr>幻灯片 49</vt:lpstr>
    </vt:vector>
  </TitlesOfParts>
  <Company>user</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幻灯片 1</dc:title>
  <dc:creator>User</dc:creator>
  <cp:lastModifiedBy>WXF</cp:lastModifiedBy>
  <cp:revision>404</cp:revision>
  <dcterms:created xsi:type="dcterms:W3CDTF">2014-06-24T06:18:12Z</dcterms:created>
  <dcterms:modified xsi:type="dcterms:W3CDTF">2014-10-12T16:47:59Z</dcterms:modified>
</cp:coreProperties>
</file>